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4"/>
  </p:notesMasterIdLst>
  <p:handoutMasterIdLst>
    <p:handoutMasterId r:id="rId35"/>
  </p:handoutMasterIdLst>
  <p:sldIdLst>
    <p:sldId id="277" r:id="rId5"/>
    <p:sldId id="278" r:id="rId6"/>
    <p:sldId id="279" r:id="rId7"/>
    <p:sldId id="282" r:id="rId8"/>
    <p:sldId id="288" r:id="rId9"/>
    <p:sldId id="283" r:id="rId10"/>
    <p:sldId id="284" r:id="rId11"/>
    <p:sldId id="285" r:id="rId12"/>
    <p:sldId id="286" r:id="rId13"/>
    <p:sldId id="287" r:id="rId14"/>
    <p:sldId id="281" r:id="rId15"/>
    <p:sldId id="291" r:id="rId16"/>
    <p:sldId id="292" r:id="rId17"/>
    <p:sldId id="293" r:id="rId18"/>
    <p:sldId id="294" r:id="rId19"/>
    <p:sldId id="295" r:id="rId20"/>
    <p:sldId id="299" r:id="rId21"/>
    <p:sldId id="296" r:id="rId22"/>
    <p:sldId id="300" r:id="rId23"/>
    <p:sldId id="297" r:id="rId24"/>
    <p:sldId id="301" r:id="rId25"/>
    <p:sldId id="298" r:id="rId26"/>
    <p:sldId id="302" r:id="rId27"/>
    <p:sldId id="289" r:id="rId28"/>
    <p:sldId id="303" r:id="rId29"/>
    <p:sldId id="304" r:id="rId30"/>
    <p:sldId id="305" r:id="rId31"/>
    <p:sldId id="306" r:id="rId32"/>
    <p:sldId id="30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7E"/>
    <a:srgbClr val="16286E"/>
    <a:srgbClr val="4D577F"/>
    <a:srgbClr val="FFFFFF"/>
    <a:srgbClr val="060E19"/>
    <a:srgbClr val="000000"/>
    <a:srgbClr val="333F50"/>
    <a:srgbClr val="67B3FF"/>
    <a:srgbClr val="013A55"/>
    <a:srgbClr val="10223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43" autoAdjust="0"/>
  </p:normalViewPr>
  <p:slideViewPr>
    <p:cSldViewPr snapToGrid="0">
      <p:cViewPr varScale="1">
        <p:scale>
          <a:sx n="65" d="100"/>
          <a:sy n="65" d="100"/>
        </p:scale>
        <p:origin x="858" y="78"/>
      </p:cViewPr>
      <p:guideLst/>
    </p:cSldViewPr>
  </p:slideViewPr>
  <p:outlineViewPr>
    <p:cViewPr>
      <p:scale>
        <a:sx n="33" d="100"/>
        <a:sy n="33" d="100"/>
      </p:scale>
      <p:origin x="0" y="-2022"/>
    </p:cViewPr>
  </p:outlineViewPr>
  <p:notesTextViewPr>
    <p:cViewPr>
      <p:scale>
        <a:sx n="1" d="1"/>
        <a:sy n="1" d="1"/>
      </p:scale>
      <p:origin x="0" y="0"/>
    </p:cViewPr>
  </p:notesTextViewPr>
  <p:sorterViewPr>
    <p:cViewPr>
      <p:scale>
        <a:sx n="100" d="100"/>
        <a:sy n="100" d="100"/>
      </p:scale>
      <p:origin x="0" y="-6624"/>
    </p:cViewPr>
  </p:sorterViewPr>
  <p:notesViewPr>
    <p:cSldViewPr snapToGrid="0">
      <p:cViewPr varScale="1">
        <p:scale>
          <a:sx n="53" d="100"/>
          <a:sy n="53" d="100"/>
        </p:scale>
        <p:origin x="284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8/30/2020</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8/30/2020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AAF9CF-D1E5-49FD-94F7-B246BB67E246}" type="slidenum">
              <a:rPr lang="en-US" smtClean="0"/>
              <a:t>21</a:t>
            </a:fld>
            <a:endParaRPr lang="en-US" dirty="0"/>
          </a:p>
        </p:txBody>
      </p:sp>
    </p:spTree>
    <p:extLst>
      <p:ext uri="{BB962C8B-B14F-4D97-AF65-F5344CB8AC3E}">
        <p14:creationId xmlns:p14="http://schemas.microsoft.com/office/powerpoint/2010/main" val="3197877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984B7D2A-0DF8-424B-9572-B79AEBB2D9DC}" type="datetimeFigureOut">
              <a:rPr lang="en-US" noProof="0" smtClean="0"/>
              <a:t>8/30/2020</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8/30/2020</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984B7D2A-0DF8-424B-9572-B79AEBB2D9DC}" type="datetimeFigureOut">
              <a:rPr lang="en-US" noProof="0" smtClean="0"/>
              <a:t>8/30/2020</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8/30/2020</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8/30/2020</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8/30/2020</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8/30/2020</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8/30/2020</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8/30/2020</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smtClean="0"/>
              <a:t>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8/30/2020</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984B7D2A-0DF8-424B-9572-B79AEBB2D9DC}" type="datetimeFigureOut">
              <a:rPr lang="en-US" noProof="0" smtClean="0"/>
              <a:t>8/30/2020</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984B7D2A-0DF8-424B-9572-B79AEBB2D9DC}" type="datetimeFigureOut">
              <a:rPr lang="en-US" noProof="0" smtClean="0"/>
              <a:t>8/30/2020</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8/30/2020</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image" Target="../media/image30.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5.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5.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5.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5.pn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5.png"/><Relationship Id="rId4" Type="http://schemas.openxmlformats.org/officeDocument/2006/relationships/image" Target="../media/image42.gi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png"/><Relationship Id="rId5" Type="http://schemas.openxmlformats.org/officeDocument/2006/relationships/image" Target="../media/image46.gif"/><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what-are-overfitting-and-underfitting-in-machine-learning-a96b30864690" TargetMode="External"/><Relationship Id="rId7" Type="http://schemas.openxmlformats.org/officeDocument/2006/relationships/hyperlink" Target="https://www.analyticsvidhya.com/blog/2019/05/beginners-guide-hierarchical-clustering/" TargetMode="External"/><Relationship Id="rId2" Type="http://schemas.openxmlformats.org/officeDocument/2006/relationships/hyperlink" Target="https://www.tutorialspoint.com/machine_learning_with_python/index.htm" TargetMode="External"/><Relationship Id="rId1" Type="http://schemas.openxmlformats.org/officeDocument/2006/relationships/slideLayout" Target="../slideLayouts/slideLayout2.xml"/><Relationship Id="rId6" Type="http://schemas.openxmlformats.org/officeDocument/2006/relationships/hyperlink" Target="https://www.analyticsvidhya.com/blog/2019/08/comprehensive-guide-k-means-clustering/" TargetMode="External"/><Relationship Id="rId5" Type="http://schemas.openxmlformats.org/officeDocument/2006/relationships/hyperlink" Target="https://medium.com/@moussadoumbia_90919/elbow-method-in-supervised-learning-optimal-k-value-99d425f229e7" TargetMode="External"/><Relationship Id="rId4" Type="http://schemas.openxmlformats.org/officeDocument/2006/relationships/hyperlink" Target="https://www.kdnuggets.com/2018/05/general-approaches-machine-learning-process.htm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Rectangle 7"/>
          <p:cNvSpPr/>
          <p:nvPr/>
        </p:nvSpPr>
        <p:spPr>
          <a:xfrm>
            <a:off x="0" y="4796017"/>
            <a:ext cx="12191999" cy="2061983"/>
          </a:xfrm>
          <a:prstGeom prst="rect">
            <a:avLst/>
          </a:prstGeom>
          <a:solidFill>
            <a:srgbClr val="000E28">
              <a:alpha val="63922"/>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31305F2-4D75-4D76-BA59-F00627AB838F}"/>
              </a:ext>
            </a:extLst>
          </p:cNvPr>
          <p:cNvSpPr txBox="1">
            <a:spLocks/>
          </p:cNvSpPr>
          <p:nvPr/>
        </p:nvSpPr>
        <p:spPr bwMode="white">
          <a:xfrm>
            <a:off x="2990303" y="5001122"/>
            <a:ext cx="6211388" cy="733131"/>
          </a:xfrm>
          <a:prstGeom prst="rect">
            <a:avLst/>
          </a:prstGeom>
          <a:effectLst/>
        </p:spPr>
        <p:txBody>
          <a:bodyPr vert="horz" lIns="91440" tIns="45720" rIns="91440" bIns="45720" rtlCol="0" anchor="b">
            <a:normAutofit fontScale="85000" lnSpcReduction="10000"/>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latin typeface="Arial Black" panose="020B0A04020102020204" pitchFamily="34" charset="0"/>
              </a:rPr>
              <a:t>MACHINE LEARNING</a:t>
            </a:r>
            <a:endParaRPr lang="en-US" dirty="0">
              <a:latin typeface="Arial Black" panose="020B0A04020102020204" pitchFamily="34" charset="0"/>
            </a:endParaRPr>
          </a:p>
        </p:txBody>
      </p:sp>
      <p:sp>
        <p:nvSpPr>
          <p:cNvPr id="7" name="Rectangle 6"/>
          <p:cNvSpPr/>
          <p:nvPr/>
        </p:nvSpPr>
        <p:spPr>
          <a:xfrm>
            <a:off x="4854471" y="5650188"/>
            <a:ext cx="2483052" cy="369332"/>
          </a:xfrm>
          <a:prstGeom prst="rect">
            <a:avLst/>
          </a:prstGeom>
        </p:spPr>
        <p:txBody>
          <a:bodyPr wrap="none">
            <a:spAutoFit/>
          </a:bodyPr>
          <a:lstStyle/>
          <a:p>
            <a:r>
              <a:rPr lang="en-US" b="1" i="1" dirty="0" smtClean="0"/>
              <a:t>Mohamad Irwan Afandi</a:t>
            </a:r>
            <a:endParaRPr lang="en-US" b="1" i="1" dirty="0"/>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10987463"/>
      </p:ext>
    </p:extLst>
  </p:cSld>
  <p:clrMapOvr>
    <a:masterClrMapping/>
  </p:clrMapOvr>
  <mc:AlternateContent xmlns:mc="http://schemas.openxmlformats.org/markup-compatibility/2006" xmlns:p14="http://schemas.microsoft.com/office/powerpoint/2010/main">
    <mc:Choice Requires="p14">
      <p:transition spd="slow" p14:dur="2000" advTm="23666"/>
    </mc:Choice>
    <mc:Fallback xmlns="">
      <p:transition spd="slow" advTm="23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 name="TextBox 7">
            <a:extLst>
              <a:ext uri="{FF2B5EF4-FFF2-40B4-BE49-F238E27FC236}">
                <a16:creationId xmlns:a16="http://schemas.microsoft.com/office/drawing/2014/main" id="{7994E089-025A-4C69-B940-7F951870B5E4}"/>
              </a:ext>
            </a:extLst>
          </p:cNvPr>
          <p:cNvSpPr txBox="1"/>
          <p:nvPr/>
        </p:nvSpPr>
        <p:spPr>
          <a:xfrm>
            <a:off x="985029" y="1247565"/>
            <a:ext cx="6589478"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smtClean="0">
                <a:latin typeface="Segoe UI" panose="020B0502040204020203" pitchFamily="34" charset="0"/>
              </a:rPr>
              <a:t>Organizing the data into training and test sets </a:t>
            </a:r>
            <a:endParaRPr lang="en-US" b="1" dirty="0">
              <a:latin typeface="Segoe UI" panose="020B0502040204020203" pitchFamily="34" charset="0"/>
            </a:endParaRPr>
          </a:p>
        </p:txBody>
      </p:sp>
      <p:sp>
        <p:nvSpPr>
          <p:cNvPr id="9" name="TextBox 8">
            <a:extLst>
              <a:ext uri="{FF2B5EF4-FFF2-40B4-BE49-F238E27FC236}">
                <a16:creationId xmlns:a16="http://schemas.microsoft.com/office/drawing/2014/main" id="{7994E089-025A-4C69-B940-7F951870B5E4}"/>
              </a:ext>
            </a:extLst>
          </p:cNvPr>
          <p:cNvSpPr txBox="1"/>
          <p:nvPr/>
        </p:nvSpPr>
        <p:spPr>
          <a:xfrm>
            <a:off x="985028" y="1562026"/>
            <a:ext cx="10859309"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dirty="0" smtClean="0">
                <a:latin typeface="Segoe UI" panose="020B0502040204020203" pitchFamily="34" charset="0"/>
              </a:rPr>
              <a:t>To avoid overfitting and know the accuracy score (only on supervised)</a:t>
            </a:r>
            <a:endParaRPr lang="en-US" b="1" dirty="0">
              <a:solidFill>
                <a:srgbClr val="00B050"/>
              </a:solidFill>
              <a:latin typeface="Segoe UI" panose="020B0502040204020203" pitchFamily="34" charset="0"/>
            </a:endParaRPr>
          </a:p>
        </p:txBody>
      </p:sp>
      <p:grpSp>
        <p:nvGrpSpPr>
          <p:cNvPr id="10" name="Group 9"/>
          <p:cNvGrpSpPr/>
          <p:nvPr/>
        </p:nvGrpSpPr>
        <p:grpSpPr>
          <a:xfrm>
            <a:off x="424119" y="1232117"/>
            <a:ext cx="392246" cy="456294"/>
            <a:chOff x="5119698" y="3619317"/>
            <a:chExt cx="392246" cy="456294"/>
          </a:xfrm>
        </p:grpSpPr>
        <p:sp>
          <p:nvSpPr>
            <p:cNvPr id="11" name="Rectangle 10"/>
            <p:cNvSpPr/>
            <p:nvPr/>
          </p:nvSpPr>
          <p:spPr>
            <a:xfrm>
              <a:off x="5119698" y="3619317"/>
              <a:ext cx="392246" cy="456294"/>
            </a:xfrm>
            <a:prstGeom prst="rect">
              <a:avLst/>
            </a:prstGeom>
            <a:solidFill>
              <a:srgbClr val="00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68101" y="3662061"/>
              <a:ext cx="317716" cy="369332"/>
            </a:xfrm>
            <a:prstGeom prst="rect">
              <a:avLst/>
            </a:prstGeom>
          </p:spPr>
          <p:txBody>
            <a:bodyPr wrap="none">
              <a:spAutoFit/>
            </a:bodyPr>
            <a:lstStyle/>
            <a:p>
              <a:r>
                <a:rPr lang="en-US" b="1" dirty="0" smtClean="0">
                  <a:latin typeface="Segoe UI" panose="020B0502040204020203" pitchFamily="34" charset="0"/>
                </a:rPr>
                <a:t>4</a:t>
              </a:r>
              <a:endParaRPr lang="en-US" dirty="0"/>
            </a:p>
          </p:txBody>
        </p:sp>
      </p:grpSp>
      <p:sp>
        <p:nvSpPr>
          <p:cNvPr id="14" name="Rectangle 13"/>
          <p:cNvSpPr/>
          <p:nvPr/>
        </p:nvSpPr>
        <p:spPr>
          <a:xfrm>
            <a:off x="424119" y="410571"/>
            <a:ext cx="4795865" cy="477054"/>
          </a:xfrm>
          <a:prstGeom prst="rect">
            <a:avLst/>
          </a:prstGeom>
        </p:spPr>
        <p:txBody>
          <a:bodyPr wrap="none">
            <a:spAutoFit/>
          </a:bodyPr>
          <a:lstStyle/>
          <a:p>
            <a:pPr algn="ctr"/>
            <a:r>
              <a:rPr lang="en-US" sz="2500" b="1" dirty="0">
                <a:solidFill>
                  <a:srgbClr val="002060"/>
                </a:solidFill>
                <a:latin typeface="Segoe UI" panose="020B0502040204020203" pitchFamily="34" charset="0"/>
                <a:cs typeface="Segoe UI" panose="020B0502040204020203" pitchFamily="34" charset="0"/>
              </a:rPr>
              <a:t>Build Machine Learning Model</a:t>
            </a:r>
          </a:p>
        </p:txBody>
      </p:sp>
      <p:sp>
        <p:nvSpPr>
          <p:cNvPr id="15" name="Rectangle 14"/>
          <p:cNvSpPr/>
          <p:nvPr/>
        </p:nvSpPr>
        <p:spPr>
          <a:xfrm>
            <a:off x="424119" y="342331"/>
            <a:ext cx="4795865" cy="599364"/>
          </a:xfrm>
          <a:prstGeom prst="rect">
            <a:avLst/>
          </a:prstGeom>
          <a:noFill/>
          <a:ln w="38100">
            <a:solidFill>
              <a:srgbClr val="013A5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38" name="Group 37"/>
          <p:cNvGrpSpPr/>
          <p:nvPr/>
        </p:nvGrpSpPr>
        <p:grpSpPr>
          <a:xfrm>
            <a:off x="410650" y="4886665"/>
            <a:ext cx="10835105" cy="507891"/>
            <a:chOff x="424119" y="4184591"/>
            <a:chExt cx="10835105" cy="507891"/>
          </a:xfrm>
        </p:grpSpPr>
        <p:sp>
          <p:nvSpPr>
            <p:cNvPr id="39" name="TextBox 38">
              <a:extLst>
                <a:ext uri="{FF2B5EF4-FFF2-40B4-BE49-F238E27FC236}">
                  <a16:creationId xmlns:a16="http://schemas.microsoft.com/office/drawing/2014/main" id="{7994E089-025A-4C69-B940-7F951870B5E4}"/>
                </a:ext>
              </a:extLst>
            </p:cNvPr>
            <p:cNvSpPr txBox="1"/>
            <p:nvPr/>
          </p:nvSpPr>
          <p:spPr>
            <a:xfrm>
              <a:off x="985029" y="4200039"/>
              <a:ext cx="3996401"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smtClean="0">
                  <a:latin typeface="Segoe UI" panose="020B0502040204020203" pitchFamily="34" charset="0"/>
                </a:rPr>
                <a:t>Evaluate the model</a:t>
              </a:r>
              <a:endParaRPr lang="en-US" b="1" dirty="0">
                <a:latin typeface="Segoe UI" panose="020B0502040204020203" pitchFamily="34" charset="0"/>
              </a:endParaRPr>
            </a:p>
          </p:txBody>
        </p:sp>
        <p:sp>
          <p:nvSpPr>
            <p:cNvPr id="40" name="TextBox 39">
              <a:extLst>
                <a:ext uri="{FF2B5EF4-FFF2-40B4-BE49-F238E27FC236}">
                  <a16:creationId xmlns:a16="http://schemas.microsoft.com/office/drawing/2014/main" id="{7994E089-025A-4C69-B940-7F951870B5E4}"/>
                </a:ext>
              </a:extLst>
            </p:cNvPr>
            <p:cNvSpPr txBox="1"/>
            <p:nvPr/>
          </p:nvSpPr>
          <p:spPr>
            <a:xfrm>
              <a:off x="985029" y="4446261"/>
              <a:ext cx="10274195"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dirty="0" smtClean="0">
                  <a:latin typeface="Segoe UI" panose="020B0502040204020203" pitchFamily="34" charset="0"/>
                </a:rPr>
                <a:t>If the accuracy is good enough you can deploy, if isn’t enough back to preprocessing or try another mode</a:t>
              </a:r>
              <a:endParaRPr lang="en-US" b="1" dirty="0">
                <a:solidFill>
                  <a:srgbClr val="00B050"/>
                </a:solidFill>
                <a:latin typeface="Segoe UI" panose="020B0502040204020203" pitchFamily="34" charset="0"/>
              </a:endParaRPr>
            </a:p>
          </p:txBody>
        </p:sp>
        <p:grpSp>
          <p:nvGrpSpPr>
            <p:cNvPr id="41" name="Group 40"/>
            <p:cNvGrpSpPr/>
            <p:nvPr/>
          </p:nvGrpSpPr>
          <p:grpSpPr>
            <a:xfrm>
              <a:off x="424119" y="4184591"/>
              <a:ext cx="392246" cy="456294"/>
              <a:chOff x="5119698" y="3619317"/>
              <a:chExt cx="392246" cy="456294"/>
            </a:xfrm>
          </p:grpSpPr>
          <p:sp>
            <p:nvSpPr>
              <p:cNvPr id="42" name="Rectangle 41"/>
              <p:cNvSpPr/>
              <p:nvPr/>
            </p:nvSpPr>
            <p:spPr>
              <a:xfrm>
                <a:off x="5119698" y="3619317"/>
                <a:ext cx="392246" cy="456294"/>
              </a:xfrm>
              <a:prstGeom prst="rect">
                <a:avLst/>
              </a:prstGeom>
              <a:solidFill>
                <a:srgbClr val="00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168101" y="3662061"/>
                <a:ext cx="317716" cy="369332"/>
              </a:xfrm>
              <a:prstGeom prst="rect">
                <a:avLst/>
              </a:prstGeom>
            </p:spPr>
            <p:txBody>
              <a:bodyPr wrap="none">
                <a:spAutoFit/>
              </a:bodyPr>
              <a:lstStyle/>
              <a:p>
                <a:r>
                  <a:rPr lang="en-US" b="1" dirty="0" smtClean="0">
                    <a:latin typeface="Segoe UI" panose="020B0502040204020203" pitchFamily="34" charset="0"/>
                  </a:rPr>
                  <a:t>6</a:t>
                </a:r>
                <a:endParaRPr lang="en-US" dirty="0"/>
              </a:p>
            </p:txBody>
          </p:sp>
        </p:grpSp>
      </p:grpSp>
      <p:pic>
        <p:nvPicPr>
          <p:cNvPr id="2" name="Picture 1"/>
          <p:cNvPicPr>
            <a:picLocks noChangeAspect="1"/>
          </p:cNvPicPr>
          <p:nvPr/>
        </p:nvPicPr>
        <p:blipFill>
          <a:blip r:embed="rId4"/>
          <a:stretch>
            <a:fillRect/>
          </a:stretch>
        </p:blipFill>
        <p:spPr>
          <a:xfrm>
            <a:off x="952500" y="1887255"/>
            <a:ext cx="6488752" cy="636859"/>
          </a:xfrm>
          <a:prstGeom prst="rect">
            <a:avLst/>
          </a:prstGeom>
        </p:spPr>
      </p:pic>
      <p:sp>
        <p:nvSpPr>
          <p:cNvPr id="37" name="TextBox 36">
            <a:extLst>
              <a:ext uri="{FF2B5EF4-FFF2-40B4-BE49-F238E27FC236}">
                <a16:creationId xmlns:a16="http://schemas.microsoft.com/office/drawing/2014/main" id="{7994E089-025A-4C69-B940-7F951870B5E4}"/>
              </a:ext>
            </a:extLst>
          </p:cNvPr>
          <p:cNvSpPr txBox="1"/>
          <p:nvPr/>
        </p:nvSpPr>
        <p:spPr>
          <a:xfrm>
            <a:off x="1004435" y="2663833"/>
            <a:ext cx="3996401"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smtClean="0">
                <a:latin typeface="Segoe UI" panose="020B0502040204020203" pitchFamily="34" charset="0"/>
              </a:rPr>
              <a:t>Build a model</a:t>
            </a:r>
            <a:endParaRPr lang="en-US" b="1" dirty="0">
              <a:latin typeface="Segoe UI" panose="020B0502040204020203" pitchFamily="34" charset="0"/>
            </a:endParaRPr>
          </a:p>
        </p:txBody>
      </p:sp>
      <p:grpSp>
        <p:nvGrpSpPr>
          <p:cNvPr id="44" name="Group 43"/>
          <p:cNvGrpSpPr/>
          <p:nvPr/>
        </p:nvGrpSpPr>
        <p:grpSpPr>
          <a:xfrm>
            <a:off x="443525" y="2648385"/>
            <a:ext cx="392246" cy="456294"/>
            <a:chOff x="5119698" y="3619317"/>
            <a:chExt cx="392246" cy="456294"/>
          </a:xfrm>
        </p:grpSpPr>
        <p:sp>
          <p:nvSpPr>
            <p:cNvPr id="45" name="Rectangle 44"/>
            <p:cNvSpPr/>
            <p:nvPr/>
          </p:nvSpPr>
          <p:spPr>
            <a:xfrm>
              <a:off x="5119698" y="3619317"/>
              <a:ext cx="392246" cy="456294"/>
            </a:xfrm>
            <a:prstGeom prst="rect">
              <a:avLst/>
            </a:prstGeom>
            <a:solidFill>
              <a:srgbClr val="00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5168101" y="3662061"/>
              <a:ext cx="317716" cy="369332"/>
            </a:xfrm>
            <a:prstGeom prst="rect">
              <a:avLst/>
            </a:prstGeom>
          </p:spPr>
          <p:txBody>
            <a:bodyPr wrap="none">
              <a:spAutoFit/>
            </a:bodyPr>
            <a:lstStyle/>
            <a:p>
              <a:r>
                <a:rPr lang="en-US" b="1" dirty="0">
                  <a:latin typeface="Segoe UI" panose="020B0502040204020203" pitchFamily="34" charset="0"/>
                </a:rPr>
                <a:t>5</a:t>
              </a:r>
              <a:endParaRPr lang="en-US" dirty="0"/>
            </a:p>
          </p:txBody>
        </p:sp>
      </p:grpSp>
      <p:pic>
        <p:nvPicPr>
          <p:cNvPr id="51" name="Picture 50"/>
          <p:cNvPicPr>
            <a:picLocks noChangeAspect="1"/>
          </p:cNvPicPr>
          <p:nvPr/>
        </p:nvPicPr>
        <p:blipFill>
          <a:blip r:embed="rId5"/>
          <a:stretch>
            <a:fillRect/>
          </a:stretch>
        </p:blipFill>
        <p:spPr>
          <a:xfrm>
            <a:off x="1017366" y="3365331"/>
            <a:ext cx="4365926" cy="1401825"/>
          </a:xfrm>
          <a:prstGeom prst="rect">
            <a:avLst/>
          </a:prstGeom>
        </p:spPr>
      </p:pic>
      <p:pic>
        <p:nvPicPr>
          <p:cNvPr id="52" name="Picture 51"/>
          <p:cNvPicPr>
            <a:picLocks noChangeAspect="1"/>
          </p:cNvPicPr>
          <p:nvPr/>
        </p:nvPicPr>
        <p:blipFill>
          <a:blip r:embed="rId6"/>
          <a:stretch>
            <a:fillRect/>
          </a:stretch>
        </p:blipFill>
        <p:spPr>
          <a:xfrm>
            <a:off x="5878865" y="3365331"/>
            <a:ext cx="3276364" cy="1255014"/>
          </a:xfrm>
          <a:prstGeom prst="rect">
            <a:avLst/>
          </a:prstGeom>
        </p:spPr>
      </p:pic>
      <p:sp>
        <p:nvSpPr>
          <p:cNvPr id="53" name="Rectangle 52"/>
          <p:cNvSpPr/>
          <p:nvPr/>
        </p:nvSpPr>
        <p:spPr>
          <a:xfrm>
            <a:off x="5809188" y="3161925"/>
            <a:ext cx="1106137" cy="276999"/>
          </a:xfrm>
          <a:prstGeom prst="rect">
            <a:avLst/>
          </a:prstGeom>
        </p:spPr>
        <p:txBody>
          <a:bodyPr wrap="none">
            <a:spAutoFit/>
          </a:bodyPr>
          <a:lstStyle/>
          <a:p>
            <a:r>
              <a:rPr lang="en-US" sz="1200" dirty="0" smtClean="0">
                <a:solidFill>
                  <a:srgbClr val="333F50"/>
                </a:solidFill>
                <a:latin typeface="Segoe UI" panose="020B0502040204020203" pitchFamily="34" charset="0"/>
              </a:rPr>
              <a:t>Unsupervised</a:t>
            </a:r>
            <a:endParaRPr lang="en-US" sz="1200" dirty="0">
              <a:solidFill>
                <a:srgbClr val="333F50"/>
              </a:solidFill>
            </a:endParaRPr>
          </a:p>
        </p:txBody>
      </p:sp>
      <p:sp>
        <p:nvSpPr>
          <p:cNvPr id="54" name="Rectangle 53"/>
          <p:cNvSpPr/>
          <p:nvPr/>
        </p:nvSpPr>
        <p:spPr>
          <a:xfrm>
            <a:off x="925204" y="3134894"/>
            <a:ext cx="929806" cy="276999"/>
          </a:xfrm>
          <a:prstGeom prst="rect">
            <a:avLst/>
          </a:prstGeom>
        </p:spPr>
        <p:txBody>
          <a:bodyPr wrap="none">
            <a:spAutoFit/>
          </a:bodyPr>
          <a:lstStyle/>
          <a:p>
            <a:r>
              <a:rPr lang="en-US" sz="1200" dirty="0" smtClean="0">
                <a:solidFill>
                  <a:srgbClr val="333F50"/>
                </a:solidFill>
                <a:latin typeface="Segoe UI" panose="020B0502040204020203" pitchFamily="34" charset="0"/>
              </a:rPr>
              <a:t>Supervised</a:t>
            </a:r>
            <a:endParaRPr lang="en-US" sz="1200" dirty="0">
              <a:solidFill>
                <a:srgbClr val="333F50"/>
              </a:solidFill>
            </a:endParaRPr>
          </a:p>
        </p:txBody>
      </p:sp>
      <p:sp>
        <p:nvSpPr>
          <p:cNvPr id="55" name="TextBox 54">
            <a:extLst>
              <a:ext uri="{FF2B5EF4-FFF2-40B4-BE49-F238E27FC236}">
                <a16:creationId xmlns:a16="http://schemas.microsoft.com/office/drawing/2014/main" id="{7994E089-025A-4C69-B940-7F951870B5E4}"/>
              </a:ext>
            </a:extLst>
          </p:cNvPr>
          <p:cNvSpPr txBox="1"/>
          <p:nvPr/>
        </p:nvSpPr>
        <p:spPr>
          <a:xfrm>
            <a:off x="1004435" y="2983172"/>
            <a:ext cx="10859309"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dirty="0" smtClean="0">
                <a:latin typeface="Segoe UI" panose="020B0502040204020203" pitchFamily="34" charset="0"/>
              </a:rPr>
              <a:t>Use </a:t>
            </a:r>
            <a:r>
              <a:rPr lang="en-US" dirty="0" err="1" smtClean="0">
                <a:latin typeface="Segoe UI" panose="020B0502040204020203" pitchFamily="34" charset="0"/>
              </a:rPr>
              <a:t>hyperparameter</a:t>
            </a:r>
            <a:r>
              <a:rPr lang="en-US" dirty="0" smtClean="0">
                <a:latin typeface="Segoe UI" panose="020B0502040204020203" pitchFamily="34" charset="0"/>
              </a:rPr>
              <a:t> tuning to get the best parameter (only on supervised)</a:t>
            </a:r>
            <a:endParaRPr lang="en-US" b="1" dirty="0">
              <a:solidFill>
                <a:srgbClr val="00B050"/>
              </a:solidFill>
              <a:latin typeface="Segoe UI" panose="020B0502040204020203" pitchFamily="34" charset="0"/>
            </a:endParaRPr>
          </a:p>
        </p:txBody>
      </p:sp>
      <p:pic>
        <p:nvPicPr>
          <p:cNvPr id="18" name="Picture 17"/>
          <p:cNvPicPr>
            <a:picLocks noChangeAspect="1"/>
          </p:cNvPicPr>
          <p:nvPr/>
        </p:nvPicPr>
        <p:blipFill>
          <a:blip r:embed="rId7"/>
          <a:stretch>
            <a:fillRect/>
          </a:stretch>
        </p:blipFill>
        <p:spPr>
          <a:xfrm>
            <a:off x="962773" y="5445982"/>
            <a:ext cx="2425843" cy="679580"/>
          </a:xfrm>
          <a:prstGeom prst="rect">
            <a:avLst/>
          </a:prstGeom>
        </p:spPr>
      </p:pic>
      <p:pic>
        <p:nvPicPr>
          <p:cNvPr id="19" name="Picture 18"/>
          <p:cNvPicPr>
            <a:picLocks noChangeAspect="1"/>
          </p:cNvPicPr>
          <p:nvPr/>
        </p:nvPicPr>
        <p:blipFill>
          <a:blip r:embed="rId8"/>
          <a:stretch>
            <a:fillRect/>
          </a:stretch>
        </p:blipFill>
        <p:spPr>
          <a:xfrm>
            <a:off x="3938921" y="5456695"/>
            <a:ext cx="2679847" cy="1063693"/>
          </a:xfrm>
          <a:prstGeom prst="rect">
            <a:avLst/>
          </a:prstGeom>
        </p:spPr>
      </p:pic>
      <p:pic>
        <p:nvPicPr>
          <p:cNvPr id="20" name="Picture 19"/>
          <p:cNvPicPr>
            <a:picLocks noChangeAspect="1"/>
          </p:cNvPicPr>
          <p:nvPr/>
        </p:nvPicPr>
        <p:blipFill>
          <a:blip r:embed="rId9"/>
          <a:stretch>
            <a:fillRect/>
          </a:stretch>
        </p:blipFill>
        <p:spPr>
          <a:xfrm>
            <a:off x="6749551" y="5451864"/>
            <a:ext cx="2844825" cy="1331952"/>
          </a:xfrm>
          <a:prstGeom prst="rect">
            <a:avLst/>
          </a:prstGeom>
        </p:spPr>
      </p:pic>
      <p:sp>
        <p:nvSpPr>
          <p:cNvPr id="56" name="Rectangle 55"/>
          <p:cNvSpPr/>
          <p:nvPr/>
        </p:nvSpPr>
        <p:spPr>
          <a:xfrm>
            <a:off x="9594376" y="5715685"/>
            <a:ext cx="994183" cy="461665"/>
          </a:xfrm>
          <a:prstGeom prst="rect">
            <a:avLst/>
          </a:prstGeom>
        </p:spPr>
        <p:txBody>
          <a:bodyPr wrap="none">
            <a:spAutoFit/>
          </a:bodyPr>
          <a:lstStyle/>
          <a:p>
            <a:r>
              <a:rPr lang="en-US" sz="1200" dirty="0" smtClean="0">
                <a:solidFill>
                  <a:srgbClr val="333F50"/>
                </a:solidFill>
                <a:latin typeface="Segoe UI" panose="020B0502040204020203" pitchFamily="34" charset="0"/>
              </a:rPr>
              <a:t>Choose the </a:t>
            </a:r>
          </a:p>
          <a:p>
            <a:r>
              <a:rPr lang="en-US" sz="1200" dirty="0" smtClean="0">
                <a:solidFill>
                  <a:srgbClr val="333F50"/>
                </a:solidFill>
                <a:latin typeface="Segoe UI" panose="020B0502040204020203" pitchFamily="34" charset="0"/>
              </a:rPr>
              <a:t>best K</a:t>
            </a:r>
            <a:endParaRPr lang="en-US" sz="1200" dirty="0">
              <a:solidFill>
                <a:srgbClr val="333F50"/>
              </a:solidFill>
            </a:endParaRPr>
          </a:p>
        </p:txBody>
      </p:sp>
      <p:pic>
        <p:nvPicPr>
          <p:cNvPr id="36" name="Audio 3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77775561"/>
      </p:ext>
    </p:extLst>
  </p:cSld>
  <p:clrMapOvr>
    <a:masterClrMapping/>
  </p:clrMapOvr>
  <mc:AlternateContent xmlns:mc="http://schemas.openxmlformats.org/markup-compatibility/2006" xmlns:p14="http://schemas.microsoft.com/office/powerpoint/2010/main">
    <mc:Choice Requires="p14">
      <p:transition spd="slow" p14:dur="2000" advTm="67450"/>
    </mc:Choice>
    <mc:Fallback xmlns="">
      <p:transition spd="slow" advTm="67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extLst>
    <p:ext uri="{3A86A75C-4F4B-4683-9AE1-C65F6400EC91}">
      <p14:laserTraceLst xmlns:p14="http://schemas.microsoft.com/office/powerpoint/2010/main">
        <p14:tracePtLst>
          <p14:tracePt t="2263" x="830263" y="5054600"/>
          <p14:tracePt t="2592" x="830263" y="5045075"/>
          <p14:tracePt t="2633" x="847725" y="5037138"/>
          <p14:tracePt t="2639" x="866775" y="5027613"/>
          <p14:tracePt t="2647" x="874713" y="5018088"/>
          <p14:tracePt t="2659" x="884238" y="5000625"/>
          <p14:tracePt t="2692" x="884238" y="4973638"/>
          <p14:tracePt t="2725" x="884238" y="4965700"/>
          <p14:tracePt t="2743" x="928688" y="4946650"/>
          <p14:tracePt t="2759" x="938213" y="4938713"/>
          <p14:tracePt t="2776" x="955675" y="4911725"/>
          <p14:tracePt t="2792" x="1000125" y="4857750"/>
          <p14:tracePt t="2809" x="1044575" y="4786313"/>
          <p14:tracePt t="2826" x="1125538" y="4697413"/>
          <p14:tracePt t="2842" x="1231900" y="4608513"/>
          <p14:tracePt t="2859" x="1366838" y="4491038"/>
          <p14:tracePt t="2875" x="1500188" y="4357688"/>
          <p14:tracePt t="2892" x="1598613" y="4224338"/>
          <p14:tracePt t="2909" x="1670050" y="4125913"/>
          <p14:tracePt t="2926" x="1714500" y="4044950"/>
          <p14:tracePt t="2943" x="1758950" y="3973513"/>
          <p14:tracePt t="2959" x="1785938" y="3938588"/>
          <p14:tracePt t="2976" x="1812925" y="3894138"/>
          <p14:tracePt t="2992" x="1812925" y="3857625"/>
          <p14:tracePt t="3009" x="1812925" y="3795713"/>
          <p14:tracePt t="3025" x="1812925" y="3732213"/>
          <p14:tracePt t="3042" x="1812925" y="3660775"/>
          <p14:tracePt t="3059" x="1812925" y="3554413"/>
          <p14:tracePt t="3075" x="1812925" y="3438525"/>
          <p14:tracePt t="3092" x="1822450" y="3322638"/>
          <p14:tracePt t="3109" x="1830388" y="3187700"/>
          <p14:tracePt t="3126" x="1830388" y="3071813"/>
          <p14:tracePt t="3143" x="1795463" y="2894013"/>
          <p14:tracePt t="3159" x="1776413" y="2813050"/>
          <p14:tracePt t="3176" x="1776413" y="2776538"/>
          <p14:tracePt t="3192" x="1776413" y="2768600"/>
          <p14:tracePt t="3209" x="1776413" y="2759075"/>
          <p14:tracePt t="3560" x="1776413" y="2751138"/>
          <p14:tracePt t="3567" x="1768475" y="2724150"/>
          <p14:tracePt t="3576" x="1741488" y="2679700"/>
          <p14:tracePt t="3592" x="1679575" y="2581275"/>
          <p14:tracePt t="3609" x="1633538" y="2490788"/>
          <p14:tracePt t="3642" x="1500188" y="2276475"/>
          <p14:tracePt t="3675" x="1312863" y="2062163"/>
          <p14:tracePt t="3679" x="1250950" y="2017713"/>
          <p14:tracePt t="3692" x="1196975" y="1973263"/>
          <p14:tracePt t="3709" x="1089025" y="1884363"/>
          <p14:tracePt t="3726" x="1009650" y="1839913"/>
          <p14:tracePt t="3743" x="946150" y="1795463"/>
          <p14:tracePt t="3759" x="928688" y="1785938"/>
          <p14:tracePt t="3776" x="919163" y="1776413"/>
          <p14:tracePt t="3816" x="919163" y="1768475"/>
          <p14:tracePt t="3825" x="911225" y="1758950"/>
          <p14:tracePt t="3880" x="911225" y="1751013"/>
          <p14:tracePt t="3888" x="928688" y="1751013"/>
          <p14:tracePt t="3896" x="946150" y="1731963"/>
          <p14:tracePt t="3909" x="965200" y="1724025"/>
          <p14:tracePt t="3926" x="1009650" y="1697038"/>
          <p14:tracePt t="3943" x="1054100" y="1670050"/>
          <p14:tracePt t="3959" x="1071563" y="1660525"/>
          <p14:tracePt t="4024" x="1081088" y="1652588"/>
          <p14:tracePt t="4031" x="1098550" y="1643063"/>
          <p14:tracePt t="4042" x="1116013" y="1633538"/>
          <p14:tracePt t="4059" x="1160463" y="1608138"/>
          <p14:tracePt t="4075" x="1204913" y="1589088"/>
          <p14:tracePt t="4092" x="1347788" y="1581150"/>
          <p14:tracePt t="4109" x="1562100" y="1581150"/>
          <p14:tracePt t="4125" x="1704975" y="1581150"/>
          <p14:tracePt t="4143" x="1795463" y="1581150"/>
          <p14:tracePt t="4159" x="1822450" y="1581150"/>
          <p14:tracePt t="4175" x="1830388" y="1581150"/>
          <p14:tracePt t="4512" x="1857375" y="1581150"/>
          <p14:tracePt t="4520" x="1919288" y="1608138"/>
          <p14:tracePt t="4528" x="2000250" y="1643063"/>
          <p14:tracePt t="4543" x="2170113" y="1697038"/>
          <p14:tracePt t="4559" x="2268538" y="1704975"/>
          <p14:tracePt t="4576" x="2347913" y="1704975"/>
          <p14:tracePt t="4609" x="2536825" y="1687513"/>
          <p14:tracePt t="4642" x="2616200" y="1652588"/>
          <p14:tracePt t="4675" x="2625725" y="1652588"/>
          <p14:tracePt t="4692" x="2633663" y="1643063"/>
          <p14:tracePt t="4709" x="2679700" y="1616075"/>
          <p14:tracePt t="4725" x="2714625" y="1589088"/>
          <p14:tracePt t="4743" x="2751138" y="1571625"/>
          <p14:tracePt t="4759" x="2759075" y="1571625"/>
          <p14:tracePt t="4776" x="2776538" y="1571625"/>
          <p14:tracePt t="4792" x="2822575" y="1571625"/>
          <p14:tracePt t="4809" x="2857500" y="1589088"/>
          <p14:tracePt t="4825" x="2884488" y="1589088"/>
          <p14:tracePt t="4842" x="2919413" y="1589088"/>
          <p14:tracePt t="4859" x="2965450" y="1589088"/>
          <p14:tracePt t="4875" x="3027363" y="1571625"/>
          <p14:tracePt t="4892" x="3062288" y="1562100"/>
          <p14:tracePt t="4908" x="3098800" y="1544638"/>
          <p14:tracePt t="4925" x="3179763" y="1536700"/>
          <p14:tracePt t="4943" x="3286125" y="1536700"/>
          <p14:tracePt t="4959" x="3330575" y="1536700"/>
          <p14:tracePt t="4975" x="3348038" y="1536700"/>
          <p14:tracePt t="5055" x="3367088" y="1536700"/>
          <p14:tracePt t="5063" x="3384550" y="1536700"/>
          <p14:tracePt t="5075" x="3411538" y="1536700"/>
          <p14:tracePt t="5092" x="3490913" y="1536700"/>
          <p14:tracePt t="5108" x="3589338" y="1536700"/>
          <p14:tracePt t="5125" x="3670300" y="1536700"/>
          <p14:tracePt t="5142" x="3724275" y="1536700"/>
          <p14:tracePt t="5158" x="3741738" y="1536700"/>
          <p14:tracePt t="5320" x="3759200" y="1536700"/>
          <p14:tracePt t="5327" x="3795713" y="1544638"/>
          <p14:tracePt t="5343" x="3956050" y="1581150"/>
          <p14:tracePt t="5359" x="4214813" y="1633538"/>
          <p14:tracePt t="5375" x="4500563" y="1704975"/>
          <p14:tracePt t="5392" x="4759325" y="1768475"/>
          <p14:tracePt t="5408" x="4983163" y="1812925"/>
          <p14:tracePt t="5425" x="5081588" y="1839913"/>
          <p14:tracePt t="5442" x="5108575" y="1839913"/>
          <p14:tracePt t="5696" x="5126038" y="1839913"/>
          <p14:tracePt t="5703" x="5143500" y="1839913"/>
          <p14:tracePt t="5712" x="5170488" y="1822450"/>
          <p14:tracePt t="5725" x="5214938" y="1795463"/>
          <p14:tracePt t="5743" x="5303838" y="1731963"/>
          <p14:tracePt t="5759" x="5322888" y="1724025"/>
          <p14:tracePt t="5775" x="5322888" y="1714500"/>
          <p14:tracePt t="5792" x="5330825" y="1714500"/>
          <p14:tracePt t="5809" x="5340350" y="1704975"/>
          <p14:tracePt t="5825" x="5375275" y="1679575"/>
          <p14:tracePt t="5842" x="5411788" y="1643063"/>
          <p14:tracePt t="5858" x="5446713" y="1608138"/>
          <p14:tracePt t="5875" x="5491163" y="1589088"/>
          <p14:tracePt t="5892" x="5518150" y="1571625"/>
          <p14:tracePt t="5909" x="5537200" y="1571625"/>
          <p14:tracePt t="8608" x="5527675" y="1571625"/>
          <p14:tracePt t="8664" x="5518150" y="1571625"/>
          <p14:tracePt t="8688" x="5510213" y="1571625"/>
          <p14:tracePt t="8713" x="5500688" y="1571625"/>
          <p14:tracePt t="8720" x="5491163" y="1571625"/>
          <p14:tracePt t="8743" x="5483225" y="1571625"/>
          <p14:tracePt t="8775" x="5465763" y="1581150"/>
          <p14:tracePt t="8792" x="5456238" y="1581150"/>
          <p14:tracePt t="8832" x="5446713" y="1581150"/>
          <p14:tracePt t="8992" x="5438775" y="1581150"/>
          <p14:tracePt t="9008" x="5429250" y="1581150"/>
          <p14:tracePt t="9016" x="5419725" y="1581150"/>
          <p14:tracePt t="9032" x="5411788" y="1589088"/>
          <p14:tracePt t="9048" x="5402263" y="1589088"/>
          <p14:tracePt t="9071" x="5394325" y="1589088"/>
          <p14:tracePt t="10096" x="5384800" y="1589088"/>
          <p14:tracePt t="10112" x="5375275" y="1589088"/>
          <p14:tracePt t="10119" x="5367338" y="1589088"/>
          <p14:tracePt t="10136" x="5357813" y="1589088"/>
          <p14:tracePt t="10144" x="5348288" y="1589088"/>
          <p14:tracePt t="10161" x="5348288" y="1598613"/>
          <p14:tracePt t="11272" x="5322888" y="1608138"/>
          <p14:tracePt t="11279" x="5259388" y="1633538"/>
          <p14:tracePt t="11292" x="5160963" y="1670050"/>
          <p14:tracePt t="11308" x="4894263" y="1704975"/>
          <p14:tracePt t="11326" x="4456113" y="1704975"/>
          <p14:tracePt t="11343" x="3938588" y="1704975"/>
          <p14:tracePt t="11375" x="3581400" y="1704975"/>
          <p14:tracePt t="11408" x="3517900" y="1697038"/>
          <p14:tracePt t="11425" x="3509963" y="1697038"/>
          <p14:tracePt t="11496" x="3500438" y="1697038"/>
          <p14:tracePt t="11503" x="3490913" y="1697038"/>
          <p14:tracePt t="11512" x="3473450" y="1697038"/>
          <p14:tracePt t="11525" x="3455988" y="1714500"/>
          <p14:tracePt t="11542" x="3419475" y="1731963"/>
          <p14:tracePt t="11559" x="3357563" y="1758950"/>
          <p14:tracePt t="11575" x="3303588" y="1768475"/>
          <p14:tracePt t="11592" x="3286125" y="1776413"/>
          <p14:tracePt t="11608" x="3276600" y="1776413"/>
          <p14:tracePt t="11625" x="3268663" y="1776413"/>
          <p14:tracePt t="11664" x="3259138" y="1776413"/>
          <p14:tracePt t="11679" x="3251200" y="1785938"/>
          <p14:tracePt t="11692" x="3251200" y="1795463"/>
          <p14:tracePt t="11708" x="3241675" y="1795463"/>
          <p14:tracePt t="11728" x="3232150" y="1795463"/>
          <p14:tracePt t="11742" x="3224213" y="1795463"/>
          <p14:tracePt t="11759" x="3133725" y="1822450"/>
          <p14:tracePt t="11775" x="3071813" y="1822450"/>
          <p14:tracePt t="11792" x="3017838" y="1830388"/>
          <p14:tracePt t="11808" x="2982913" y="1830388"/>
          <p14:tracePt t="11825" x="2973388" y="1830388"/>
          <p14:tracePt t="11842" x="2965450" y="1830388"/>
          <p14:tracePt t="11858" x="2946400" y="1830388"/>
          <p14:tracePt t="11875" x="2911475" y="1830388"/>
          <p14:tracePt t="11892" x="2857500" y="1830388"/>
          <p14:tracePt t="11908" x="2786063" y="1847850"/>
          <p14:tracePt t="11925" x="2705100" y="1866900"/>
          <p14:tracePt t="11942" x="2652713" y="1874838"/>
          <p14:tracePt t="11959" x="2608263" y="1874838"/>
          <p14:tracePt t="11975" x="2608263" y="1884363"/>
          <p14:tracePt t="11992" x="2589213" y="1884363"/>
          <p14:tracePt t="12367" x="2589213" y="1874838"/>
          <p14:tracePt t="12375" x="2589213" y="1857375"/>
          <p14:tracePt t="12383" x="2589213" y="1830388"/>
          <p14:tracePt t="12393" x="2589213" y="1812925"/>
          <p14:tracePt t="12409" x="2571750" y="1758950"/>
          <p14:tracePt t="12425" x="2544763" y="1704975"/>
          <p14:tracePt t="12458" x="2446338" y="1625600"/>
          <p14:tracePt t="12492" x="2268538" y="1509713"/>
          <p14:tracePt t="12508" x="2160588" y="1465263"/>
          <p14:tracePt t="12525" x="2098675" y="1438275"/>
          <p14:tracePt t="12542" x="2027238" y="1411288"/>
          <p14:tracePt t="12559" x="1893888" y="1374775"/>
          <p14:tracePt t="12575" x="1795463" y="1357313"/>
          <p14:tracePt t="12592" x="1670050" y="1339850"/>
          <p14:tracePt t="12608" x="1598613" y="1322388"/>
          <p14:tracePt t="12625" x="1509713" y="1322388"/>
          <p14:tracePt t="12642" x="1438275" y="1322388"/>
          <p14:tracePt t="12658" x="1384300" y="1322388"/>
          <p14:tracePt t="12675" x="1339850" y="1330325"/>
          <p14:tracePt t="12692" x="1295400" y="1347788"/>
          <p14:tracePt t="12708" x="1268413" y="1366838"/>
          <p14:tracePt t="12736" x="1268413" y="1374775"/>
          <p14:tracePt t="12752" x="1268413" y="1384300"/>
          <p14:tracePt t="12760" x="1268413" y="1401763"/>
          <p14:tracePt t="12775" x="1268413" y="1446213"/>
          <p14:tracePt t="12792" x="1322388" y="1509713"/>
          <p14:tracePt t="12808" x="1384300" y="1554163"/>
          <p14:tracePt t="12825" x="1455738" y="1608138"/>
          <p14:tracePt t="12842" x="1581150" y="1687513"/>
          <p14:tracePt t="12858" x="1758950" y="1758950"/>
          <p14:tracePt t="12875" x="1919288" y="1822450"/>
          <p14:tracePt t="12892" x="2062163" y="1839913"/>
          <p14:tracePt t="12908" x="2187575" y="1839913"/>
          <p14:tracePt t="12925" x="2268538" y="1839913"/>
          <p14:tracePt t="12942" x="2347913" y="1830388"/>
          <p14:tracePt t="12959" x="2465388" y="1803400"/>
          <p14:tracePt t="12975" x="2517775" y="1795463"/>
          <p14:tracePt t="12992" x="2544763" y="1776413"/>
          <p14:tracePt t="13008" x="2562225" y="1768475"/>
          <p14:tracePt t="13025" x="2571750" y="1758950"/>
          <p14:tracePt t="13042" x="2581275" y="1758950"/>
          <p14:tracePt t="13058" x="2589213" y="1741488"/>
          <p14:tracePt t="13075" x="2598738" y="1731963"/>
          <p14:tracePt t="13092" x="2608263" y="1714500"/>
          <p14:tracePt t="13108" x="2608263" y="1704975"/>
          <p14:tracePt t="13125" x="2616200" y="1697038"/>
          <p14:tracePt t="13141" x="2616200" y="1687513"/>
          <p14:tracePt t="13159" x="2616200" y="1670050"/>
          <p14:tracePt t="13175" x="2616200" y="1660525"/>
          <p14:tracePt t="13192" x="2616200" y="1643063"/>
          <p14:tracePt t="13208" x="2608263" y="1625600"/>
          <p14:tracePt t="13225" x="2571750" y="1598613"/>
          <p14:tracePt t="13242" x="2500313" y="1544638"/>
          <p14:tracePt t="13258" x="2384425" y="1517650"/>
          <p14:tracePt t="13275" x="2276475" y="1482725"/>
          <p14:tracePt t="13292" x="2179638" y="1465263"/>
          <p14:tracePt t="13308" x="2108200" y="1455738"/>
          <p14:tracePt t="13325" x="2044700" y="1455738"/>
          <p14:tracePt t="13342" x="1982788" y="1455738"/>
          <p14:tracePt t="13359" x="1893888" y="1527175"/>
          <p14:tracePt t="13375" x="1803400" y="1589088"/>
          <p14:tracePt t="13392" x="1751013" y="1652588"/>
          <p14:tracePt t="13408" x="1724025" y="1724025"/>
          <p14:tracePt t="13425" x="1714500" y="1795463"/>
          <p14:tracePt t="13441" x="1714500" y="1847850"/>
          <p14:tracePt t="13458" x="1731963" y="1884363"/>
          <p14:tracePt t="13475" x="1776413" y="1919288"/>
          <p14:tracePt t="13492" x="1857375" y="1946275"/>
          <p14:tracePt t="13508" x="1965325" y="1955800"/>
          <p14:tracePt t="13525" x="2081213" y="1955800"/>
          <p14:tracePt t="13542" x="2205038" y="1938338"/>
          <p14:tracePt t="13559" x="2384425" y="1839913"/>
          <p14:tracePt t="13575" x="2465388" y="1785938"/>
          <p14:tracePt t="13592" x="2509838" y="1758950"/>
          <p14:tracePt t="13608" x="2554288" y="1731963"/>
          <p14:tracePt t="13625" x="2571750" y="1704975"/>
          <p14:tracePt t="13642" x="2581275" y="1679575"/>
          <p14:tracePt t="13658" x="2581275" y="1643063"/>
          <p14:tracePt t="13675" x="2581275" y="1598613"/>
          <p14:tracePt t="13692" x="2581275" y="1562100"/>
          <p14:tracePt t="13695" x="2562225" y="1544638"/>
          <p14:tracePt t="13708" x="2544763" y="1517650"/>
          <p14:tracePt t="13725" x="2509838" y="1509713"/>
          <p14:tracePt t="13741" x="2482850" y="1500188"/>
          <p14:tracePt t="13759" x="2446338" y="1482725"/>
          <p14:tracePt t="13775" x="2419350" y="1482725"/>
          <p14:tracePt t="13792" x="2401888" y="1482725"/>
          <p14:tracePt t="13825" x="2393950" y="1482725"/>
          <p14:tracePt t="14176" x="2384425" y="1482725"/>
          <p14:tracePt t="14183" x="2374900" y="1490663"/>
          <p14:tracePt t="14194" x="2366963" y="1500188"/>
          <p14:tracePt t="14208" x="2347913" y="1509713"/>
          <p14:tracePt t="14225" x="2330450" y="1527175"/>
          <p14:tracePt t="14275" x="2330450" y="1536700"/>
          <p14:tracePt t="16103" x="2330450" y="1544638"/>
          <p14:tracePt t="16111" x="2330450" y="1554163"/>
          <p14:tracePt t="16125" x="2330450" y="1571625"/>
          <p14:tracePt t="16143" x="2322513" y="1598613"/>
          <p14:tracePt t="16175" x="2322513" y="1608138"/>
          <p14:tracePt t="18408" x="2330450" y="1608138"/>
          <p14:tracePt t="18424" x="2339975" y="1608138"/>
          <p14:tracePt t="18440" x="2366963" y="1608138"/>
          <p14:tracePt t="18448" x="2428875" y="1608138"/>
          <p14:tracePt t="18458" x="2517775" y="1608138"/>
          <p14:tracePt t="18475" x="2714625" y="1608138"/>
          <p14:tracePt t="18508" x="2919413" y="1633538"/>
          <p14:tracePt t="18541" x="3071813" y="1679575"/>
          <p14:tracePt t="18559" x="3108325" y="1687513"/>
          <p14:tracePt t="18647" x="3116263" y="1687513"/>
          <p14:tracePt t="18656" x="3133725" y="1687513"/>
          <p14:tracePt t="18666" x="3160713" y="1687513"/>
          <p14:tracePt t="18674" x="3187700" y="1687513"/>
          <p14:tracePt t="18691" x="3241675" y="1697038"/>
          <p14:tracePt t="18708" x="3276600" y="1697038"/>
          <p14:tracePt t="18725" x="3322638" y="1697038"/>
          <p14:tracePt t="18728" x="3340100" y="1704975"/>
          <p14:tracePt t="18741" x="3348038" y="1714500"/>
          <p14:tracePt t="21239" x="3357563" y="1714500"/>
          <p14:tracePt t="21248" x="3375025" y="1731963"/>
          <p14:tracePt t="21258" x="3402013" y="1741488"/>
          <p14:tracePt t="21275" x="3455988" y="1768475"/>
          <p14:tracePt t="21292" x="3490913" y="1795463"/>
          <p14:tracePt t="21308" x="3517900" y="1803400"/>
          <p14:tracePt t="21592" x="3527425" y="1803400"/>
          <p14:tracePt t="21600" x="3536950" y="1803400"/>
          <p14:tracePt t="21656" x="3544888" y="1803400"/>
          <p14:tracePt t="21688" x="3554413" y="1803400"/>
          <p14:tracePt t="21792" x="3562350" y="1803400"/>
          <p14:tracePt t="21808" x="3571875" y="1803400"/>
          <p14:tracePt t="21992" x="3581400" y="1803400"/>
          <p14:tracePt t="22936" x="3589338" y="1803400"/>
          <p14:tracePt t="22943" x="3598863" y="1803400"/>
          <p14:tracePt t="22960" x="3616325" y="1812925"/>
          <p14:tracePt t="22991" x="3724275" y="1884363"/>
          <p14:tracePt t="23024" x="3768725" y="1919288"/>
          <p14:tracePt t="23041" x="3795713" y="1928813"/>
          <p14:tracePt t="23058" x="3830638" y="1946275"/>
          <p14:tracePt t="23074" x="3857625" y="1965325"/>
          <p14:tracePt t="23091" x="3884613" y="1965325"/>
          <p14:tracePt t="23108" x="3902075" y="1982788"/>
          <p14:tracePt t="23124" x="3919538" y="1990725"/>
          <p14:tracePt t="23141" x="3938588" y="2000250"/>
          <p14:tracePt t="23159" x="3990975" y="2027238"/>
          <p14:tracePt t="23175" x="4037013" y="2054225"/>
          <p14:tracePt t="23191" x="4081463" y="2081213"/>
          <p14:tracePt t="23208" x="4133850" y="2108200"/>
          <p14:tracePt t="23224" x="4170363" y="2125663"/>
          <p14:tracePt t="23241" x="4197350" y="2133600"/>
          <p14:tracePt t="23258" x="4214813" y="2143125"/>
          <p14:tracePt t="23288" x="4232275" y="2152650"/>
          <p14:tracePt t="23295" x="4232275" y="2160588"/>
          <p14:tracePt t="23307" x="4241800" y="2170113"/>
          <p14:tracePt t="23324" x="4286250" y="2197100"/>
          <p14:tracePt t="23341" x="4330700" y="2224088"/>
          <p14:tracePt t="23359" x="4384675" y="2259013"/>
          <p14:tracePt t="23375" x="4411663" y="2276475"/>
          <p14:tracePt t="23391" x="4429125" y="2295525"/>
          <p14:tracePt t="23408" x="4446588" y="2303463"/>
          <p14:tracePt t="23424" x="4473575" y="2322513"/>
          <p14:tracePt t="23441" x="4500563" y="2339975"/>
          <p14:tracePt t="23458" x="4537075" y="2357438"/>
          <p14:tracePt t="23475" x="4581525" y="2384425"/>
          <p14:tracePt t="23491" x="4625975" y="2393950"/>
          <p14:tracePt t="23508" x="4670425" y="2401888"/>
          <p14:tracePt t="23524" x="4724400" y="2411413"/>
          <p14:tracePt t="23541" x="4776788" y="2419350"/>
          <p14:tracePt t="23559" x="4848225" y="2419350"/>
          <p14:tracePt t="23575" x="4894263" y="2419350"/>
          <p14:tracePt t="23591" x="4929188" y="2419350"/>
          <p14:tracePt t="23608" x="4956175" y="2419350"/>
          <p14:tracePt t="23624" x="4991100" y="2419350"/>
          <p14:tracePt t="23641" x="5045075" y="2411413"/>
          <p14:tracePt t="23658" x="5126038" y="2401888"/>
          <p14:tracePt t="23674" x="5241925" y="2401888"/>
          <p14:tracePt t="23691" x="5348288" y="2401888"/>
          <p14:tracePt t="23708" x="5429250" y="2401888"/>
          <p14:tracePt t="23724" x="5483225" y="2401888"/>
          <p14:tracePt t="23741" x="5518150" y="2401888"/>
          <p14:tracePt t="23759" x="5572125" y="2393950"/>
          <p14:tracePt t="23775" x="5608638" y="2393950"/>
          <p14:tracePt t="23791" x="5626100" y="2393950"/>
          <p14:tracePt t="23808" x="5634038" y="2384425"/>
          <p14:tracePt t="23841" x="5643563" y="2384425"/>
          <p14:tracePt t="23858" x="5643563" y="2374900"/>
          <p14:tracePt t="23874" x="5661025" y="2366963"/>
          <p14:tracePt t="23891" x="5670550" y="2357438"/>
          <p14:tracePt t="23908" x="5680075" y="2347913"/>
          <p14:tracePt t="23924" x="5680075" y="2330450"/>
          <p14:tracePt t="23958" x="5680075" y="2322513"/>
          <p14:tracePt t="23975" x="5680075" y="2312988"/>
          <p14:tracePt t="23992" x="5680075" y="2303463"/>
          <p14:tracePt t="24008" x="5680075" y="2286000"/>
          <p14:tracePt t="24024" x="5680075" y="2276475"/>
          <p14:tracePt t="24041" x="5680075" y="2259013"/>
          <p14:tracePt t="24058" x="5680075" y="2232025"/>
          <p14:tracePt t="24074" x="5653088" y="2214563"/>
          <p14:tracePt t="24091" x="5643563" y="2197100"/>
          <p14:tracePt t="24108" x="5616575" y="2187575"/>
          <p14:tracePt t="24125" x="5608638" y="2170113"/>
          <p14:tracePt t="24141" x="5581650" y="2160588"/>
          <p14:tracePt t="24158" x="5562600" y="2160588"/>
          <p14:tracePt t="24175" x="5518150" y="2143125"/>
          <p14:tracePt t="24191" x="5500688" y="2133600"/>
          <p14:tracePt t="24208" x="5473700" y="2125663"/>
          <p14:tracePt t="24224" x="5446713" y="2116138"/>
          <p14:tracePt t="24241" x="5411788" y="2098675"/>
          <p14:tracePt t="24258" x="5384800" y="2089150"/>
          <p14:tracePt t="24274" x="5357813" y="2081213"/>
          <p14:tracePt t="24291" x="5322888" y="2071688"/>
          <p14:tracePt t="24308" x="5286375" y="2062163"/>
          <p14:tracePt t="24324" x="5241925" y="2062163"/>
          <p14:tracePt t="24341" x="5197475" y="2062163"/>
          <p14:tracePt t="24358" x="5153025" y="2062163"/>
          <p14:tracePt t="24375" x="5126038" y="2062163"/>
          <p14:tracePt t="24391" x="5099050" y="2071688"/>
          <p14:tracePt t="24408" x="5054600" y="2081213"/>
          <p14:tracePt t="24424" x="5027613" y="2108200"/>
          <p14:tracePt t="24441" x="4991100" y="2133600"/>
          <p14:tracePt t="24458" x="4983163" y="2160588"/>
          <p14:tracePt t="24474" x="4965700" y="2197100"/>
          <p14:tracePt t="24491" x="4956175" y="2251075"/>
          <p14:tracePt t="24508" x="4956175" y="2286000"/>
          <p14:tracePt t="24524" x="4956175" y="2312988"/>
          <p14:tracePt t="24541" x="4956175" y="2330450"/>
          <p14:tracePt t="24558" x="4965700" y="2339975"/>
          <p14:tracePt t="24575" x="4991100" y="2357438"/>
          <p14:tracePt t="24591" x="5018088" y="2384425"/>
          <p14:tracePt t="24608" x="5037138" y="2393950"/>
          <p14:tracePt t="24624" x="5089525" y="2401888"/>
          <p14:tracePt t="24641" x="5160963" y="2419350"/>
          <p14:tracePt t="24658" x="5251450" y="2428875"/>
          <p14:tracePt t="24674" x="5340350" y="2446338"/>
          <p14:tracePt t="24691" x="5419725" y="2465388"/>
          <p14:tracePt t="24708" x="5465763" y="2482850"/>
          <p14:tracePt t="24724" x="5483225" y="2482850"/>
          <p14:tracePt t="24741" x="5500688" y="2482850"/>
          <p14:tracePt t="24758" x="5510213" y="2482850"/>
          <p14:tracePt t="24776" x="5518150" y="2438400"/>
          <p14:tracePt t="24791" x="5527675" y="2393950"/>
          <p14:tracePt t="24808" x="5545138" y="2366963"/>
          <p14:tracePt t="24824" x="5554663" y="2347913"/>
          <p14:tracePt t="24841" x="5562600" y="2322513"/>
          <p14:tracePt t="24859" x="5562600" y="2303463"/>
          <p14:tracePt t="24874" x="5562600" y="2276475"/>
          <p14:tracePt t="24891" x="5562600" y="2251075"/>
          <p14:tracePt t="24908" x="5562600" y="2241550"/>
          <p14:tracePt t="24976" x="5562600" y="2232025"/>
          <p14:tracePt t="24983" x="5562600" y="2224088"/>
          <p14:tracePt t="24992" x="5562600" y="2214563"/>
          <p14:tracePt t="25008" x="5554663" y="2197100"/>
          <p14:tracePt t="25024" x="5510213" y="2160588"/>
          <p14:tracePt t="25041" x="5483225" y="2133600"/>
          <p14:tracePt t="25058" x="5419725" y="2098675"/>
          <p14:tracePt t="25074" x="5357813" y="2071688"/>
          <p14:tracePt t="25091" x="5322888" y="2044700"/>
          <p14:tracePt t="25108" x="5313363" y="2044700"/>
          <p14:tracePt t="25124" x="5303838" y="2036763"/>
          <p14:tracePt t="25158" x="5295900" y="2036763"/>
          <p14:tracePt t="25175" x="5251450" y="2036763"/>
          <p14:tracePt t="25191" x="5205413" y="2054225"/>
          <p14:tracePt t="25208" x="5170488" y="2071688"/>
          <p14:tracePt t="25224" x="5133975" y="2098675"/>
          <p14:tracePt t="25241" x="5116513" y="2108200"/>
          <p14:tracePt t="25258" x="5089525" y="2125663"/>
          <p14:tracePt t="25274" x="5054600" y="2143125"/>
          <p14:tracePt t="25279" x="5045075" y="2160588"/>
          <p14:tracePt t="25291" x="5027613" y="2179638"/>
          <p14:tracePt t="25308" x="5027613" y="2214563"/>
          <p14:tracePt t="25324" x="5018088" y="2268538"/>
          <p14:tracePt t="25341" x="5018088" y="2322513"/>
          <p14:tracePt t="25358" x="5054600" y="2384425"/>
          <p14:tracePt t="25375" x="5116513" y="2455863"/>
          <p14:tracePt t="25391" x="5187950" y="2509838"/>
          <p14:tracePt t="25408" x="5276850" y="2571750"/>
          <p14:tracePt t="25424" x="5348288" y="2616200"/>
          <p14:tracePt t="25441" x="5429250" y="2652713"/>
          <p14:tracePt t="25458" x="5483225" y="2670175"/>
          <p14:tracePt t="25474" x="5554663" y="2670175"/>
          <p14:tracePt t="25491" x="5599113" y="2670175"/>
          <p14:tracePt t="25508" x="5634038" y="2652713"/>
          <p14:tracePt t="25524" x="5653088" y="2616200"/>
          <p14:tracePt t="25541" x="5670550" y="2571750"/>
          <p14:tracePt t="25558" x="5680075" y="2527300"/>
          <p14:tracePt t="25575" x="5680075" y="2473325"/>
          <p14:tracePt t="25591" x="5680075" y="2446338"/>
          <p14:tracePt t="25608" x="5680075" y="2411413"/>
          <p14:tracePt t="25624" x="5680075" y="2393950"/>
          <p14:tracePt t="25641" x="5680075" y="2366963"/>
          <p14:tracePt t="25658" x="5680075" y="2347913"/>
          <p14:tracePt t="25674" x="5680075" y="2330450"/>
          <p14:tracePt t="25691" x="5680075" y="2312988"/>
          <p14:tracePt t="25708" x="5680075" y="2303463"/>
          <p14:tracePt t="25724" x="5661025" y="2286000"/>
          <p14:tracePt t="25741" x="5643563" y="2276475"/>
          <p14:tracePt t="25758" x="5626100" y="2268538"/>
          <p14:tracePt t="25775" x="5599113" y="2251075"/>
          <p14:tracePt t="25791" x="5572125" y="2224088"/>
          <p14:tracePt t="25808" x="5537200" y="2205038"/>
          <p14:tracePt t="25824" x="5510213" y="2197100"/>
          <p14:tracePt t="25841" x="5473700" y="2179638"/>
          <p14:tracePt t="25858" x="5446713" y="2170113"/>
          <p14:tracePt t="25874" x="5411788" y="2152650"/>
          <p14:tracePt t="25891" x="5367338" y="2133600"/>
          <p14:tracePt t="25908" x="5340350" y="2116138"/>
          <p14:tracePt t="25924" x="5322888" y="2116138"/>
          <p14:tracePt t="25941" x="5313363" y="2116138"/>
          <p14:tracePt t="25958" x="5303838" y="2116138"/>
          <p14:tracePt t="25975" x="5268913" y="2116138"/>
          <p14:tracePt t="25991" x="5251450" y="2116138"/>
          <p14:tracePt t="26008" x="5232400" y="2125663"/>
          <p14:tracePt t="26056" x="5224463" y="2125663"/>
          <p14:tracePt t="26080" x="5224463" y="2133600"/>
          <p14:tracePt t="27904" x="5205413" y="2133600"/>
          <p14:tracePt t="27912" x="5187950" y="2133600"/>
          <p14:tracePt t="27924" x="5160963" y="2143125"/>
          <p14:tracePt t="27941" x="5108575" y="2152650"/>
          <p14:tracePt t="27957" x="5108575" y="2160588"/>
          <p14:tracePt t="27975" x="5099050" y="2160588"/>
          <p14:tracePt t="27991" x="5081588" y="2160588"/>
          <p14:tracePt t="28024" x="5072063" y="2160588"/>
          <p14:tracePt t="28057" x="5027613" y="2170113"/>
          <p14:tracePt t="28074" x="4991100" y="2179638"/>
          <p14:tracePt t="28091" x="4938713" y="2197100"/>
          <p14:tracePt t="28108" x="4813300" y="2232025"/>
          <p14:tracePt t="28124" x="4589463" y="2268538"/>
          <p14:tracePt t="28141" x="4384675" y="2295525"/>
          <p14:tracePt t="28158" x="4170363" y="2322513"/>
          <p14:tracePt t="28175" x="3840163" y="2366963"/>
          <p14:tracePt t="28191" x="3598863" y="2411413"/>
          <p14:tracePt t="28208" x="3394075" y="2446338"/>
          <p14:tracePt t="28224" x="3214688" y="2482850"/>
          <p14:tracePt t="28241" x="3044825" y="2517775"/>
          <p14:tracePt t="28258" x="2874963" y="2554288"/>
          <p14:tracePt t="28274" x="2705100" y="2581275"/>
          <p14:tracePt t="28291" x="2517775" y="2616200"/>
          <p14:tracePt t="28295" x="2438400" y="2633663"/>
          <p14:tracePt t="28307" x="2357438" y="2643188"/>
          <p14:tracePt t="28324" x="2214563" y="2660650"/>
          <p14:tracePt t="28341" x="2081213" y="2670175"/>
          <p14:tracePt t="28358" x="1965325" y="2679700"/>
          <p14:tracePt t="28375" x="1812925" y="2705100"/>
          <p14:tracePt t="28391" x="1741488" y="2714625"/>
          <p14:tracePt t="28408" x="1714500" y="2724150"/>
          <p14:tracePt t="28424" x="1670050" y="2741613"/>
          <p14:tracePt t="28441" x="1625600" y="2759075"/>
          <p14:tracePt t="28457" x="1562100" y="2786063"/>
          <p14:tracePt t="28474" x="1517650" y="2822575"/>
          <p14:tracePt t="28491" x="1465263" y="2847975"/>
          <p14:tracePt t="28507" x="1438275" y="2847975"/>
          <p14:tracePt t="28524" x="1428750" y="2867025"/>
          <p14:tracePt t="28541" x="1401763" y="2874963"/>
          <p14:tracePt t="28558" x="1384300" y="2874963"/>
          <p14:tracePt t="28575" x="1357313" y="2894013"/>
          <p14:tracePt t="28591" x="1303338" y="2901950"/>
          <p14:tracePt t="28608" x="1231900" y="2928938"/>
          <p14:tracePt t="28624" x="1187450" y="2938463"/>
          <p14:tracePt t="28641" x="1152525" y="2955925"/>
          <p14:tracePt t="28657" x="1125538" y="2965450"/>
          <p14:tracePt t="28674" x="1098550" y="2965450"/>
          <p14:tracePt t="28691" x="1081088" y="2982913"/>
          <p14:tracePt t="28707" x="1062038" y="2982913"/>
          <p14:tracePt t="28724" x="1062038" y="2990850"/>
          <p14:tracePt t="28864" x="1054100" y="2990850"/>
          <p14:tracePt t="28873" x="1044575" y="2990850"/>
          <p14:tracePt t="28880" x="1036638" y="2990850"/>
          <p14:tracePt t="28891" x="1027113" y="2990850"/>
          <p14:tracePt t="28908" x="1000125" y="2990850"/>
          <p14:tracePt t="28924" x="973138" y="2990850"/>
          <p14:tracePt t="28941" x="965200" y="2990850"/>
          <p14:tracePt t="28957" x="955675" y="2990850"/>
          <p14:tracePt t="29000" x="946150" y="2990850"/>
          <p14:tracePt t="29008" x="938213" y="2990850"/>
          <p14:tracePt t="29025" x="928688" y="2990850"/>
          <p14:tracePt t="29041" x="901700" y="2990850"/>
          <p14:tracePt t="29058" x="884238" y="2990850"/>
          <p14:tracePt t="29074" x="866775" y="2990850"/>
          <p14:tracePt t="29108" x="857250" y="2990850"/>
          <p14:tracePt t="29504" x="874713" y="2990850"/>
          <p14:tracePt t="29511" x="911225" y="2982913"/>
          <p14:tracePt t="29524" x="973138" y="2965450"/>
          <p14:tracePt t="29541" x="1098550" y="2946400"/>
          <p14:tracePt t="29575" x="1204913" y="2946400"/>
          <p14:tracePt t="29607" x="1223963" y="2938463"/>
          <p14:tracePt t="29624" x="1268413" y="2938463"/>
          <p14:tracePt t="29641" x="1330325" y="2928938"/>
          <p14:tracePt t="29657" x="1411288" y="2919413"/>
          <p14:tracePt t="29674" x="1490663" y="2919413"/>
          <p14:tracePt t="29691" x="1536700" y="2919413"/>
          <p14:tracePt t="29707" x="1554163" y="2919413"/>
          <p14:tracePt t="30407" x="1589088" y="2938463"/>
          <p14:tracePt t="30416" x="1679575" y="2982913"/>
          <p14:tracePt t="30424" x="1776413" y="3054350"/>
          <p14:tracePt t="30441" x="1965325" y="3179763"/>
          <p14:tracePt t="30458" x="2133600" y="3286125"/>
          <p14:tracePt t="30474" x="2276475" y="3394075"/>
          <p14:tracePt t="30491" x="2419350" y="3509963"/>
          <p14:tracePt t="30524" x="2625725" y="3714750"/>
          <p14:tracePt t="30557" x="2751138" y="3830638"/>
          <p14:tracePt t="30575" x="2776538" y="3857625"/>
          <p14:tracePt t="30687" x="2786063" y="3857625"/>
          <p14:tracePt t="30695" x="2795588" y="3867150"/>
          <p14:tracePt t="30707" x="2813050" y="3875088"/>
          <p14:tracePt t="30724" x="2830513" y="3884613"/>
          <p14:tracePt t="30741" x="2867025" y="3911600"/>
          <p14:tracePt t="30757" x="2894013" y="3929063"/>
          <p14:tracePt t="30774" x="2911475" y="3938588"/>
          <p14:tracePt t="30832" x="2919413" y="3938588"/>
          <p14:tracePt t="30848" x="2928938" y="3946525"/>
          <p14:tracePt t="30856" x="2938463" y="3956050"/>
          <p14:tracePt t="30863" x="2946400" y="3956050"/>
          <p14:tracePt t="30874" x="2955925" y="3973513"/>
          <p14:tracePt t="30891" x="2973388" y="3990975"/>
          <p14:tracePt t="30907" x="3017838" y="4010025"/>
          <p14:tracePt t="30924" x="3054350" y="4054475"/>
          <p14:tracePt t="30941" x="3098800" y="4081463"/>
          <p14:tracePt t="30957" x="3116263" y="4098925"/>
          <p14:tracePt t="30974" x="3125788" y="4098925"/>
          <p14:tracePt t="31008" x="3125788" y="4108450"/>
          <p14:tracePt t="31064" x="3143250" y="4108450"/>
          <p14:tracePt t="31071" x="3152775" y="4108450"/>
          <p14:tracePt t="31081" x="3160713" y="4108450"/>
          <p14:tracePt t="31091" x="3187700" y="4098925"/>
          <p14:tracePt t="31107" x="3224213" y="4081463"/>
          <p14:tracePt t="31124" x="3276600" y="4054475"/>
          <p14:tracePt t="31141" x="3322638" y="4027488"/>
          <p14:tracePt t="31158" x="3375025" y="4000500"/>
          <p14:tracePt t="31175" x="3465513" y="3965575"/>
          <p14:tracePt t="31191" x="3490913" y="3956050"/>
          <p14:tracePt t="31208" x="3517900" y="3946525"/>
          <p14:tracePt t="31224" x="3544888" y="3929063"/>
          <p14:tracePt t="31241" x="3554413" y="3929063"/>
          <p14:tracePt t="31258" x="3581400" y="3911600"/>
          <p14:tracePt t="31274" x="3598863" y="3902075"/>
          <p14:tracePt t="31291" x="3616325" y="3894138"/>
          <p14:tracePt t="31308" x="3616325" y="3884613"/>
          <p14:tracePt t="31324" x="3616325" y="3867150"/>
          <p14:tracePt t="31341" x="3616325" y="3857625"/>
          <p14:tracePt t="31358" x="3616325" y="3840163"/>
          <p14:tracePt t="31375" x="3589338" y="3795713"/>
          <p14:tracePt t="31391" x="3517900" y="3759200"/>
          <p14:tracePt t="31407" x="3411538" y="3732213"/>
          <p14:tracePt t="31424" x="3286125" y="3697288"/>
          <p14:tracePt t="31441" x="3187700" y="3679825"/>
          <p14:tracePt t="31457" x="3089275" y="3670300"/>
          <p14:tracePt t="31474" x="3027363" y="3670300"/>
          <p14:tracePt t="31491" x="2973388" y="3670300"/>
          <p14:tracePt t="31508" x="2928938" y="3687763"/>
          <p14:tracePt t="31524" x="2884488" y="3724275"/>
          <p14:tracePt t="31541" x="2867025" y="3732213"/>
          <p14:tracePt t="31557" x="2847975" y="3741738"/>
          <p14:tracePt t="31575" x="2751138" y="3795713"/>
          <p14:tracePt t="31591" x="2687638" y="3857625"/>
          <p14:tracePt t="31608" x="2660650" y="3902075"/>
          <p14:tracePt t="31624" x="2660650" y="3956050"/>
          <p14:tracePt t="31641" x="2660650" y="3983038"/>
          <p14:tracePt t="31657" x="2660650" y="4000500"/>
          <p14:tracePt t="31744" x="2670175" y="4000500"/>
          <p14:tracePt t="31752" x="2697163" y="4000500"/>
          <p14:tracePt t="31760" x="2724150" y="4000500"/>
          <p14:tracePt t="31775" x="2795588" y="4010025"/>
          <p14:tracePt t="31791" x="2847975" y="4017963"/>
          <p14:tracePt t="31807" x="2894013" y="4017963"/>
          <p14:tracePt t="31824" x="2919413" y="4000500"/>
          <p14:tracePt t="31841" x="2938463" y="3990975"/>
          <p14:tracePt t="31857" x="2938463" y="3973513"/>
          <p14:tracePt t="31874" x="2938463" y="3946525"/>
          <p14:tracePt t="31891" x="2938463" y="3929063"/>
          <p14:tracePt t="31908" x="2938463" y="3919538"/>
          <p14:tracePt t="31924" x="2938463" y="3894138"/>
          <p14:tracePt t="31941" x="2911475" y="3857625"/>
          <p14:tracePt t="31958" x="2867025" y="3822700"/>
          <p14:tracePt t="31975" x="2759075" y="3759200"/>
          <p14:tracePt t="31991" x="2660650" y="3714750"/>
          <p14:tracePt t="32008" x="2554288" y="3679825"/>
          <p14:tracePt t="32024" x="2411413" y="3608388"/>
          <p14:tracePt t="32041" x="2268538" y="3554413"/>
          <p14:tracePt t="32057" x="2125663" y="3509963"/>
          <p14:tracePt t="32074" x="2036763" y="3482975"/>
          <p14:tracePt t="32091" x="1955800" y="3465513"/>
          <p14:tracePt t="32108" x="1901825" y="3455988"/>
          <p14:tracePt t="32124" x="1847850" y="3455988"/>
          <p14:tracePt t="32141" x="1795463" y="3455988"/>
          <p14:tracePt t="32157" x="1768475" y="3455988"/>
          <p14:tracePt t="32175" x="1731963" y="3455988"/>
          <p14:tracePt t="32191" x="1724025" y="3455988"/>
          <p14:tracePt t="32208" x="1714500" y="3455988"/>
          <p14:tracePt t="32320" x="1697038" y="3455988"/>
          <p14:tracePt t="32328" x="1687513" y="3455988"/>
          <p14:tracePt t="32341" x="1679575" y="3455988"/>
          <p14:tracePt t="32357" x="1643063" y="3465513"/>
          <p14:tracePt t="32375" x="1616075" y="3473450"/>
          <p14:tracePt t="32391" x="1608138" y="3482975"/>
          <p14:tracePt t="32408" x="1598613" y="3490913"/>
          <p14:tracePt t="32472" x="1589088" y="3490913"/>
          <p14:tracePt t="32479" x="1589088" y="3500438"/>
          <p14:tracePt t="32496" x="1581150" y="3509963"/>
          <p14:tracePt t="32507" x="1571625" y="3509963"/>
          <p14:tracePt t="32524" x="1554163" y="3536950"/>
          <p14:tracePt t="32541" x="1536700" y="3571875"/>
          <p14:tracePt t="32558" x="1536700" y="3589338"/>
          <p14:tracePt t="32575" x="1536700" y="3616325"/>
          <p14:tracePt t="32591" x="1536700" y="3633788"/>
          <p14:tracePt t="32607" x="1544638" y="3660775"/>
          <p14:tracePt t="32624" x="1571625" y="3697288"/>
          <p14:tracePt t="32641" x="1652588" y="3751263"/>
          <p14:tracePt t="32658" x="1768475" y="3822700"/>
          <p14:tracePt t="32674" x="1928813" y="3894138"/>
          <p14:tracePt t="32691" x="2108200" y="3956050"/>
          <p14:tracePt t="32708" x="2286000" y="4017963"/>
          <p14:tracePt t="32724" x="2455863" y="4044950"/>
          <p14:tracePt t="32741" x="2589213" y="4054475"/>
          <p14:tracePt t="32757" x="2697163" y="4054475"/>
          <p14:tracePt t="32775" x="2822575" y="3973513"/>
          <p14:tracePt t="32791" x="2911475" y="3894138"/>
          <p14:tracePt t="32807" x="3017838" y="3803650"/>
          <p14:tracePt t="32824" x="3116263" y="3732213"/>
          <p14:tracePt t="32841" x="3170238" y="3625850"/>
          <p14:tracePt t="32858" x="3197225" y="3544888"/>
          <p14:tracePt t="32874" x="3205163" y="3500438"/>
          <p14:tracePt t="32891" x="3205163" y="3465513"/>
          <p14:tracePt t="32908" x="3205163" y="3455988"/>
          <p14:tracePt t="32924" x="3205163" y="3438525"/>
          <p14:tracePt t="32941" x="3187700" y="3394075"/>
          <p14:tracePt t="32957" x="3152775" y="3367088"/>
          <p14:tracePt t="32975" x="3089275" y="3367088"/>
          <p14:tracePt t="32991" x="2982913" y="3429000"/>
          <p14:tracePt t="33008" x="2813050" y="3581400"/>
          <p14:tracePt t="33024" x="2625725" y="3776663"/>
          <p14:tracePt t="33041" x="2554288" y="3990975"/>
          <p14:tracePt t="33057" x="2581275" y="4179888"/>
          <p14:tracePt t="33074" x="2724150" y="4348163"/>
          <p14:tracePt t="33091" x="2894013" y="4446588"/>
          <p14:tracePt t="33107" x="3062288" y="4473575"/>
          <p14:tracePt t="33124" x="3214688" y="4465638"/>
          <p14:tracePt t="33141" x="3340100" y="4384675"/>
          <p14:tracePt t="33157" x="3438525" y="4268788"/>
          <p14:tracePt t="33175" x="3517900" y="4116388"/>
          <p14:tracePt t="33191" x="3554413" y="4017963"/>
          <p14:tracePt t="33207" x="3554413" y="3965575"/>
          <p14:tracePt t="33224" x="3554413" y="3929063"/>
          <p14:tracePt t="33241" x="3554413" y="3902075"/>
          <p14:tracePt t="33257" x="3554413" y="3894138"/>
          <p14:tracePt t="33464" x="3571875" y="3894138"/>
          <p14:tracePt t="33472" x="3608388" y="3894138"/>
          <p14:tracePt t="33479" x="3687763" y="3919538"/>
          <p14:tracePt t="33491" x="3848100" y="3965575"/>
          <p14:tracePt t="33507" x="4456113" y="4133850"/>
          <p14:tracePt t="33524" x="5259388" y="4394200"/>
          <p14:tracePt t="33541" x="5991225" y="4679950"/>
          <p14:tracePt t="33558" x="6500813" y="4902200"/>
          <p14:tracePt t="33575" x="6813550" y="5010150"/>
          <p14:tracePt t="33591" x="6875463" y="5027613"/>
          <p14:tracePt t="33607" x="6884988" y="5027613"/>
          <p14:tracePt t="33728" x="6894513" y="5027613"/>
          <p14:tracePt t="33736" x="6902450" y="5027613"/>
          <p14:tracePt t="33744" x="6929438" y="5037138"/>
          <p14:tracePt t="33757" x="6965950" y="5037138"/>
          <p14:tracePt t="33775" x="7062788" y="5027613"/>
          <p14:tracePt t="33791" x="7134225" y="4983163"/>
          <p14:tracePt t="33808" x="7205663" y="4938713"/>
          <p14:tracePt t="33824" x="7277100" y="4867275"/>
          <p14:tracePt t="33840" x="7340600" y="4803775"/>
          <p14:tracePt t="33857" x="7367588" y="4768850"/>
          <p14:tracePt t="33874" x="7385050" y="4687888"/>
          <p14:tracePt t="33891" x="7429500" y="4581525"/>
          <p14:tracePt t="33907" x="7456488" y="4465638"/>
          <p14:tracePt t="33924" x="7473950" y="4367213"/>
          <p14:tracePt t="33941" x="7473950" y="4286250"/>
          <p14:tracePt t="33957" x="7473950" y="4187825"/>
          <p14:tracePt t="33975" x="7412038" y="4037013"/>
          <p14:tracePt t="33991" x="7358063" y="3929063"/>
          <p14:tracePt t="34007" x="7313613" y="3822700"/>
          <p14:tracePt t="34024" x="7242175" y="3741738"/>
          <p14:tracePt t="34041" x="7161213" y="3660775"/>
          <p14:tracePt t="34057" x="7108825" y="3608388"/>
          <p14:tracePt t="34074" x="7062788" y="3562350"/>
          <p14:tracePt t="34090" x="7037388" y="3536950"/>
          <p14:tracePt t="34107" x="6991350" y="3509963"/>
          <p14:tracePt t="34124" x="6965950" y="3473450"/>
          <p14:tracePt t="34141" x="6929438" y="3438525"/>
          <p14:tracePt t="34157" x="6902450" y="3402013"/>
          <p14:tracePt t="34174" x="6875463" y="3384550"/>
          <p14:tracePt t="34191" x="6840538" y="3348038"/>
          <p14:tracePt t="34208" x="6823075" y="3348038"/>
          <p14:tracePt t="34224" x="6804025" y="3330575"/>
          <p14:tracePt t="34241" x="6777038" y="3313113"/>
          <p14:tracePt t="34257" x="6724650" y="3276600"/>
          <p14:tracePt t="34274" x="6653213" y="3251200"/>
          <p14:tracePt t="34291" x="6589713" y="3224213"/>
          <p14:tracePt t="34307" x="6545263" y="3205163"/>
          <p14:tracePt t="34324" x="6527800" y="3197225"/>
          <p14:tracePt t="34341" x="6510338" y="3197225"/>
          <p14:tracePt t="34357" x="6491288" y="3197225"/>
          <p14:tracePt t="34374" x="6438900" y="3214688"/>
          <p14:tracePt t="34391" x="6340475" y="3286125"/>
          <p14:tracePt t="34407" x="6215063" y="3375025"/>
          <p14:tracePt t="34424" x="6037263" y="3517900"/>
          <p14:tracePt t="34440" x="5875338" y="3633788"/>
          <p14:tracePt t="34457" x="5724525" y="3751263"/>
          <p14:tracePt t="34474" x="5581650" y="3848100"/>
          <p14:tracePt t="34491" x="5518150" y="3938588"/>
          <p14:tracePt t="34507" x="5491163" y="4017963"/>
          <p14:tracePt t="34524" x="5491163" y="4081463"/>
          <p14:tracePt t="34541" x="5491163" y="4116388"/>
          <p14:tracePt t="34558" x="5510213" y="4160838"/>
          <p14:tracePt t="34575" x="5608638" y="4214813"/>
          <p14:tracePt t="34591" x="5751513" y="4251325"/>
          <p14:tracePt t="34608" x="5929313" y="4276725"/>
          <p14:tracePt t="34624" x="6116638" y="4276725"/>
          <p14:tracePt t="34640" x="6303963" y="4276725"/>
          <p14:tracePt t="34657" x="6483350" y="4251325"/>
          <p14:tracePt t="34674" x="6643688" y="4179888"/>
          <p14:tracePt t="34690" x="6759575" y="4098925"/>
          <p14:tracePt t="34707" x="6867525" y="4027488"/>
          <p14:tracePt t="34724" x="6973888" y="3929063"/>
          <p14:tracePt t="34741" x="7062788" y="3786188"/>
          <p14:tracePt t="34757" x="7108825" y="3670300"/>
          <p14:tracePt t="34775" x="7134225" y="3527425"/>
          <p14:tracePt t="34791" x="7134225" y="3473450"/>
          <p14:tracePt t="34807" x="7134225" y="3402013"/>
          <p14:tracePt t="34824" x="7108825" y="3348038"/>
          <p14:tracePt t="34840" x="7037388" y="3268663"/>
          <p14:tracePt t="34857" x="6946900" y="3205163"/>
          <p14:tracePt t="34874" x="6875463" y="3179763"/>
          <p14:tracePt t="34891" x="6823075" y="3160713"/>
          <p14:tracePt t="34907" x="6769100" y="3133725"/>
          <p14:tracePt t="34924" x="6715125" y="3133725"/>
          <p14:tracePt t="34941" x="6626225" y="3179763"/>
          <p14:tracePt t="34957" x="6473825" y="3303588"/>
          <p14:tracePt t="34975" x="6340475" y="3509963"/>
          <p14:tracePt t="34991" x="6330950" y="3608388"/>
          <p14:tracePt t="35007" x="6340475" y="3697288"/>
          <p14:tracePt t="35024" x="6367463" y="3724275"/>
          <p14:tracePt t="35040" x="6384925" y="3732213"/>
          <p14:tracePt t="35074" x="6394450" y="3732213"/>
          <p14:tracePt t="35090" x="6402388" y="3732213"/>
          <p14:tracePt t="35128" x="6411913" y="3732213"/>
          <p14:tracePt t="35144" x="6419850" y="3732213"/>
          <p14:tracePt t="35552" x="6402388" y="3732213"/>
          <p14:tracePt t="35559" x="6340475" y="3776663"/>
          <p14:tracePt t="35575" x="6153150" y="3848100"/>
          <p14:tracePt t="35591" x="5991225" y="3938588"/>
          <p14:tracePt t="35608" x="5822950" y="4037013"/>
          <p14:tracePt t="35624" x="5643563" y="4133850"/>
          <p14:tracePt t="35640" x="5465763" y="4224338"/>
          <p14:tracePt t="35674" x="5214938" y="4322763"/>
          <p14:tracePt t="35707" x="5089525" y="4367213"/>
          <p14:tracePt t="35724" x="5062538" y="4367213"/>
          <p14:tracePt t="35741" x="5054600" y="4384675"/>
          <p14:tracePt t="35757" x="5045075" y="4384675"/>
          <p14:tracePt t="35832" x="5027613" y="4384675"/>
          <p14:tracePt t="35840" x="5010150" y="4384675"/>
          <p14:tracePt t="35848" x="4983163" y="4384675"/>
          <p14:tracePt t="35857" x="4956175" y="4384675"/>
          <p14:tracePt t="35874" x="4884738" y="4384675"/>
          <p14:tracePt t="35891" x="4786313" y="4384675"/>
          <p14:tracePt t="35907" x="4660900" y="4367213"/>
          <p14:tracePt t="35924" x="4491038" y="4322763"/>
          <p14:tracePt t="35941" x="4322763" y="4268788"/>
          <p14:tracePt t="35957" x="4170363" y="4224338"/>
          <p14:tracePt t="35974" x="4037013" y="4179888"/>
          <p14:tracePt t="35991" x="3894138" y="4108450"/>
          <p14:tracePt t="36007" x="3813175" y="4071938"/>
          <p14:tracePt t="36024" x="3776663" y="4054475"/>
          <p14:tracePt t="36040" x="3759200" y="4054475"/>
          <p14:tracePt t="36057" x="3751263" y="4054475"/>
          <p14:tracePt t="37087" x="3759200" y="4044950"/>
          <p14:tracePt t="38047" x="3768725" y="4044950"/>
          <p14:tracePt t="38055" x="3768725" y="4037013"/>
          <p14:tracePt t="38063" x="3776663" y="4037013"/>
          <p14:tracePt t="38090" x="3786188" y="4027488"/>
          <p14:tracePt t="38124" x="3795713" y="4010025"/>
          <p14:tracePt t="38141" x="3803650" y="4010025"/>
          <p14:tracePt t="38174" x="3803650" y="4000500"/>
          <p14:tracePt t="38191" x="3813175" y="4000500"/>
          <p14:tracePt t="38207" x="3822700" y="3990975"/>
          <p14:tracePt t="39048" x="3830638" y="3990975"/>
          <p14:tracePt t="39056" x="3848100" y="3973513"/>
          <p14:tracePt t="39063" x="3867150" y="3965575"/>
          <p14:tracePt t="39074" x="3884613" y="3946525"/>
          <p14:tracePt t="39091" x="3946525" y="3919538"/>
          <p14:tracePt t="39107" x="4010025" y="3875088"/>
          <p14:tracePt t="39140" x="4108450" y="3822700"/>
          <p14:tracePt t="39174" x="4197350" y="3768725"/>
          <p14:tracePt t="39190" x="4259263" y="3732213"/>
          <p14:tracePt t="39207" x="4330700" y="3687763"/>
          <p14:tracePt t="39224" x="4446588" y="3643313"/>
          <p14:tracePt t="39240" x="4608513" y="3589338"/>
          <p14:tracePt t="39257" x="4759325" y="3544888"/>
          <p14:tracePt t="39274" x="4884738" y="3509963"/>
          <p14:tracePt t="39290" x="4929188" y="3482975"/>
          <p14:tracePt t="39307" x="4946650" y="3473450"/>
          <p14:tracePt t="39324" x="4956175" y="3473450"/>
          <p14:tracePt t="39340" x="4973638" y="3465513"/>
          <p14:tracePt t="39357" x="4983163" y="3465513"/>
          <p14:tracePt t="39374" x="4991100" y="3455988"/>
          <p14:tracePt t="39495" x="5000625" y="3455988"/>
          <p14:tracePt t="39647" x="5000625" y="3446463"/>
          <p14:tracePt t="39655" x="4991100" y="3438525"/>
          <p14:tracePt t="39663" x="4983163" y="3419475"/>
          <p14:tracePt t="39673" x="4956175" y="3411538"/>
          <p14:tracePt t="39690" x="4919663" y="3384550"/>
          <p14:tracePt t="39707" x="4884738" y="3357563"/>
          <p14:tracePt t="39724" x="4803775" y="3340100"/>
          <p14:tracePt t="39740" x="4741863" y="3313113"/>
          <p14:tracePt t="39757" x="4687888" y="3295650"/>
          <p14:tracePt t="39774" x="4633913" y="3276600"/>
          <p14:tracePt t="39790" x="4572000" y="3276600"/>
          <p14:tracePt t="39807" x="4518025" y="3295650"/>
          <p14:tracePt t="39824" x="4446588" y="3348038"/>
          <p14:tracePt t="39840" x="4367213" y="3402013"/>
          <p14:tracePt t="39857" x="4295775" y="3455988"/>
          <p14:tracePt t="39874" x="4268788" y="3500438"/>
          <p14:tracePt t="39890" x="4268788" y="3554413"/>
          <p14:tracePt t="39907" x="4268788" y="3598863"/>
          <p14:tracePt t="39924" x="4340225" y="3679825"/>
          <p14:tracePt t="39940" x="4419600" y="3732213"/>
          <p14:tracePt t="39957" x="4510088" y="3759200"/>
          <p14:tracePt t="39974" x="4562475" y="3776663"/>
          <p14:tracePt t="39990" x="4625975" y="3776663"/>
          <p14:tracePt t="40007" x="4652963" y="3776663"/>
          <p14:tracePt t="40024" x="4670425" y="3759200"/>
          <p14:tracePt t="40040" x="4697413" y="3751263"/>
          <p14:tracePt t="40057" x="4705350" y="3732213"/>
          <p14:tracePt t="40074" x="4705350" y="3724275"/>
          <p14:tracePt t="40090" x="4714875" y="3724275"/>
          <p14:tracePt t="40123" x="4714875" y="3705225"/>
          <p14:tracePt t="40140" x="4714875" y="3697288"/>
          <p14:tracePt t="40156" x="4714875" y="3687763"/>
          <p14:tracePt t="40173" x="4714875" y="3679825"/>
          <p14:tracePt t="40191" x="4714875" y="3670300"/>
          <p14:tracePt t="40206" x="4714875" y="3660775"/>
          <p14:tracePt t="41279" x="4687888" y="3679825"/>
          <p14:tracePt t="41287" x="4670425" y="3687763"/>
          <p14:tracePt t="41296" x="4652963" y="3705225"/>
          <p14:tracePt t="41307" x="4643438" y="3705225"/>
          <p14:tracePt t="41336" x="4633913" y="3705225"/>
          <p14:tracePt t="41343" x="4633913" y="3714750"/>
          <p14:tracePt t="41357" x="4625975" y="3714750"/>
          <p14:tracePt t="41424" x="4616450" y="3714750"/>
          <p14:tracePt t="41439" x="4608513" y="3724275"/>
          <p14:tracePt t="41448" x="4598988" y="3724275"/>
          <p14:tracePt t="41456" x="4589463" y="3732213"/>
          <p14:tracePt t="41473" x="4562475" y="3741738"/>
          <p14:tracePt t="41490" x="4554538" y="3751263"/>
          <p14:tracePt t="41507" x="4527550" y="3751263"/>
          <p14:tracePt t="41524" x="4510088" y="3759200"/>
          <p14:tracePt t="41540" x="4483100" y="3759200"/>
          <p14:tracePt t="41557" x="4456113" y="3759200"/>
          <p14:tracePt t="41573" x="4429125" y="3759200"/>
          <p14:tracePt t="41591" x="4348163" y="3759200"/>
          <p14:tracePt t="41607" x="4295775" y="3759200"/>
          <p14:tracePt t="41624" x="4251325" y="3759200"/>
          <p14:tracePt t="41640" x="4205288" y="3759200"/>
          <p14:tracePt t="41657" x="4160838" y="3741738"/>
          <p14:tracePt t="41674" x="4116388" y="3741738"/>
          <p14:tracePt t="41690" x="4071938" y="3724275"/>
          <p14:tracePt t="41707" x="4017963" y="3705225"/>
          <p14:tracePt t="41724" x="3956050" y="3697288"/>
          <p14:tracePt t="41740" x="3884613" y="3670300"/>
          <p14:tracePt t="41757" x="3822700" y="3652838"/>
          <p14:tracePt t="41773" x="3768725" y="3625850"/>
          <p14:tracePt t="41790" x="3724275" y="3598863"/>
          <p14:tracePt t="41807" x="3697288" y="3571875"/>
          <p14:tracePt t="41824" x="3670300" y="3554413"/>
          <p14:tracePt t="41840" x="3643313" y="3517900"/>
          <p14:tracePt t="41857" x="3616325" y="3490913"/>
          <p14:tracePt t="41873" x="3581400" y="3465513"/>
          <p14:tracePt t="41890" x="3544888" y="3438525"/>
          <p14:tracePt t="41907" x="3527425" y="3411538"/>
          <p14:tracePt t="41924" x="3500438" y="3375025"/>
          <p14:tracePt t="41940" x="3482975" y="3357563"/>
          <p14:tracePt t="41957" x="3473450" y="3348038"/>
          <p14:tracePt t="41973" x="3473450" y="3340100"/>
          <p14:tracePt t="43184" x="3473450" y="3348038"/>
          <p14:tracePt t="43191" x="3490913" y="3357563"/>
          <p14:tracePt t="43207" x="3527425" y="3384550"/>
          <p14:tracePt t="43224" x="3544888" y="3411538"/>
          <p14:tracePt t="43240" x="3571875" y="3419475"/>
          <p14:tracePt t="43257" x="3581400" y="3429000"/>
          <p14:tracePt t="43274" x="3589338" y="3429000"/>
          <p14:tracePt t="43307" x="3598863" y="3429000"/>
          <p14:tracePt t="43344" x="3608388" y="3438525"/>
          <p14:tracePt t="43368" x="3616325" y="3438525"/>
          <p14:tracePt t="43383" x="3616325" y="3446463"/>
          <p14:tracePt t="43433" x="3625850" y="3446463"/>
          <p14:tracePt t="43448" x="3625850" y="3455988"/>
          <p14:tracePt t="43457" x="3633788" y="3455988"/>
          <p14:tracePt t="43474" x="3652838" y="3473450"/>
          <p14:tracePt t="43490" x="3660775" y="3482975"/>
          <p14:tracePt t="43507" x="3660775" y="3490913"/>
          <p14:tracePt t="43524" x="3670300" y="3490913"/>
          <p14:tracePt t="43540" x="3679825" y="3500438"/>
          <p14:tracePt t="43557" x="3679825" y="3509963"/>
          <p14:tracePt t="43574" x="3687763" y="3509963"/>
          <p14:tracePt t="43591" x="3697288" y="3517900"/>
          <p14:tracePt t="43607" x="3705225" y="3527425"/>
          <p14:tracePt t="43624" x="3714750" y="3544888"/>
          <p14:tracePt t="43640" x="3724275" y="3544888"/>
          <p14:tracePt t="43657" x="3724275" y="3554413"/>
          <p14:tracePt t="43674" x="3732213" y="3554413"/>
          <p14:tracePt t="43816" x="3732213" y="3562350"/>
          <p14:tracePt t="43848" x="3732213" y="3571875"/>
          <p14:tracePt t="43960" x="3741738" y="3571875"/>
          <p14:tracePt t="43976" x="3751263" y="3571875"/>
          <p14:tracePt t="43992" x="3751263" y="3581400"/>
          <p14:tracePt t="44008" x="3759200" y="3581400"/>
          <p14:tracePt t="44024" x="3768725" y="3581400"/>
          <p14:tracePt t="44032" x="3776663" y="3581400"/>
          <p14:tracePt t="44040" x="3795713" y="3571875"/>
          <p14:tracePt t="44057" x="3813175" y="3544888"/>
          <p14:tracePt t="44074" x="3830638" y="3527425"/>
          <p14:tracePt t="44090" x="3830638" y="3517900"/>
          <p14:tracePt t="44248" x="3840163" y="3517900"/>
          <p14:tracePt t="44256" x="3848100" y="3517900"/>
          <p14:tracePt t="44263" x="3857625" y="3517900"/>
          <p14:tracePt t="44273" x="3875088" y="3517900"/>
          <p14:tracePt t="44290" x="3902075" y="3517900"/>
          <p14:tracePt t="44307" x="3973513" y="3544888"/>
          <p14:tracePt t="44323" x="4071938" y="3581400"/>
          <p14:tracePt t="44340" x="4197350" y="3616325"/>
          <p14:tracePt t="44357" x="4322763" y="3643313"/>
          <p14:tracePt t="44373" x="4419600" y="3660775"/>
          <p14:tracePt t="44391" x="4491038" y="3679825"/>
          <p14:tracePt t="44407" x="4510088" y="3679825"/>
          <p14:tracePt t="45111" x="4500563" y="3679825"/>
          <p14:tracePt t="45136" x="4491038" y="3679825"/>
          <p14:tracePt t="45208" x="4483100" y="3679825"/>
          <p14:tracePt t="45272" x="4473575" y="3679825"/>
          <p14:tracePt t="45279" x="4465638" y="3679825"/>
          <p14:tracePt t="45306" x="4456113" y="3679825"/>
          <p14:tracePt t="45340" x="4446588" y="3679825"/>
          <p14:tracePt t="45359" x="4429125" y="3679825"/>
          <p14:tracePt t="45373" x="4419600" y="3679825"/>
          <p14:tracePt t="45391" x="4384675" y="3679825"/>
          <p14:tracePt t="45406" x="4357688" y="3687763"/>
          <p14:tracePt t="45424" x="4322763" y="3687763"/>
          <p14:tracePt t="45440" x="4303713" y="3697288"/>
          <p14:tracePt t="45457" x="4295775" y="3705225"/>
          <p14:tracePt t="45473" x="4268788" y="3724275"/>
          <p14:tracePt t="45490" x="4224338" y="3732213"/>
          <p14:tracePt t="45507" x="4205288" y="3741738"/>
          <p14:tracePt t="45523" x="4197350" y="3751263"/>
          <p14:tracePt t="45540" x="4170363" y="3759200"/>
          <p14:tracePt t="45557" x="4143375" y="3759200"/>
          <p14:tracePt t="45573" x="4125913" y="3759200"/>
          <p14:tracePt t="45590" x="4081463" y="3768725"/>
          <p14:tracePt t="45607" x="4044950" y="3768725"/>
          <p14:tracePt t="45624" x="4000500" y="3776663"/>
          <p14:tracePt t="45640" x="3946525" y="3786188"/>
          <p14:tracePt t="45657" x="3884613" y="3786188"/>
          <p14:tracePt t="45674" x="3776663" y="3786188"/>
          <p14:tracePt t="45690" x="3633788" y="3786188"/>
          <p14:tracePt t="45707" x="3455988" y="3786188"/>
          <p14:tracePt t="45724" x="3286125" y="3741738"/>
          <p14:tracePt t="45740" x="3108325" y="3705225"/>
          <p14:tracePt t="45757" x="2946400" y="3660775"/>
          <p14:tracePt t="45774" x="2768600" y="3616325"/>
          <p14:tracePt t="45791" x="2509838" y="3517900"/>
          <p14:tracePt t="45807" x="2374900" y="3465513"/>
          <p14:tracePt t="45824" x="2312988" y="3438525"/>
          <p14:tracePt t="45840" x="2295525" y="3429000"/>
          <p14:tracePt t="47392" x="2322513" y="3429000"/>
          <p14:tracePt t="47400" x="2411413" y="3429000"/>
          <p14:tracePt t="47408" x="2517775" y="3429000"/>
          <p14:tracePt t="47423" x="2786063" y="3438525"/>
          <p14:tracePt t="47440" x="3071813" y="3455988"/>
          <p14:tracePt t="47457" x="3268663" y="3500438"/>
          <p14:tracePt t="47474" x="3402013" y="3517900"/>
          <p14:tracePt t="47507" x="3517900" y="3536950"/>
          <p14:tracePt t="47540" x="3608388" y="3554413"/>
          <p14:tracePt t="47557" x="3633788" y="3562350"/>
          <p14:tracePt t="47631" x="3643313" y="3562350"/>
          <p14:tracePt t="47647" x="3652838" y="3562350"/>
          <p14:tracePt t="47655" x="3660775" y="3562350"/>
          <p14:tracePt t="47672" x="3670300" y="3562350"/>
          <p14:tracePt t="49536" x="3652838" y="3562350"/>
          <p14:tracePt t="49543" x="3625850" y="3571875"/>
          <p14:tracePt t="49557" x="3598863" y="3581400"/>
          <p14:tracePt t="49574" x="3571875" y="3589338"/>
          <p14:tracePt t="49591" x="3554413" y="3589338"/>
          <p14:tracePt t="49607" x="3500438" y="3598863"/>
          <p14:tracePt t="49624" x="3482975" y="3616325"/>
          <p14:tracePt t="49656" x="3330575" y="3732213"/>
          <p14:tracePt t="49690" x="3232150" y="3803650"/>
          <p14:tracePt t="49706" x="3197225" y="3822700"/>
          <p14:tracePt t="49723" x="3160713" y="3857625"/>
          <p14:tracePt t="49740" x="3125788" y="3875088"/>
          <p14:tracePt t="49757" x="3098800" y="3902075"/>
          <p14:tracePt t="49773" x="3071813" y="3938588"/>
          <p14:tracePt t="49791" x="3017838" y="3983038"/>
          <p14:tracePt t="49807" x="2946400" y="4000500"/>
          <p14:tracePt t="49824" x="2884488" y="4062413"/>
          <p14:tracePt t="49840" x="2786063" y="4116388"/>
          <p14:tracePt t="49857" x="2724150" y="4187825"/>
          <p14:tracePt t="49873" x="2660650" y="4251325"/>
          <p14:tracePt t="49890" x="2598738" y="4313238"/>
          <p14:tracePt t="49907" x="2536825" y="4357688"/>
          <p14:tracePt t="49923" x="2482850" y="4438650"/>
          <p14:tracePt t="49940" x="2438400" y="4518025"/>
          <p14:tracePt t="49957" x="2366963" y="4589463"/>
          <p14:tracePt t="49973" x="2322513" y="4652963"/>
          <p14:tracePt t="49991" x="2251075" y="4741863"/>
          <p14:tracePt t="50007" x="2224088" y="4786313"/>
          <p14:tracePt t="50023" x="2205038" y="4840288"/>
          <p14:tracePt t="50040" x="2187575" y="4884738"/>
          <p14:tracePt t="50056" x="2170113" y="4938713"/>
          <p14:tracePt t="50073" x="2152650" y="4983163"/>
          <p14:tracePt t="50090" x="2152650" y="5027613"/>
          <p14:tracePt t="50107" x="2152650" y="5045075"/>
          <p14:tracePt t="50123" x="2152650" y="5089525"/>
          <p14:tracePt t="50140" x="2152650" y="5108575"/>
          <p14:tracePt t="50157" x="2152650" y="5133975"/>
          <p14:tracePt t="50173" x="2152650" y="5153025"/>
          <p14:tracePt t="50191" x="2160588" y="5205413"/>
          <p14:tracePt t="50207" x="2179638" y="5232400"/>
          <p14:tracePt t="50223" x="2179638" y="5259388"/>
          <p14:tracePt t="50240" x="2205038" y="5286375"/>
          <p14:tracePt t="50256" x="2214563" y="5295900"/>
          <p14:tracePt t="50273" x="2232025" y="5313363"/>
          <p14:tracePt t="50290" x="2251075" y="5340350"/>
          <p14:tracePt t="50306" x="2276475" y="5357813"/>
          <p14:tracePt t="50323" x="2286000" y="5367338"/>
          <p14:tracePt t="50340" x="2286000" y="5375275"/>
          <p14:tracePt t="50373" x="2295525" y="5384800"/>
          <p14:tracePt t="50391" x="2330450" y="5394325"/>
          <p14:tracePt t="50407" x="2357438" y="5402263"/>
          <p14:tracePt t="50423" x="2384425" y="5402263"/>
          <p14:tracePt t="50440" x="2419350" y="5411788"/>
          <p14:tracePt t="50457" x="2455863" y="5411788"/>
          <p14:tracePt t="50473" x="2490788" y="5411788"/>
          <p14:tracePt t="50490" x="2517775" y="5411788"/>
          <p14:tracePt t="50506" x="2554288" y="5411788"/>
          <p14:tracePt t="50523" x="2571750" y="5411788"/>
          <p14:tracePt t="50540" x="2581275" y="5411788"/>
          <p14:tracePt t="50557" x="2598738" y="5394325"/>
          <p14:tracePt t="50573" x="2625725" y="5375275"/>
          <p14:tracePt t="50590" x="2652713" y="5348288"/>
          <p14:tracePt t="50607" x="2660650" y="5295900"/>
          <p14:tracePt t="50623" x="2660650" y="5276850"/>
          <p14:tracePt t="50640" x="2660650" y="5259388"/>
          <p14:tracePt t="50656" x="2660650" y="5241925"/>
          <p14:tracePt t="50673" x="2660650" y="5214938"/>
          <p14:tracePt t="50690" x="2652713" y="5205413"/>
          <p14:tracePt t="50707" x="2643188" y="5180013"/>
          <p14:tracePt t="50723" x="2616200" y="5160963"/>
          <p14:tracePt t="50740" x="2589213" y="5143500"/>
          <p14:tracePt t="50757" x="2554288" y="5116513"/>
          <p14:tracePt t="50773" x="2517775" y="5089525"/>
          <p14:tracePt t="50790" x="2428875" y="5045075"/>
          <p14:tracePt t="50807" x="2374900" y="5027613"/>
          <p14:tracePt t="50823" x="2295525" y="5010150"/>
          <p14:tracePt t="50840" x="2214563" y="4991100"/>
          <p14:tracePt t="50856" x="2143125" y="4991100"/>
          <p14:tracePt t="50873" x="2098675" y="4991100"/>
          <p14:tracePt t="50890" x="2071688" y="4991100"/>
          <p14:tracePt t="50906" x="2036763" y="4991100"/>
          <p14:tracePt t="50923" x="2009775" y="4991100"/>
          <p14:tracePt t="50940" x="1965325" y="4991100"/>
          <p14:tracePt t="50957" x="1928813" y="4991100"/>
          <p14:tracePt t="50973" x="1893888" y="5010150"/>
          <p14:tracePt t="50991" x="1803400" y="5062538"/>
          <p14:tracePt t="51007" x="1741488" y="5099050"/>
          <p14:tracePt t="51023" x="1687513" y="5133975"/>
          <p14:tracePt t="51040" x="1643063" y="5197475"/>
          <p14:tracePt t="51056" x="1633538" y="5232400"/>
          <p14:tracePt t="51073" x="1625600" y="5268913"/>
          <p14:tracePt t="51090" x="1643063" y="5313363"/>
          <p14:tracePt t="51107" x="1704975" y="5348288"/>
          <p14:tracePt t="51123" x="1785938" y="5394325"/>
          <p14:tracePt t="51140" x="1866900" y="5411788"/>
          <p14:tracePt t="51157" x="1955800" y="5438775"/>
          <p14:tracePt t="51173" x="2036763" y="5456238"/>
          <p14:tracePt t="51191" x="2125663" y="5456238"/>
          <p14:tracePt t="51207" x="2160588" y="5456238"/>
          <p14:tracePt t="51223" x="2197100" y="5446713"/>
          <p14:tracePt t="51240" x="2259013" y="5411788"/>
          <p14:tracePt t="51256" x="2330450" y="5367338"/>
          <p14:tracePt t="51273" x="2419350" y="5286375"/>
          <p14:tracePt t="51290" x="2490788" y="5214938"/>
          <p14:tracePt t="51307" x="2536825" y="5143500"/>
          <p14:tracePt t="51323" x="2554288" y="5072063"/>
          <p14:tracePt t="51340" x="2554288" y="5037138"/>
          <p14:tracePt t="51357" x="2554288" y="5010150"/>
          <p14:tracePt t="51373" x="2544763" y="4983163"/>
          <p14:tracePt t="51376" x="2536825" y="4973638"/>
          <p14:tracePt t="51391" x="2509838" y="4946650"/>
          <p14:tracePt t="51407" x="2490788" y="4938713"/>
          <p14:tracePt t="51440" x="2482850" y="4938713"/>
          <p14:tracePt t="51456" x="2473325" y="4938713"/>
          <p14:tracePt t="51999" x="2465388" y="4938713"/>
          <p14:tracePt t="52016" x="2455863" y="4946650"/>
          <p14:tracePt t="52032" x="2455863" y="4956175"/>
          <p14:tracePt t="52112" x="2446338" y="4956175"/>
          <p14:tracePt t="52120" x="2438400" y="4956175"/>
          <p14:tracePt t="52128" x="2419350" y="4965700"/>
          <p14:tracePt t="52156" x="2312988" y="5027613"/>
          <p14:tracePt t="52190" x="2116138" y="5160963"/>
          <p14:tracePt t="52207" x="1982788" y="5232400"/>
          <p14:tracePt t="52223" x="1901825" y="5286375"/>
          <p14:tracePt t="52240" x="1830388" y="5348288"/>
          <p14:tracePt t="52256" x="1776413" y="5411788"/>
          <p14:tracePt t="52273" x="1731963" y="5473700"/>
          <p14:tracePt t="52290" x="1697038" y="5518150"/>
          <p14:tracePt t="52307" x="1660525" y="5554663"/>
          <p14:tracePt t="52323" x="1633538" y="5589588"/>
          <p14:tracePt t="52340" x="1616075" y="5634038"/>
          <p14:tracePt t="52357" x="1598613" y="5680075"/>
          <p14:tracePt t="52373" x="1581150" y="5724525"/>
          <p14:tracePt t="52376" x="1571625" y="5741988"/>
          <p14:tracePt t="52390" x="1562100" y="5768975"/>
          <p14:tracePt t="52407" x="1562100" y="5795963"/>
          <p14:tracePt t="52423" x="1544638" y="5803900"/>
          <p14:tracePt t="52440" x="1544638" y="5813425"/>
          <p14:tracePt t="52512" x="1544638" y="5822950"/>
          <p14:tracePt t="52528" x="1544638" y="5830888"/>
          <p14:tracePt t="52552" x="1544638" y="5840413"/>
          <p14:tracePt t="52559" x="1544638" y="5848350"/>
          <p14:tracePt t="52584" x="1544638" y="5857875"/>
          <p14:tracePt t="52656" x="1544638" y="5867400"/>
          <p14:tracePt t="52672" x="1544638" y="5875338"/>
          <p14:tracePt t="52680" x="1544638" y="5884863"/>
          <p14:tracePt t="52696" x="1544638" y="5894388"/>
          <p14:tracePt t="52712" x="1544638" y="5902325"/>
          <p14:tracePt t="52744" x="1544638" y="5911850"/>
          <p14:tracePt t="52752" x="1544638" y="5919788"/>
          <p14:tracePt t="52776" x="1554163" y="5919788"/>
          <p14:tracePt t="52800" x="1562100" y="5919788"/>
          <p14:tracePt t="52816" x="1571625" y="5919788"/>
          <p14:tracePt t="52832" x="1589088" y="5919788"/>
          <p14:tracePt t="52847" x="1598613" y="5919788"/>
          <p14:tracePt t="52864" x="1608138" y="5919788"/>
          <p14:tracePt t="52904" x="1616075" y="5919788"/>
          <p14:tracePt t="52912" x="1625600" y="5919788"/>
          <p14:tracePt t="52928" x="1633538" y="5911850"/>
          <p14:tracePt t="52939" x="1643063" y="5911850"/>
          <p14:tracePt t="52956" x="1660525" y="5902325"/>
          <p14:tracePt t="52973" x="1679575" y="5884863"/>
          <p14:tracePt t="52990" x="1687513" y="5884863"/>
          <p14:tracePt t="53007" x="1687513" y="5875338"/>
          <p14:tracePt t="53023" x="1697038" y="5875338"/>
          <p14:tracePt t="53040" x="1704975" y="5875338"/>
          <p14:tracePt t="53128" x="1714500" y="5875338"/>
          <p14:tracePt t="53136" x="1714500" y="5867400"/>
          <p14:tracePt t="53143" x="1714500" y="5857875"/>
          <p14:tracePt t="53156" x="1724025" y="5857875"/>
          <p14:tracePt t="53173" x="1731963" y="5857875"/>
          <p14:tracePt t="53190" x="1741488" y="5857875"/>
          <p14:tracePt t="53248" x="1741488" y="5848350"/>
          <p14:tracePt t="53263" x="1741488" y="5840413"/>
          <p14:tracePt t="54616" x="1751013" y="5840413"/>
          <p14:tracePt t="54640" x="1751013" y="5830888"/>
          <p14:tracePt t="54648" x="1758950" y="5830888"/>
          <p14:tracePt t="54872" x="1758950" y="5857875"/>
          <p14:tracePt t="54879" x="1758950" y="5884863"/>
          <p14:tracePt t="54889" x="1751013" y="5902325"/>
          <p14:tracePt t="54923" x="1751013" y="5911850"/>
          <p14:tracePt t="55064" x="1758950" y="5911850"/>
          <p14:tracePt t="55071" x="1768475" y="5911850"/>
          <p14:tracePt t="55080" x="1776413" y="5902325"/>
          <p14:tracePt t="55089" x="1785938" y="5902325"/>
          <p14:tracePt t="55106" x="1822450" y="5875338"/>
          <p14:tracePt t="55123" x="1857375" y="5867400"/>
          <p14:tracePt t="55140" x="1884363" y="5857875"/>
          <p14:tracePt t="55156" x="1911350" y="5840413"/>
          <p14:tracePt t="55173" x="1928813" y="5830888"/>
          <p14:tracePt t="55189" x="1938338" y="5822950"/>
          <p14:tracePt t="55207" x="1955800" y="5795963"/>
          <p14:tracePt t="55223" x="1965325" y="5786438"/>
          <p14:tracePt t="55239" x="1973263" y="5786438"/>
          <p14:tracePt t="55256" x="1990725" y="5768975"/>
          <p14:tracePt t="55273" x="2000250" y="5768975"/>
          <p14:tracePt t="55290" x="2009775" y="5759450"/>
          <p14:tracePt t="55376" x="2017713" y="5751513"/>
          <p14:tracePt t="55392" x="2027238" y="5751513"/>
          <p14:tracePt t="55407" x="2027238" y="5741988"/>
          <p14:tracePt t="55528" x="2036763" y="5732463"/>
          <p14:tracePt t="55535" x="2044700" y="5732463"/>
          <p14:tracePt t="55543" x="2062163" y="5724525"/>
          <p14:tracePt t="55556" x="2108200" y="5705475"/>
          <p14:tracePt t="55573" x="2232025" y="5626100"/>
          <p14:tracePt t="55590" x="2366963" y="5554663"/>
          <p14:tracePt t="55607" x="2500313" y="5456238"/>
          <p14:tracePt t="55623" x="2517775" y="5438775"/>
          <p14:tracePt t="55703" x="2517775" y="5456238"/>
          <p14:tracePt t="55711" x="2500313" y="5500688"/>
          <p14:tracePt t="55723" x="2473325" y="5572125"/>
          <p14:tracePt t="55739" x="2419350" y="5697538"/>
          <p14:tracePt t="55756" x="2384425" y="5786438"/>
          <p14:tracePt t="55773" x="2374900" y="5830888"/>
          <p14:tracePt t="55790" x="2374900" y="5848350"/>
          <p14:tracePt t="55855" x="2401888" y="5822950"/>
          <p14:tracePt t="55863" x="2446338" y="5795963"/>
          <p14:tracePt t="55873" x="2490788" y="5751513"/>
          <p14:tracePt t="55889" x="2571750" y="5680075"/>
          <p14:tracePt t="55906" x="2652713" y="5616575"/>
          <p14:tracePt t="55923" x="2687638" y="5589588"/>
          <p14:tracePt t="55940" x="2705100" y="5572125"/>
          <p14:tracePt t="56640" x="2697163" y="5572125"/>
          <p14:tracePt t="56672" x="2687638" y="5572125"/>
          <p14:tracePt t="56679" x="2679700" y="5572125"/>
          <p14:tracePt t="56759" x="2670175" y="5572125"/>
          <p14:tracePt t="56832" x="2660650" y="5572125"/>
          <p14:tracePt t="56840" x="2643188" y="5572125"/>
          <p14:tracePt t="56856" x="2581275" y="5572125"/>
          <p14:tracePt t="56873" x="2527300" y="5572125"/>
          <p14:tracePt t="56889" x="2500313" y="5572125"/>
          <p14:tracePt t="56906" x="2465388" y="5572125"/>
          <p14:tracePt t="56923" x="2438400" y="5572125"/>
          <p14:tracePt t="56927" x="2419350" y="5572125"/>
          <p14:tracePt t="56940" x="2401888" y="5572125"/>
          <p14:tracePt t="56956" x="2374900" y="5572125"/>
          <p14:tracePt t="56973" x="2357438" y="5581650"/>
          <p14:tracePt t="56989" x="2347913" y="5589588"/>
          <p14:tracePt t="57007" x="2303463" y="5616575"/>
          <p14:tracePt t="57023" x="2259013" y="5643563"/>
          <p14:tracePt t="57040" x="2224088" y="5670550"/>
          <p14:tracePt t="57056" x="2179638" y="5697538"/>
          <p14:tracePt t="57073" x="2143125" y="5715000"/>
          <p14:tracePt t="57090" x="2098675" y="5732463"/>
          <p14:tracePt t="57106" x="2071688" y="5759450"/>
          <p14:tracePt t="57123" x="2027238" y="5776913"/>
          <p14:tracePt t="57139" x="1990725" y="5786438"/>
          <p14:tracePt t="57157" x="1938338" y="5803900"/>
          <p14:tracePt t="57173" x="1893888" y="5813425"/>
          <p14:tracePt t="57189" x="1874838" y="5822950"/>
          <p14:tracePt t="57207" x="1857375" y="5822950"/>
          <p14:tracePt t="57248" x="1847850" y="5822950"/>
          <p14:tracePt t="57257" x="1847850" y="5830888"/>
          <p14:tracePt t="57272" x="1822450" y="5830888"/>
          <p14:tracePt t="57289" x="1803400" y="5840413"/>
          <p14:tracePt t="57306" x="1795463" y="5840413"/>
          <p14:tracePt t="57323" x="1785938" y="5840413"/>
          <p14:tracePt t="57339" x="1776413" y="5840413"/>
          <p14:tracePt t="57591" x="1812925" y="5830888"/>
          <p14:tracePt t="57600" x="1866900" y="5803900"/>
          <p14:tracePt t="57607" x="1919288" y="5776913"/>
          <p14:tracePt t="57623" x="2000250" y="5741988"/>
          <p14:tracePt t="57640" x="2098675" y="5697538"/>
          <p14:tracePt t="57656" x="2179638" y="5670550"/>
          <p14:tracePt t="57673" x="2205038" y="5653088"/>
          <p14:tracePt t="57690" x="2214563" y="5653088"/>
          <p14:tracePt t="57760" x="2224088" y="5653088"/>
          <p14:tracePt t="57767" x="2251075" y="5653088"/>
          <p14:tracePt t="57776" x="2268538" y="5653088"/>
          <p14:tracePt t="57789" x="2276475" y="5661025"/>
          <p14:tracePt t="57807" x="2330450" y="5697538"/>
          <p14:tracePt t="57823" x="2366963" y="5732463"/>
          <p14:tracePt t="57839" x="2401888" y="5776913"/>
          <p14:tracePt t="57856" x="2419350" y="5795963"/>
          <p14:tracePt t="57873" x="2428875" y="5803900"/>
          <p14:tracePt t="57890" x="2446338" y="5822950"/>
          <p14:tracePt t="57906" x="2455863" y="5822950"/>
          <p14:tracePt t="57923" x="2465388" y="5830888"/>
          <p14:tracePt t="59575" x="2473325" y="5830888"/>
          <p14:tracePt t="59584" x="2482850" y="5830888"/>
          <p14:tracePt t="59592" x="2490788" y="5830888"/>
          <p14:tracePt t="59608" x="2500313" y="5830888"/>
          <p14:tracePt t="59624" x="2509838" y="5830888"/>
          <p14:tracePt t="59639" x="2527300" y="5813425"/>
          <p14:tracePt t="59673" x="2571750" y="5776913"/>
          <p14:tracePt t="59706" x="2616200" y="5751513"/>
          <p14:tracePt t="59723" x="2633663" y="5732463"/>
          <p14:tracePt t="59739" x="2679700" y="5724525"/>
          <p14:tracePt t="59756" x="2724150" y="5705475"/>
          <p14:tracePt t="59773" x="2776538" y="5697538"/>
          <p14:tracePt t="59789" x="2822575" y="5680075"/>
          <p14:tracePt t="59807" x="2894013" y="5670550"/>
          <p14:tracePt t="59823" x="2928938" y="5653088"/>
          <p14:tracePt t="59839" x="2965450" y="5653088"/>
          <p14:tracePt t="59856" x="3000375" y="5634038"/>
          <p14:tracePt t="59873" x="3044825" y="5616575"/>
          <p14:tracePt t="59889" x="3081338" y="5599113"/>
          <p14:tracePt t="59906" x="3125788" y="5572125"/>
          <p14:tracePt t="59923" x="3170238" y="5545138"/>
          <p14:tracePt t="59940" x="3205163" y="5527675"/>
          <p14:tracePt t="59956" x="3241675" y="5500688"/>
          <p14:tracePt t="59973" x="3276600" y="5491163"/>
          <p14:tracePt t="59989" x="3303588" y="5465763"/>
          <p14:tracePt t="60007" x="3438525" y="5429250"/>
          <p14:tracePt t="60023" x="3660775" y="5429250"/>
          <p14:tracePt t="60039" x="3911600" y="5465763"/>
          <p14:tracePt t="60056" x="4125913" y="5518150"/>
          <p14:tracePt t="60073" x="4313238" y="5562600"/>
          <p14:tracePt t="60089" x="4465638" y="5608638"/>
          <p14:tracePt t="60106" x="4554538" y="5634038"/>
          <p14:tracePt t="60123" x="4589463" y="5643563"/>
          <p14:tracePt t="60139" x="4616450" y="5643563"/>
          <p14:tracePt t="60156" x="4616450" y="5653088"/>
          <p14:tracePt t="62447" x="4625975" y="5653088"/>
          <p14:tracePt t="62456" x="4633913" y="5661025"/>
          <p14:tracePt t="62463" x="4652963" y="5670550"/>
          <p14:tracePt t="62472" x="4670425" y="5688013"/>
          <p14:tracePt t="62490" x="4714875" y="5697538"/>
          <p14:tracePt t="62506" x="4751388" y="5715000"/>
          <p14:tracePt t="62539" x="4830763" y="5751513"/>
          <p14:tracePt t="62572" x="4875213" y="5768975"/>
          <p14:tracePt t="62589" x="4894263" y="5776913"/>
          <p14:tracePt t="62607" x="4938713" y="5795963"/>
          <p14:tracePt t="62623" x="4983163" y="5822950"/>
          <p14:tracePt t="62639" x="5037138" y="5848350"/>
          <p14:tracePt t="62656" x="5116513" y="5884863"/>
          <p14:tracePt t="62673" x="5205413" y="5902325"/>
          <p14:tracePt t="62689" x="5276850" y="5919788"/>
          <p14:tracePt t="62706" x="5313363" y="5938838"/>
          <p14:tracePt t="62723" x="5322888" y="5938838"/>
          <p14:tracePt t="62739" x="5330825" y="5938838"/>
          <p14:tracePt t="62856" x="5340350" y="5938838"/>
          <p14:tracePt t="62880" x="5348288" y="5938838"/>
          <p14:tracePt t="62887" x="5348288" y="5929313"/>
          <p14:tracePt t="62896" x="5348288" y="5919788"/>
          <p14:tracePt t="62905" x="5348288" y="5911850"/>
          <p14:tracePt t="62923" x="5348288" y="5867400"/>
          <p14:tracePt t="62939" x="5313363" y="5830888"/>
          <p14:tracePt t="62956" x="5268913" y="5803900"/>
          <p14:tracePt t="62973" x="5214938" y="5795963"/>
          <p14:tracePt t="62989" x="5170488" y="5776913"/>
          <p14:tracePt t="63007" x="5126038" y="5776913"/>
          <p14:tracePt t="63023" x="5072063" y="5795963"/>
          <p14:tracePt t="63039" x="5010150" y="5830888"/>
          <p14:tracePt t="63056" x="4946650" y="5894388"/>
          <p14:tracePt t="63072" x="4867275" y="5965825"/>
          <p14:tracePt t="63089" x="4776788" y="6027738"/>
          <p14:tracePt t="63106" x="4741863" y="6062663"/>
          <p14:tracePt t="63123" x="4724400" y="6072188"/>
          <p14:tracePt t="63139" x="4714875" y="6081713"/>
          <p14:tracePt t="63200" x="4714875" y="6089650"/>
          <p14:tracePt t="63208" x="4732338" y="6089650"/>
          <p14:tracePt t="63216" x="4759325" y="6099175"/>
          <p14:tracePt t="63223" x="4795838" y="6116638"/>
          <p14:tracePt t="63239" x="4911725" y="6134100"/>
          <p14:tracePt t="63256" x="5054600" y="6143625"/>
          <p14:tracePt t="63272" x="5187950" y="6143625"/>
          <p14:tracePt t="63289" x="5286375" y="6126163"/>
          <p14:tracePt t="63306" x="5357813" y="6089650"/>
          <p14:tracePt t="63323" x="5394325" y="6054725"/>
          <p14:tracePt t="63339" x="5394325" y="6027738"/>
          <p14:tracePt t="63356" x="5394325" y="6010275"/>
          <p14:tracePt t="63373" x="5394325" y="5983288"/>
          <p14:tracePt t="63389" x="5394325" y="5973763"/>
          <p14:tracePt t="63406" x="5394325" y="5965825"/>
          <p14:tracePt t="63647" x="5402263" y="5965825"/>
          <p14:tracePt t="63655" x="5411788" y="5983288"/>
          <p14:tracePt t="63663" x="5429250" y="6010275"/>
          <p14:tracePt t="63672" x="5446713" y="6037263"/>
          <p14:tracePt t="63689" x="5446713" y="6054725"/>
          <p14:tracePt t="63706" x="5446713" y="6062663"/>
          <p14:tracePt t="63728" x="5456238" y="6062663"/>
          <p14:tracePt t="63744" x="5456238" y="6072188"/>
          <p14:tracePt t="63768" x="5465763" y="6072188"/>
          <p14:tracePt t="63775" x="5473700" y="6072188"/>
          <p14:tracePt t="63791" x="5483225" y="6081713"/>
          <p14:tracePt t="63806" x="5500688" y="6081713"/>
          <p14:tracePt t="63825" x="5554663" y="6108700"/>
          <p14:tracePt t="63839" x="5608638" y="6116638"/>
          <p14:tracePt t="63856" x="5643563" y="6126163"/>
          <p14:tracePt t="63872" x="5670550" y="6126163"/>
          <p14:tracePt t="63889" x="5680075" y="6126163"/>
          <p14:tracePt t="63928" x="5680075" y="6116638"/>
          <p14:tracePt t="63939" x="5680075" y="6108700"/>
          <p14:tracePt t="63984" x="5661025" y="6108700"/>
          <p14:tracePt t="63991" x="5643563" y="6108700"/>
          <p14:tracePt t="64006" x="5626100" y="6108700"/>
          <p14:tracePt t="64023" x="5554663" y="6108700"/>
          <p14:tracePt t="64039" x="5510213" y="6116638"/>
          <p14:tracePt t="64056" x="5483225" y="6126163"/>
          <p14:tracePt t="64072" x="5473700" y="6126163"/>
          <p14:tracePt t="64089" x="5465763" y="6126163"/>
          <p14:tracePt t="64152" x="5491163" y="6126163"/>
          <p14:tracePt t="64159" x="5527675" y="6126163"/>
          <p14:tracePt t="64173" x="5572125" y="6126163"/>
          <p14:tracePt t="64189" x="5670550" y="6126163"/>
          <p14:tracePt t="64206" x="5830888" y="6062663"/>
          <p14:tracePt t="64223" x="5938838" y="6027738"/>
          <p14:tracePt t="64239" x="6054725" y="6000750"/>
          <p14:tracePt t="64256" x="6224588" y="5983288"/>
          <p14:tracePt t="64272" x="6419850" y="5956300"/>
          <p14:tracePt t="64289" x="6616700" y="5938838"/>
          <p14:tracePt t="64306" x="6804025" y="5919788"/>
          <p14:tracePt t="64323" x="7000875" y="5911850"/>
          <p14:tracePt t="64339" x="7180263" y="5902325"/>
          <p14:tracePt t="64356" x="7375525" y="5902325"/>
          <p14:tracePt t="64373" x="7562850" y="5902325"/>
          <p14:tracePt t="64389" x="7697788" y="5902325"/>
          <p14:tracePt t="64407" x="7759700" y="5902325"/>
          <p14:tracePt t="64479" x="7769225" y="5902325"/>
          <p14:tracePt t="64496" x="7777163" y="5894388"/>
          <p14:tracePt t="64680" x="7777163" y="5884863"/>
          <p14:tracePt t="64687" x="7751763" y="5875338"/>
          <p14:tracePt t="64695" x="7697788" y="5857875"/>
          <p14:tracePt t="64706" x="7643813" y="5840413"/>
          <p14:tracePt t="64723" x="7589838" y="5813425"/>
          <p14:tracePt t="64739" x="7537450" y="5795963"/>
          <p14:tracePt t="64756" x="7500938" y="5776913"/>
          <p14:tracePt t="64773" x="7483475" y="5776913"/>
          <p14:tracePt t="65023" x="7483475" y="5768975"/>
          <p14:tracePt t="65032" x="7466013" y="5768975"/>
          <p14:tracePt t="65040" x="7456488" y="5759450"/>
          <p14:tracePt t="65056" x="7412038" y="5741988"/>
          <p14:tracePt t="65072" x="7348538" y="5715000"/>
          <p14:tracePt t="65089" x="7296150" y="5705475"/>
          <p14:tracePt t="65106" x="7259638" y="5697538"/>
          <p14:tracePt t="65122" x="7251700" y="5697538"/>
          <p14:tracePt t="65199" x="7242175" y="5697538"/>
          <p14:tracePt t="65224" x="7232650" y="5697538"/>
          <p14:tracePt t="65232" x="7224713" y="5705475"/>
          <p14:tracePt t="65240" x="7224713" y="5732463"/>
          <p14:tracePt t="65256" x="7224713" y="5768975"/>
          <p14:tracePt t="65272" x="7224713" y="5795963"/>
          <p14:tracePt t="65289" x="7224713" y="5822950"/>
          <p14:tracePt t="65306" x="7224713" y="5840413"/>
          <p14:tracePt t="65322" x="7242175" y="5857875"/>
          <p14:tracePt t="65339" x="7259638" y="5867400"/>
          <p14:tracePt t="65356" x="7277100" y="5894388"/>
          <p14:tracePt t="65373" x="7296150" y="5902325"/>
          <p14:tracePt t="65389" x="7323138" y="5919788"/>
          <p14:tracePt t="65406" x="7348538" y="5938838"/>
          <p14:tracePt t="65423" x="7394575" y="5973763"/>
          <p14:tracePt t="65439" x="7439025" y="6010275"/>
          <p14:tracePt t="65456" x="7500938" y="6054725"/>
          <p14:tracePt t="65472" x="7572375" y="6116638"/>
          <p14:tracePt t="65489" x="7661275" y="6180138"/>
          <p14:tracePt t="65506" x="7742238" y="6232525"/>
          <p14:tracePt t="65523" x="7823200" y="6296025"/>
          <p14:tracePt t="65539" x="7867650" y="6313488"/>
          <p14:tracePt t="65556" x="7875588" y="6323013"/>
          <p14:tracePt t="65573" x="7885113" y="6323013"/>
          <p14:tracePt t="65589" x="7920038" y="6340475"/>
          <p14:tracePt t="65606" x="7966075" y="6357938"/>
          <p14:tracePt t="65623" x="8180388" y="6456363"/>
          <p14:tracePt t="65639" x="8375650" y="6537325"/>
          <p14:tracePt t="65656" x="8537575" y="6589713"/>
          <p14:tracePt t="65672" x="8680450" y="6626225"/>
          <p14:tracePt t="65689" x="8742363" y="6626225"/>
          <p14:tracePt t="65706" x="8769350" y="6626225"/>
          <p14:tracePt t="65723" x="8796338" y="6626225"/>
          <p14:tracePt t="65739" x="8813800" y="6626225"/>
          <p14:tracePt t="65756" x="8823325" y="6626225"/>
          <p14:tracePt t="65773" x="8831263" y="6616700"/>
          <p14:tracePt t="65789" x="8848725" y="6608763"/>
          <p14:tracePt t="65806" x="8885238" y="6589713"/>
          <p14:tracePt t="65823" x="8920163" y="6581775"/>
          <p14:tracePt t="65839" x="8929688" y="6572250"/>
          <p14:tracePt t="65872" x="8947150" y="6562725"/>
          <p14:tracePt t="65889" x="8966200" y="6545263"/>
          <p14:tracePt t="65906" x="8991600" y="6518275"/>
          <p14:tracePt t="65922" x="9028113" y="6473825"/>
          <p14:tracePt t="65939" x="9082088" y="6429375"/>
          <p14:tracePt t="65943" x="9090025" y="6419850"/>
          <p14:tracePt t="65956" x="9109075" y="6402388"/>
          <p14:tracePt t="65973" x="9134475" y="6375400"/>
          <p14:tracePt t="65989" x="9153525" y="6357938"/>
          <p14:tracePt t="66006" x="9170988" y="6330950"/>
          <p14:tracePt t="66023" x="9188450" y="6313488"/>
          <p14:tracePt t="66039" x="9188450" y="6286500"/>
          <p14:tracePt t="66056" x="9197975" y="6269038"/>
          <p14:tracePt t="66072" x="9197975" y="6232525"/>
          <p14:tracePt t="66089" x="9197975" y="6170613"/>
          <p14:tracePt t="66106" x="9153525" y="6089650"/>
          <p14:tracePt t="66123" x="9109075" y="6000750"/>
          <p14:tracePt t="66139" x="9010650" y="5911850"/>
          <p14:tracePt t="66156" x="8875713" y="5830888"/>
          <p14:tracePt t="66173" x="8732838" y="5759450"/>
          <p14:tracePt t="66189" x="8626475" y="5741988"/>
          <p14:tracePt t="66207" x="8483600" y="5759450"/>
          <p14:tracePt t="66222" x="8375650" y="5840413"/>
          <p14:tracePt t="66239" x="8197850" y="6000750"/>
          <p14:tracePt t="66256" x="8045450" y="6197600"/>
          <p14:tracePt t="66273" x="8001000" y="6296025"/>
          <p14:tracePt t="66289" x="8001000" y="6348413"/>
          <p14:tracePt t="66306" x="8010525" y="6367463"/>
          <p14:tracePt t="66323" x="8054975" y="6384925"/>
          <p14:tracePt t="66339" x="8116888" y="6394450"/>
          <p14:tracePt t="66356" x="8197850" y="6367463"/>
          <p14:tracePt t="66373" x="8313738" y="6269038"/>
          <p14:tracePt t="66389" x="8412163" y="6153150"/>
          <p14:tracePt t="66407" x="8510588" y="6010275"/>
          <p14:tracePt t="66423" x="8518525" y="5973763"/>
          <p14:tracePt t="66439" x="8518525" y="596582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316"/>
            <a:ext cx="12192000" cy="6986322"/>
          </a:xfrm>
          <a:prstGeom prst="rect">
            <a:avLst/>
          </a:prstGeom>
          <a:solidFill>
            <a:srgbClr val="0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0706" y="51845"/>
            <a:ext cx="8311488" cy="6858000"/>
          </a:xfrm>
          <a:prstGeom prst="rect">
            <a:avLst/>
          </a:prstGeom>
        </p:spPr>
      </p:pic>
      <p:sp>
        <p:nvSpPr>
          <p:cNvPr id="7" name="Rectangle 6"/>
          <p:cNvSpPr/>
          <p:nvPr/>
        </p:nvSpPr>
        <p:spPr>
          <a:xfrm>
            <a:off x="6994657" y="2552797"/>
            <a:ext cx="4322597" cy="1910020"/>
          </a:xfrm>
          <a:prstGeom prst="rect">
            <a:avLst/>
          </a:prstGeom>
          <a:no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226670" y="2697451"/>
            <a:ext cx="4090585" cy="1658223"/>
          </a:xfrm>
        </p:spPr>
        <p:txBody>
          <a:bodyPr>
            <a:noAutofit/>
          </a:bodyPr>
          <a:lstStyle/>
          <a:p>
            <a:pPr algn="l"/>
            <a:r>
              <a:rPr lang="en-US" sz="5000" dirty="0" smtClean="0">
                <a:latin typeface="Adobe Gothic Std B" panose="020B0800000000000000" pitchFamily="34" charset="-128"/>
                <a:ea typeface="Adobe Gothic Std B" panose="020B0800000000000000" pitchFamily="34" charset="-128"/>
              </a:rPr>
              <a:t>SUPERVISED </a:t>
            </a:r>
            <a:br>
              <a:rPr lang="en-US" sz="5000" dirty="0" smtClean="0">
                <a:latin typeface="Adobe Gothic Std B" panose="020B0800000000000000" pitchFamily="34" charset="-128"/>
                <a:ea typeface="Adobe Gothic Std B" panose="020B0800000000000000" pitchFamily="34" charset="-128"/>
              </a:rPr>
            </a:br>
            <a:r>
              <a:rPr lang="en-US" sz="5000" dirty="0" smtClean="0">
                <a:latin typeface="Adobe Gothic Std B" panose="020B0800000000000000" pitchFamily="34" charset="-128"/>
                <a:ea typeface="Adobe Gothic Std B" panose="020B0800000000000000" pitchFamily="34" charset="-128"/>
              </a:rPr>
              <a:t>LEARNING</a:t>
            </a:r>
            <a:endParaRPr lang="en-US" sz="5000" dirty="0">
              <a:latin typeface="Adobe Gothic Std B" panose="020B0800000000000000" pitchFamily="34" charset="-128"/>
              <a:ea typeface="Adobe Gothic Std B" panose="020B0800000000000000" pitchFamily="34" charset="-128"/>
            </a:endParaRPr>
          </a:p>
        </p:txBody>
      </p:sp>
      <p:pic>
        <p:nvPicPr>
          <p:cNvPr id="20" name="Audio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7371234"/>
      </p:ext>
    </p:extLst>
  </p:cSld>
  <p:clrMapOvr>
    <a:masterClrMapping/>
  </p:clrMapOvr>
  <mc:AlternateContent xmlns:mc="http://schemas.openxmlformats.org/markup-compatibility/2006" xmlns:p14="http://schemas.microsoft.com/office/powerpoint/2010/main">
    <mc:Choice Requires="p14">
      <p:transition spd="slow" p14:dur="2000" advTm="22020"/>
    </mc:Choice>
    <mc:Fallback xmlns="">
      <p:transition spd="slow" advTm="22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973" y="2308913"/>
            <a:ext cx="5059960" cy="3167871"/>
          </a:xfrm>
          <a:prstGeom prst="rect">
            <a:avLst/>
          </a:prstGeom>
        </p:spPr>
      </p:pic>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7994E089-025A-4C69-B940-7F951870B5E4}"/>
              </a:ext>
            </a:extLst>
          </p:cNvPr>
          <p:cNvSpPr txBox="1"/>
          <p:nvPr/>
        </p:nvSpPr>
        <p:spPr>
          <a:xfrm>
            <a:off x="553048" y="1342382"/>
            <a:ext cx="10486218"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indent="914400" algn="just"/>
            <a:r>
              <a:rPr lang="en-US" sz="1800" b="1" i="0" dirty="0" smtClean="0">
                <a:latin typeface="Segoe UI" panose="020B0502040204020203" pitchFamily="34" charset="0"/>
              </a:rPr>
              <a:t>Simple Linear </a:t>
            </a:r>
            <a:r>
              <a:rPr lang="en-US" sz="1800" b="1" i="0" dirty="0">
                <a:latin typeface="Segoe UI" panose="020B0502040204020203" pitchFamily="34" charset="0"/>
              </a:rPr>
              <a:t>regression </a:t>
            </a:r>
            <a:r>
              <a:rPr lang="en-US" sz="1800" i="0" dirty="0">
                <a:latin typeface="Segoe UI" panose="020B0502040204020203" pitchFamily="34" charset="0"/>
              </a:rPr>
              <a:t>attempts to model the </a:t>
            </a:r>
            <a:r>
              <a:rPr lang="en-US" sz="1800" i="0" dirty="0">
                <a:solidFill>
                  <a:srgbClr val="00B050"/>
                </a:solidFill>
                <a:latin typeface="Segoe UI" panose="020B0502040204020203" pitchFamily="34" charset="0"/>
              </a:rPr>
              <a:t>relationship between two variables by fitting a linear equation to observed data</a:t>
            </a:r>
            <a:r>
              <a:rPr lang="en-US" sz="1800" i="0" dirty="0">
                <a:latin typeface="Segoe UI" panose="020B0502040204020203" pitchFamily="34" charset="0"/>
              </a:rPr>
              <a:t>. One variable is considered to be an explanatory </a:t>
            </a:r>
            <a:r>
              <a:rPr lang="en-US" sz="1800" i="0" dirty="0" smtClean="0">
                <a:latin typeface="Segoe UI" panose="020B0502040204020203" pitchFamily="34" charset="0"/>
              </a:rPr>
              <a:t>variable (</a:t>
            </a:r>
            <a:r>
              <a:rPr lang="en-US" sz="1800" dirty="0" smtClean="0">
                <a:latin typeface="Segoe UI" panose="020B0502040204020203" pitchFamily="34" charset="0"/>
              </a:rPr>
              <a:t>independent</a:t>
            </a:r>
            <a:r>
              <a:rPr lang="en-US" sz="1800" i="0" dirty="0" smtClean="0">
                <a:latin typeface="Segoe UI" panose="020B0502040204020203" pitchFamily="34" charset="0"/>
              </a:rPr>
              <a:t>), </a:t>
            </a:r>
            <a:r>
              <a:rPr lang="en-US" sz="1800" i="0" dirty="0">
                <a:latin typeface="Segoe UI" panose="020B0502040204020203" pitchFamily="34" charset="0"/>
              </a:rPr>
              <a:t>and the other is considered to be a </a:t>
            </a:r>
            <a:r>
              <a:rPr lang="en-US" sz="1800" dirty="0">
                <a:latin typeface="Segoe UI" panose="020B0502040204020203" pitchFamily="34" charset="0"/>
              </a:rPr>
              <a:t>dependent</a:t>
            </a:r>
            <a:r>
              <a:rPr lang="en-US" sz="1800" i="0" dirty="0">
                <a:latin typeface="Segoe UI" panose="020B0502040204020203" pitchFamily="34" charset="0"/>
              </a:rPr>
              <a:t> </a:t>
            </a:r>
            <a:r>
              <a:rPr lang="en-US" sz="1800" i="0" dirty="0" smtClean="0">
                <a:latin typeface="Segoe UI" panose="020B0502040204020203" pitchFamily="34" charset="0"/>
              </a:rPr>
              <a:t>variable.</a:t>
            </a:r>
          </a:p>
        </p:txBody>
      </p:sp>
      <p:grpSp>
        <p:nvGrpSpPr>
          <p:cNvPr id="3" name="Group 2"/>
          <p:cNvGrpSpPr/>
          <p:nvPr/>
        </p:nvGrpSpPr>
        <p:grpSpPr>
          <a:xfrm>
            <a:off x="449180" y="414980"/>
            <a:ext cx="4571999" cy="599364"/>
            <a:chOff x="4154905" y="414980"/>
            <a:chExt cx="4571999" cy="599364"/>
          </a:xfrm>
        </p:grpSpPr>
        <p:sp>
          <p:nvSpPr>
            <p:cNvPr id="14" name="Rectangle 13"/>
            <p:cNvSpPr/>
            <p:nvPr/>
          </p:nvSpPr>
          <p:spPr>
            <a:xfrm>
              <a:off x="4727554" y="483220"/>
              <a:ext cx="3948838"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Simple Linear Regression</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4571999"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1</a:t>
                </a:r>
                <a:endParaRPr lang="en-US" sz="2000" dirty="0"/>
              </a:p>
            </p:txBody>
          </p:sp>
        </p:grpSp>
      </p:grpSp>
      <p:grpSp>
        <p:nvGrpSpPr>
          <p:cNvPr id="12" name="Group 11"/>
          <p:cNvGrpSpPr/>
          <p:nvPr/>
        </p:nvGrpSpPr>
        <p:grpSpPr>
          <a:xfrm>
            <a:off x="566431" y="2314972"/>
            <a:ext cx="5229726" cy="2667888"/>
            <a:chOff x="465222" y="2216751"/>
            <a:chExt cx="5229726" cy="2667888"/>
          </a:xfrm>
        </p:grpSpPr>
        <p:sp>
          <p:nvSpPr>
            <p:cNvPr id="17" name="Rectangle 16"/>
            <p:cNvSpPr/>
            <p:nvPr/>
          </p:nvSpPr>
          <p:spPr>
            <a:xfrm>
              <a:off x="465222" y="2216751"/>
              <a:ext cx="5229726" cy="2667888"/>
            </a:xfrm>
            <a:prstGeom prst="rect">
              <a:avLst/>
            </a:prstGeom>
            <a:solidFill>
              <a:srgbClr val="00487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048" y="2298930"/>
              <a:ext cx="5055997" cy="2492789"/>
            </a:xfrm>
            <a:prstGeom prst="rect">
              <a:avLst/>
            </a:prstGeom>
          </p:spPr>
        </p:pic>
      </p:grpSp>
      <p:sp>
        <p:nvSpPr>
          <p:cNvPr id="20" name="Rectangle 19"/>
          <p:cNvSpPr/>
          <p:nvPr/>
        </p:nvSpPr>
        <p:spPr>
          <a:xfrm>
            <a:off x="463515" y="5236154"/>
            <a:ext cx="5838458" cy="1200329"/>
          </a:xfrm>
          <a:prstGeom prst="rect">
            <a:avLst/>
          </a:prstGeom>
        </p:spPr>
        <p:txBody>
          <a:bodyPr wrap="square">
            <a:spAutoFit/>
          </a:bodyPr>
          <a:lstStyle/>
          <a:p>
            <a:r>
              <a:rPr lang="en-US" b="1" dirty="0" smtClean="0">
                <a:solidFill>
                  <a:srgbClr val="00487E"/>
                </a:solidFill>
              </a:rPr>
              <a:t>Dependent</a:t>
            </a:r>
            <a:r>
              <a:rPr lang="en-US" dirty="0" smtClean="0">
                <a:solidFill>
                  <a:srgbClr val="00487E"/>
                </a:solidFill>
              </a:rPr>
              <a:t> : it </a:t>
            </a:r>
            <a:r>
              <a:rPr lang="en-US" dirty="0">
                <a:solidFill>
                  <a:srgbClr val="00487E"/>
                </a:solidFill>
              </a:rPr>
              <a:t>is something that depends on other factors</a:t>
            </a:r>
            <a:r>
              <a:rPr lang="en-US" dirty="0" smtClean="0">
                <a:solidFill>
                  <a:srgbClr val="00487E"/>
                </a:solidFill>
              </a:rPr>
              <a:t>.</a:t>
            </a:r>
          </a:p>
          <a:p>
            <a:r>
              <a:rPr lang="en-US" b="1" dirty="0" smtClean="0">
                <a:solidFill>
                  <a:srgbClr val="00487E"/>
                </a:solidFill>
              </a:rPr>
              <a:t>Independent</a:t>
            </a:r>
            <a:r>
              <a:rPr lang="en-US" dirty="0" smtClean="0">
                <a:solidFill>
                  <a:srgbClr val="00487E"/>
                </a:solidFill>
              </a:rPr>
              <a:t> : </a:t>
            </a:r>
            <a:r>
              <a:rPr lang="en-US" dirty="0">
                <a:solidFill>
                  <a:srgbClr val="00487E"/>
                </a:solidFill>
              </a:rPr>
              <a:t>is the variable the experimenter changes or controls and is assumed to have a direct effect on the </a:t>
            </a:r>
            <a:r>
              <a:rPr lang="en-US" i="1" dirty="0">
                <a:solidFill>
                  <a:srgbClr val="00487E"/>
                </a:solidFill>
              </a:rPr>
              <a:t>dependent variable</a:t>
            </a:r>
            <a:r>
              <a:rPr lang="en-US" dirty="0">
                <a:solidFill>
                  <a:srgbClr val="00487E"/>
                </a:solidFill>
              </a:rPr>
              <a:t>.</a:t>
            </a:r>
          </a:p>
        </p:txBody>
      </p:sp>
      <p:sp>
        <p:nvSpPr>
          <p:cNvPr id="23" name="Rectangle 22"/>
          <p:cNvSpPr/>
          <p:nvPr/>
        </p:nvSpPr>
        <p:spPr>
          <a:xfrm>
            <a:off x="6504959" y="5476784"/>
            <a:ext cx="2781531" cy="923330"/>
          </a:xfrm>
          <a:prstGeom prst="rect">
            <a:avLst/>
          </a:prstGeom>
        </p:spPr>
        <p:txBody>
          <a:bodyPr wrap="none">
            <a:spAutoFit/>
          </a:bodyPr>
          <a:lstStyle/>
          <a:p>
            <a:r>
              <a:rPr lang="en-US" b="1" dirty="0">
                <a:solidFill>
                  <a:srgbClr val="00487E"/>
                </a:solidFill>
              </a:rPr>
              <a:t>implementation</a:t>
            </a:r>
            <a:r>
              <a:rPr lang="en-US" b="1" dirty="0" smtClean="0">
                <a:solidFill>
                  <a:srgbClr val="00487E"/>
                </a:solidFill>
              </a:rPr>
              <a:t> Example:</a:t>
            </a:r>
          </a:p>
          <a:p>
            <a:pPr marL="342900" indent="-342900">
              <a:buAutoNum type="arabicPeriod"/>
            </a:pPr>
            <a:r>
              <a:rPr lang="en-US" dirty="0" smtClean="0">
                <a:solidFill>
                  <a:srgbClr val="00487E"/>
                </a:solidFill>
              </a:rPr>
              <a:t>House Price Prediction</a:t>
            </a:r>
          </a:p>
          <a:p>
            <a:pPr marL="342900" indent="-342900">
              <a:buAutoNum type="arabicPeriod"/>
            </a:pPr>
            <a:r>
              <a:rPr lang="en-US" dirty="0" smtClean="0">
                <a:solidFill>
                  <a:srgbClr val="00487E"/>
                </a:solidFill>
              </a:rPr>
              <a:t>Salary Prediction</a:t>
            </a:r>
            <a:endParaRPr lang="en-US" dirty="0">
              <a:solidFill>
                <a:srgbClr val="00487E"/>
              </a:solidFill>
            </a:endParaRPr>
          </a:p>
        </p:txBody>
      </p:sp>
      <p:sp>
        <p:nvSpPr>
          <p:cNvPr id="24" name="Rectangle 23"/>
          <p:cNvSpPr/>
          <p:nvPr/>
        </p:nvSpPr>
        <p:spPr>
          <a:xfrm>
            <a:off x="9988653" y="526121"/>
            <a:ext cx="1361014"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Regression</a:t>
            </a:r>
            <a:endParaRPr lang="en-US" dirty="0"/>
          </a:p>
        </p:txBody>
      </p:sp>
      <p:pic>
        <p:nvPicPr>
          <p:cNvPr id="39" name="Audio 3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03206434"/>
      </p:ext>
    </p:extLst>
  </p:cSld>
  <p:clrMapOvr>
    <a:masterClrMapping/>
  </p:clrMapOvr>
  <mc:AlternateContent xmlns:mc="http://schemas.openxmlformats.org/markup-compatibility/2006" xmlns:p14="http://schemas.microsoft.com/office/powerpoint/2010/main">
    <mc:Choice Requires="p14">
      <p:transition spd="slow" p14:dur="2000" advTm="68648"/>
    </mc:Choice>
    <mc:Fallback xmlns="">
      <p:transition spd="slow" advTm="68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extLst>
    <p:ext uri="{3A86A75C-4F4B-4683-9AE1-C65F6400EC91}">
      <p14:laserTraceLst xmlns:p14="http://schemas.microsoft.com/office/powerpoint/2010/main">
        <p14:tracePtLst>
          <p14:tracePt t="2080" x="714375" y="5018088"/>
          <p14:tracePt t="2137" x="723900" y="5010150"/>
          <p14:tracePt t="2144" x="731838" y="4965700"/>
          <p14:tracePt t="2154" x="750888" y="4875213"/>
          <p14:tracePt t="2188" x="812800" y="4473575"/>
          <p14:tracePt t="2221" x="822325" y="4037013"/>
          <p14:tracePt t="2238" x="839788" y="3884613"/>
          <p14:tracePt t="2255" x="884238" y="3741738"/>
          <p14:tracePt t="2272" x="965200" y="3517900"/>
          <p14:tracePt t="2288" x="1009650" y="3348038"/>
          <p14:tracePt t="2305" x="1071563" y="3187700"/>
          <p14:tracePt t="2321" x="1133475" y="3036888"/>
          <p14:tracePt t="2338" x="1214438" y="2867025"/>
          <p14:tracePt t="2354" x="1295400" y="2679700"/>
          <p14:tracePt t="2371" x="1357313" y="2482850"/>
          <p14:tracePt t="2388" x="1401763" y="2268538"/>
          <p14:tracePt t="2405" x="1411288" y="2089150"/>
          <p14:tracePt t="2421" x="1411288" y="1955800"/>
          <p14:tracePt t="2438" x="1411288" y="1866900"/>
          <p14:tracePt t="2454" x="1411288" y="1839913"/>
          <p14:tracePt t="2471" x="1411288" y="1822450"/>
          <p14:tracePt t="2601" x="1411288" y="1812925"/>
          <p14:tracePt t="2608" x="1411288" y="1795463"/>
          <p14:tracePt t="2621" x="1411288" y="1768475"/>
          <p14:tracePt t="2638" x="1411288" y="1731963"/>
          <p14:tracePt t="2654" x="1411288" y="1697038"/>
          <p14:tracePt t="2672" x="1446213" y="1581150"/>
          <p14:tracePt t="2687" x="1482725" y="1509713"/>
          <p14:tracePt t="2704" x="1509713" y="1446213"/>
          <p14:tracePt t="2720" x="1544638" y="1401763"/>
          <p14:tracePt t="2737" x="1581150" y="1374775"/>
          <p14:tracePt t="2754" x="1616075" y="1347788"/>
          <p14:tracePt t="2771" x="1633538" y="1322388"/>
          <p14:tracePt t="2787" x="1643063" y="1312863"/>
          <p14:tracePt t="2804" x="1652588" y="1303338"/>
          <p14:tracePt t="2821" x="1660525" y="1295400"/>
          <p14:tracePt t="2838" x="1670050" y="1295400"/>
          <p14:tracePt t="2854" x="1679575" y="1295400"/>
          <p14:tracePt t="3025" x="1724025" y="1295400"/>
          <p14:tracePt t="3031" x="1866900" y="1295400"/>
          <p14:tracePt t="3040" x="2179638" y="1295400"/>
          <p14:tracePt t="3054" x="2571750" y="1295400"/>
          <p14:tracePt t="3070" x="3152775" y="1295400"/>
          <p14:tracePt t="3088" x="3473450" y="1295400"/>
          <p14:tracePt t="3104" x="3660775" y="1295400"/>
          <p14:tracePt t="3121" x="3803650" y="1295400"/>
          <p14:tracePt t="3137" x="3875088" y="1295400"/>
          <p14:tracePt t="3154" x="3894138" y="1295400"/>
          <p14:tracePt t="3201" x="3902075" y="1295400"/>
          <p14:tracePt t="3208" x="3902075" y="1276350"/>
          <p14:tracePt t="3221" x="3919538" y="1268413"/>
          <p14:tracePt t="3238" x="3956050" y="1231900"/>
          <p14:tracePt t="3254" x="3990975" y="1196975"/>
          <p14:tracePt t="3272" x="4062413" y="1143000"/>
          <p14:tracePt t="3288" x="4098925" y="1116013"/>
          <p14:tracePt t="3304" x="4143375" y="1098550"/>
          <p14:tracePt t="3321" x="4179888" y="1081088"/>
          <p14:tracePt t="3337" x="4205288" y="1062038"/>
          <p14:tracePt t="3354" x="4214813" y="1044575"/>
          <p14:tracePt t="3371" x="4224338" y="1044575"/>
          <p14:tracePt t="3405" x="4241800" y="1036638"/>
          <p14:tracePt t="3421" x="4286250" y="1017588"/>
          <p14:tracePt t="3438" x="4340225" y="1000125"/>
          <p14:tracePt t="3454" x="4402138" y="982663"/>
          <p14:tracePt t="3471" x="4545013" y="982663"/>
          <p14:tracePt t="3488" x="4643438" y="982663"/>
          <p14:tracePt t="3504" x="4741863" y="982663"/>
          <p14:tracePt t="3521" x="4822825" y="982663"/>
          <p14:tracePt t="3538" x="4884738" y="990600"/>
          <p14:tracePt t="3554" x="4956175" y="1000125"/>
          <p14:tracePt t="3571" x="4983163" y="1000125"/>
          <p14:tracePt t="4705" x="4973638" y="1000125"/>
          <p14:tracePt t="4712" x="4929188" y="1000125"/>
          <p14:tracePt t="4721" x="4884738" y="990600"/>
          <p14:tracePt t="4738" x="4724400" y="946150"/>
          <p14:tracePt t="4755" x="4527550" y="911225"/>
          <p14:tracePt t="4771" x="4268788" y="847725"/>
          <p14:tracePt t="4804" x="3786188" y="776288"/>
          <p14:tracePt t="4837" x="3536950" y="776288"/>
          <p14:tracePt t="4854" x="3509963" y="776288"/>
          <p14:tracePt t="4871" x="3500438" y="776288"/>
          <p14:tracePt t="4976" x="3490913" y="776288"/>
          <p14:tracePt t="4984" x="3482975" y="776288"/>
          <p14:tracePt t="6047" x="3482975" y="785813"/>
          <p14:tracePt t="6056" x="3482975" y="795338"/>
          <p14:tracePt t="6273" x="3482975" y="803275"/>
          <p14:tracePt t="6769" x="3482975" y="812800"/>
          <p14:tracePt t="7328" x="3490913" y="812800"/>
          <p14:tracePt t="7336" x="3500438" y="830263"/>
          <p14:tracePt t="7344" x="3527425" y="839788"/>
          <p14:tracePt t="7354" x="3581400" y="866775"/>
          <p14:tracePt t="7371" x="3705225" y="919163"/>
          <p14:tracePt t="7388" x="3884613" y="1000125"/>
          <p14:tracePt t="7420" x="4652963" y="1258888"/>
          <p14:tracePt t="7454" x="6054725" y="1562100"/>
          <p14:tracePt t="7471" x="6831013" y="1633538"/>
          <p14:tracePt t="7487" x="7224713" y="1633538"/>
          <p14:tracePt t="7504" x="7589838" y="1633538"/>
          <p14:tracePt t="7520" x="7983538" y="1633538"/>
          <p14:tracePt t="7537" x="8420100" y="1633538"/>
          <p14:tracePt t="7554" x="8858250" y="1633538"/>
          <p14:tracePt t="7570" x="9348788" y="1633538"/>
          <p14:tracePt t="7587" x="9902825" y="1633538"/>
          <p14:tracePt t="7604" x="10537825" y="1652588"/>
          <p14:tracePt t="7620" x="11180763" y="1679575"/>
          <p14:tracePt t="7637" x="11661775" y="1679575"/>
          <p14:tracePt t="7655" x="12063413" y="1679575"/>
          <p14:tracePt t="7670" x="12126913" y="1679575"/>
          <p14:tracePt t="7687" x="12161838" y="1679575"/>
          <p14:tracePt t="7825" x="12171363" y="1670050"/>
          <p14:tracePt t="7832" x="12180888" y="1643063"/>
          <p14:tracePt t="7841" x="12188825" y="1616075"/>
          <p14:tracePt t="7854" x="12188825" y="1581150"/>
          <p14:tracePt t="7871" x="12188825" y="1544638"/>
          <p14:tracePt t="7887" x="12188825" y="1473200"/>
          <p14:tracePt t="7904" x="12188825" y="1438275"/>
          <p14:tracePt t="7921" x="12171363" y="1411288"/>
          <p14:tracePt t="7937" x="12153900" y="1384300"/>
          <p14:tracePt t="7954" x="12134850" y="1357313"/>
          <p14:tracePt t="7970" x="12117388" y="1339850"/>
          <p14:tracePt t="7987" x="12109450" y="1312863"/>
          <p14:tracePt t="8004" x="12082463" y="1276350"/>
          <p14:tracePt t="8021" x="12038013" y="1214438"/>
          <p14:tracePt t="8037" x="11991975" y="1160463"/>
          <p14:tracePt t="8054" x="11939588" y="1081088"/>
          <p14:tracePt t="8071" x="11885613" y="1009650"/>
          <p14:tracePt t="8087" x="11777663" y="884238"/>
          <p14:tracePt t="8104" x="11680825" y="795338"/>
          <p14:tracePt t="8120" x="11572875" y="687388"/>
          <p14:tracePt t="8136" x="11456988" y="615950"/>
          <p14:tracePt t="8153" x="11323638" y="554038"/>
          <p14:tracePt t="8170" x="11188700" y="490538"/>
          <p14:tracePt t="8187" x="11082338" y="419100"/>
          <p14:tracePt t="8204" x="10974388" y="374650"/>
          <p14:tracePt t="8220" x="10902950" y="347663"/>
          <p14:tracePt t="8237" x="10831513" y="330200"/>
          <p14:tracePt t="8254" x="10777538" y="330200"/>
          <p14:tracePt t="8271" x="10688638" y="357188"/>
          <p14:tracePt t="8287" x="10491788" y="473075"/>
          <p14:tracePt t="8304" x="10348913" y="554038"/>
          <p14:tracePt t="8321" x="10277475" y="615950"/>
          <p14:tracePt t="8337" x="10242550" y="669925"/>
          <p14:tracePt t="8354" x="10215563" y="731838"/>
          <p14:tracePt t="8371" x="10215563" y="795338"/>
          <p14:tracePt t="8387" x="10287000" y="874713"/>
          <p14:tracePt t="8404" x="10439400" y="973138"/>
          <p14:tracePt t="8421" x="10634663" y="1098550"/>
          <p14:tracePt t="8437" x="10868025" y="1231900"/>
          <p14:tracePt t="8454" x="11072813" y="1303338"/>
          <p14:tracePt t="8471" x="11225213" y="1312863"/>
          <p14:tracePt t="8487" x="11349038" y="1250950"/>
          <p14:tracePt t="8504" x="11395075" y="1187450"/>
          <p14:tracePt t="8521" x="11412538" y="1125538"/>
          <p14:tracePt t="8537" x="11412538" y="1071563"/>
          <p14:tracePt t="8554" x="11412538" y="1036638"/>
          <p14:tracePt t="8571" x="11412538" y="990600"/>
          <p14:tracePt t="8587" x="11412538" y="946150"/>
          <p14:tracePt t="8604" x="11395075" y="911225"/>
          <p14:tracePt t="8620" x="11304588" y="847725"/>
          <p14:tracePt t="8625" x="11233150" y="822325"/>
          <p14:tracePt t="8637" x="11153775" y="776288"/>
          <p14:tracePt t="8654" x="11010900" y="731838"/>
          <p14:tracePt t="8671" x="10929938" y="704850"/>
          <p14:tracePt t="8688" x="10902950" y="696913"/>
          <p14:tracePt t="9873" x="10895013" y="696913"/>
          <p14:tracePt t="9881" x="10841038" y="704850"/>
          <p14:tracePt t="9889" x="10769600" y="723900"/>
          <p14:tracePt t="9920" x="10537825" y="812800"/>
          <p14:tracePt t="9954" x="10402888" y="857250"/>
          <p14:tracePt t="9970" x="10348913" y="866775"/>
          <p14:tracePt t="9987" x="10287000" y="884238"/>
          <p14:tracePt t="10004" x="10188575" y="893763"/>
          <p14:tracePt t="10020" x="10055225" y="901700"/>
          <p14:tracePt t="10037" x="9902825" y="901700"/>
          <p14:tracePt t="10054" x="9698038" y="901700"/>
          <p14:tracePt t="10070" x="9447213" y="901700"/>
          <p14:tracePt t="10087" x="8920163" y="901700"/>
          <p14:tracePt t="10104" x="8375650" y="911225"/>
          <p14:tracePt t="10120" x="7759700" y="946150"/>
          <p14:tracePt t="10137" x="7251700" y="946150"/>
          <p14:tracePt t="10154" x="6840538" y="946150"/>
          <p14:tracePt t="10170" x="6518275" y="946150"/>
          <p14:tracePt t="10187" x="6259513" y="946150"/>
          <p14:tracePt t="10204" x="6010275" y="946150"/>
          <p14:tracePt t="10220" x="5759450" y="946150"/>
          <p14:tracePt t="10237" x="5527675" y="946150"/>
          <p14:tracePt t="10254" x="5348288" y="946150"/>
          <p14:tracePt t="10271" x="5133975" y="965200"/>
          <p14:tracePt t="10287" x="4973638" y="965200"/>
          <p14:tracePt t="10304" x="4776788" y="973138"/>
          <p14:tracePt t="10322" x="4500563" y="982663"/>
          <p14:tracePt t="10337" x="4152900" y="982663"/>
          <p14:tracePt t="10354" x="3911600" y="982663"/>
          <p14:tracePt t="10371" x="3714750" y="982663"/>
          <p14:tracePt t="10387" x="3608388" y="1009650"/>
          <p14:tracePt t="10404" x="3536950" y="1036638"/>
          <p14:tracePt t="10420" x="3490913" y="1062038"/>
          <p14:tracePt t="10437" x="3438525" y="1098550"/>
          <p14:tracePt t="10454" x="3375025" y="1143000"/>
          <p14:tracePt t="10470" x="3303588" y="1187450"/>
          <p14:tracePt t="10488" x="3232150" y="1231900"/>
          <p14:tracePt t="10504" x="3197225" y="1258888"/>
          <p14:tracePt t="10521" x="3152775" y="1295400"/>
          <p14:tracePt t="10537" x="3125788" y="1312863"/>
          <p14:tracePt t="10554" x="3108325" y="1330325"/>
          <p14:tracePt t="10570" x="3098800" y="1339850"/>
          <p14:tracePt t="10587" x="3044825" y="1374775"/>
          <p14:tracePt t="10604" x="2982913" y="1411288"/>
          <p14:tracePt t="10620" x="2901950" y="1465263"/>
          <p14:tracePt t="10624" x="2867025" y="1490663"/>
          <p14:tracePt t="10637" x="2840038" y="1517650"/>
          <p14:tracePt t="10654" x="2803525" y="1544638"/>
          <p14:tracePt t="10670" x="2803525" y="1554163"/>
          <p14:tracePt t="10760" x="2803525" y="1562100"/>
          <p14:tracePt t="10768" x="2822575" y="1571625"/>
          <p14:tracePt t="10776" x="2857500" y="1571625"/>
          <p14:tracePt t="10787" x="2901950" y="1581150"/>
          <p14:tracePt t="10804" x="2990850" y="1598613"/>
          <p14:tracePt t="10821" x="3054350" y="1598613"/>
          <p14:tracePt t="10837" x="3089275" y="1616075"/>
          <p14:tracePt t="10854" x="3108325" y="1616075"/>
          <p14:tracePt t="10870" x="3116263" y="1616075"/>
          <p14:tracePt t="10887" x="3125788" y="1616075"/>
          <p14:tracePt t="10920" x="3133725" y="1616075"/>
          <p14:tracePt t="11279" x="3143250" y="1616075"/>
          <p14:tracePt t="11296" x="3160713" y="1616075"/>
          <p14:tracePt t="11303" x="3179763" y="1616075"/>
          <p14:tracePt t="11312" x="3197225" y="1616075"/>
          <p14:tracePt t="11320" x="3224213" y="1616075"/>
          <p14:tracePt t="11337" x="3259138" y="1616075"/>
          <p14:tracePt t="11370" x="3367088" y="1616075"/>
          <p14:tracePt t="11404" x="3473450" y="1625600"/>
          <p14:tracePt t="11420" x="3527425" y="1625600"/>
          <p14:tracePt t="11437" x="3571875" y="1625600"/>
          <p14:tracePt t="11454" x="3625850" y="1625600"/>
          <p14:tracePt t="11470" x="3697288" y="1625600"/>
          <p14:tracePt t="11487" x="3786188" y="1625600"/>
          <p14:tracePt t="11504" x="3830638" y="1625600"/>
          <p14:tracePt t="11520" x="3857625" y="1625600"/>
          <p14:tracePt t="11537" x="3875088" y="1625600"/>
          <p14:tracePt t="11969" x="3884613" y="1625600"/>
          <p14:tracePt t="11985" x="3894138" y="1625600"/>
          <p14:tracePt t="12153" x="3902075" y="1625600"/>
          <p14:tracePt t="12353" x="3911600" y="1625600"/>
          <p14:tracePt t="12361" x="3919538" y="1625600"/>
          <p14:tracePt t="12376" x="3929063" y="1625600"/>
          <p14:tracePt t="12387" x="3938588" y="1625600"/>
          <p14:tracePt t="12404" x="3956050" y="1633538"/>
          <p14:tracePt t="12420" x="3990975" y="1633538"/>
          <p14:tracePt t="12454" x="4044950" y="1652588"/>
          <p14:tracePt t="12487" x="4152900" y="1652588"/>
          <p14:tracePt t="12504" x="4232275" y="1652588"/>
          <p14:tracePt t="12520" x="4375150" y="1652588"/>
          <p14:tracePt t="12537" x="4562475" y="1652588"/>
          <p14:tracePt t="12554" x="4724400" y="1633538"/>
          <p14:tracePt t="12570" x="4830763" y="1598613"/>
          <p14:tracePt t="12587" x="4857750" y="1589088"/>
          <p14:tracePt t="12604" x="4867275" y="1589088"/>
          <p14:tracePt t="12713" x="4875213" y="1589088"/>
          <p14:tracePt t="13480" x="4894263" y="1589088"/>
          <p14:tracePt t="13489" x="4929188" y="1589088"/>
          <p14:tracePt t="13504" x="5027613" y="1581150"/>
          <p14:tracePt t="13521" x="5116513" y="1571625"/>
          <p14:tracePt t="13537" x="5160963" y="1571625"/>
          <p14:tracePt t="13570" x="5197475" y="1562100"/>
          <p14:tracePt t="15888" x="5205413" y="1562100"/>
          <p14:tracePt t="15896" x="5276850" y="1562100"/>
          <p14:tracePt t="15905" x="5438775" y="1562100"/>
          <p14:tracePt t="15920" x="6072188" y="1562100"/>
          <p14:tracePt t="15937" x="6616700" y="1536700"/>
          <p14:tracePt t="15954" x="7251700" y="1500188"/>
          <p14:tracePt t="15970" x="7956550" y="1500188"/>
          <p14:tracePt t="16003" x="8875713" y="1544638"/>
          <p14:tracePt t="16037" x="9331325" y="1554163"/>
          <p14:tracePt t="16054" x="9375775" y="1554163"/>
          <p14:tracePt t="16128" x="9385300" y="1554163"/>
          <p14:tracePt t="16296" x="9385300" y="1562100"/>
          <p14:tracePt t="16304" x="9375775" y="1571625"/>
          <p14:tracePt t="16312" x="9348788" y="1571625"/>
          <p14:tracePt t="16322" x="9304338" y="1581150"/>
          <p14:tracePt t="16337" x="9180513" y="1581150"/>
          <p14:tracePt t="16354" x="9028113" y="1598613"/>
          <p14:tracePt t="16370" x="8885238" y="1598613"/>
          <p14:tracePt t="16403" x="8501063" y="1581150"/>
          <p14:tracePt t="16437" x="8018463" y="1562100"/>
          <p14:tracePt t="16454" x="7796213" y="1562100"/>
          <p14:tracePt t="16470" x="7554913" y="1562100"/>
          <p14:tracePt t="16487" x="7215188" y="1562100"/>
          <p14:tracePt t="16503" x="7037388" y="1562100"/>
          <p14:tracePt t="16520" x="6884988" y="1562100"/>
          <p14:tracePt t="16537" x="6705600" y="1571625"/>
          <p14:tracePt t="16554" x="6518275" y="1589088"/>
          <p14:tracePt t="16570" x="6330950" y="1598613"/>
          <p14:tracePt t="16587" x="6072188" y="1608138"/>
          <p14:tracePt t="16603" x="5626100" y="1608138"/>
          <p14:tracePt t="16620" x="5143500" y="1608138"/>
          <p14:tracePt t="16623" x="4902200" y="1608138"/>
          <p14:tracePt t="16637" x="4652963" y="1608138"/>
          <p14:tracePt t="16654" x="4197350" y="1608138"/>
          <p14:tracePt t="16670" x="3875088" y="1608138"/>
          <p14:tracePt t="16687" x="3598863" y="1608138"/>
          <p14:tracePt t="16703" x="3232150" y="1608138"/>
          <p14:tracePt t="16720" x="3009900" y="1608138"/>
          <p14:tracePt t="16736" x="2795588" y="1608138"/>
          <p14:tracePt t="16753" x="2589213" y="1608138"/>
          <p14:tracePt t="16770" x="2411413" y="1608138"/>
          <p14:tracePt t="16787" x="2286000" y="1616075"/>
          <p14:tracePt t="16804" x="2133600" y="1633538"/>
          <p14:tracePt t="16820" x="1973263" y="1697038"/>
          <p14:tracePt t="16837" x="1795463" y="1751013"/>
          <p14:tracePt t="16854" x="1633538" y="1785938"/>
          <p14:tracePt t="16870" x="1536700" y="1795463"/>
          <p14:tracePt t="16887" x="1500188" y="1795463"/>
          <p14:tracePt t="16903" x="1490663" y="1803400"/>
          <p14:tracePt t="16920" x="1482725" y="1803400"/>
          <p14:tracePt t="16936" x="1473200" y="1822450"/>
          <p14:tracePt t="16970" x="1465263" y="1822450"/>
          <p14:tracePt t="17040" x="1455738" y="1822450"/>
          <p14:tracePt t="17048" x="1455738" y="1830388"/>
          <p14:tracePt t="17056" x="1446213" y="1830388"/>
          <p14:tracePt t="17072" x="1438275" y="1839913"/>
          <p14:tracePt t="18855" x="1428750" y="1839913"/>
          <p14:tracePt t="18904" x="1419225" y="1839913"/>
          <p14:tracePt t="18912" x="1419225" y="1847850"/>
          <p14:tracePt t="19002" x="1419225" y="1857375"/>
          <p14:tracePt t="19014" x="1419225" y="1866900"/>
          <p14:tracePt t="19037" x="1490663" y="1973263"/>
          <p14:tracePt t="19053" x="1544638" y="2036763"/>
          <p14:tracePt t="19070" x="1598613" y="2081213"/>
          <p14:tracePt t="19087" x="1616075" y="2116138"/>
          <p14:tracePt t="19176" x="1625600" y="2116138"/>
          <p14:tracePt t="19184" x="1633538" y="2116138"/>
          <p14:tracePt t="19225" x="1643063" y="2116138"/>
          <p14:tracePt t="19472" x="1643063" y="2108200"/>
          <p14:tracePt t="19480" x="1633538" y="2098675"/>
          <p14:tracePt t="19488" x="1625600" y="2098675"/>
          <p14:tracePt t="19504" x="1608138" y="2089150"/>
          <p14:tracePt t="19520" x="1581150" y="2081213"/>
          <p14:tracePt t="19537" x="1544638" y="2062163"/>
          <p14:tracePt t="19553" x="1509713" y="2044700"/>
          <p14:tracePt t="19587" x="1482725" y="2027238"/>
          <p14:tracePt t="19736" x="1482725" y="2017713"/>
          <p14:tracePt t="19744" x="1490663" y="2017713"/>
          <p14:tracePt t="19753" x="1500188" y="2009775"/>
          <p14:tracePt t="19770" x="1527175" y="2000250"/>
          <p14:tracePt t="19787" x="1536700" y="1990725"/>
          <p14:tracePt t="19803" x="1562100" y="1982788"/>
          <p14:tracePt t="19820" x="1571625" y="1982788"/>
          <p14:tracePt t="19837" x="1581150" y="1973263"/>
          <p14:tracePt t="19853" x="1589088" y="1973263"/>
          <p14:tracePt t="19870" x="1598613" y="1973263"/>
          <p14:tracePt t="19887" x="1608138" y="1973263"/>
          <p14:tracePt t="24064" x="1598613" y="1982788"/>
          <p14:tracePt t="24072" x="1589088" y="1990725"/>
          <p14:tracePt t="24087" x="1562100" y="2000250"/>
          <p14:tracePt t="24120" x="1465263" y="2081213"/>
          <p14:tracePt t="24153" x="1419225" y="2098675"/>
          <p14:tracePt t="24170" x="1401763" y="2116138"/>
          <p14:tracePt t="24186" x="1393825" y="2125663"/>
          <p14:tracePt t="24203" x="1374775" y="2133600"/>
          <p14:tracePt t="24220" x="1366838" y="2143125"/>
          <p14:tracePt t="24236" x="1357313" y="2152650"/>
          <p14:tracePt t="24253" x="1347788" y="2160588"/>
          <p14:tracePt t="24270" x="1330325" y="2170113"/>
          <p14:tracePt t="24287" x="1330325" y="2179638"/>
          <p14:tracePt t="24303" x="1322388" y="2179638"/>
          <p14:tracePt t="24512" x="1322388" y="2187575"/>
          <p14:tracePt t="24529" x="1330325" y="2187575"/>
          <p14:tracePt t="24537" x="1339850" y="2197100"/>
          <p14:tracePt t="24553" x="1366838" y="2205038"/>
          <p14:tracePt t="24569" x="1384300" y="2205038"/>
          <p14:tracePt t="24586" x="1393825" y="2205038"/>
          <p14:tracePt t="24603" x="1401763" y="2205038"/>
          <p14:tracePt t="24619" x="1419225" y="2205038"/>
          <p14:tracePt t="24637" x="1438275" y="2205038"/>
          <p14:tracePt t="24653" x="1465263" y="2205038"/>
          <p14:tracePt t="24670" x="1473200" y="2205038"/>
          <p14:tracePt t="24687" x="1482725" y="2205038"/>
          <p14:tracePt t="25384" x="1500188" y="2205038"/>
          <p14:tracePt t="25393" x="1509713" y="2197100"/>
          <p14:tracePt t="25403" x="1517650" y="2187575"/>
          <p14:tracePt t="25420" x="1554163" y="2170113"/>
          <p14:tracePt t="25437" x="1562100" y="2160588"/>
          <p14:tracePt t="25470" x="1571625" y="2160588"/>
          <p14:tracePt t="25503" x="1571625" y="2143125"/>
          <p14:tracePt t="25537" x="1571625" y="2125663"/>
          <p14:tracePt t="25553" x="1571625" y="2108200"/>
          <p14:tracePt t="25570" x="1536700" y="2081213"/>
          <p14:tracePt t="25586" x="1500188" y="2054225"/>
          <p14:tracePt t="25603" x="1473200" y="2044700"/>
          <p14:tracePt t="25620" x="1446213" y="2036763"/>
          <p14:tracePt t="25636" x="1438275" y="2027238"/>
          <p14:tracePt t="25653" x="1428750" y="2027238"/>
          <p14:tracePt t="25670" x="1419225" y="2027238"/>
          <p14:tracePt t="25687" x="1411288" y="2009775"/>
          <p14:tracePt t="25703" x="1347788" y="2009775"/>
          <p14:tracePt t="25720" x="1303338" y="2009775"/>
          <p14:tracePt t="25737" x="1250950" y="2009775"/>
          <p14:tracePt t="25753" x="1204913" y="2009775"/>
          <p14:tracePt t="25770" x="1152525" y="2009775"/>
          <p14:tracePt t="25786" x="1116013" y="2009775"/>
          <p14:tracePt t="25803" x="1089025" y="2009775"/>
          <p14:tracePt t="25820" x="1071563" y="2009775"/>
          <p14:tracePt t="25836" x="1071563" y="2017713"/>
          <p14:tracePt t="25853" x="1062038" y="2027238"/>
          <p14:tracePt t="25870" x="1036638" y="2062163"/>
          <p14:tracePt t="25886" x="1036638" y="2116138"/>
          <p14:tracePt t="25904" x="1036638" y="2187575"/>
          <p14:tracePt t="25920" x="1036638" y="2224088"/>
          <p14:tracePt t="25937" x="1062038" y="2259013"/>
          <p14:tracePt t="25953" x="1098550" y="2286000"/>
          <p14:tracePt t="25970" x="1152525" y="2295525"/>
          <p14:tracePt t="25986" x="1204913" y="2303463"/>
          <p14:tracePt t="26003" x="1250950" y="2303463"/>
          <p14:tracePt t="26020" x="1295400" y="2295525"/>
          <p14:tracePt t="26036" x="1339850" y="2276475"/>
          <p14:tracePt t="26053" x="1374775" y="2251075"/>
          <p14:tracePt t="26070" x="1419225" y="2241550"/>
          <p14:tracePt t="26086" x="1428750" y="2232025"/>
          <p14:tracePt t="26103" x="1438275" y="2224088"/>
          <p14:tracePt t="26120" x="1465263" y="2214563"/>
          <p14:tracePt t="26137" x="1473200" y="2205038"/>
          <p14:tracePt t="26153" x="1490663" y="2187575"/>
          <p14:tracePt t="26170" x="1500188" y="2160588"/>
          <p14:tracePt t="26187" x="1500188" y="2143125"/>
          <p14:tracePt t="26203" x="1500188" y="2133600"/>
          <p14:tracePt t="26220" x="1500188" y="2125663"/>
          <p14:tracePt t="26237" x="1500188" y="2116138"/>
          <p14:tracePt t="26253" x="1500188" y="2108200"/>
          <p14:tracePt t="26271" x="1500188" y="2089150"/>
          <p14:tracePt t="26287" x="1490663" y="2071688"/>
          <p14:tracePt t="26304" x="1446213" y="2054225"/>
          <p14:tracePt t="26320" x="1419225" y="2036763"/>
          <p14:tracePt t="26337" x="1374775" y="2017713"/>
          <p14:tracePt t="26353" x="1330325" y="2000250"/>
          <p14:tracePt t="26370" x="1295400" y="1990725"/>
          <p14:tracePt t="26387" x="1241425" y="1982788"/>
          <p14:tracePt t="26403" x="1196975" y="1973263"/>
          <p14:tracePt t="26420" x="1160463" y="1973263"/>
          <p14:tracePt t="26437" x="1125538" y="1973263"/>
          <p14:tracePt t="26453" x="1081088" y="1973263"/>
          <p14:tracePt t="26470" x="1027113" y="2000250"/>
          <p14:tracePt t="26486" x="990600" y="2044700"/>
          <p14:tracePt t="26504" x="965200" y="2071688"/>
          <p14:tracePt t="26520" x="965200" y="2081213"/>
          <p14:tracePt t="26537" x="965200" y="2098675"/>
          <p14:tracePt t="26553" x="965200" y="2108200"/>
          <p14:tracePt t="26570" x="965200" y="2116138"/>
          <p14:tracePt t="26587" x="973138" y="2133600"/>
          <p14:tracePt t="26603" x="1017588" y="2143125"/>
          <p14:tracePt t="26620" x="1108075" y="2152650"/>
          <p14:tracePt t="26637" x="1196975" y="2152650"/>
          <p14:tracePt t="26641" x="1241425" y="2152650"/>
          <p14:tracePt t="26653" x="1276350" y="2152650"/>
          <p14:tracePt t="26670" x="1330325" y="2152650"/>
          <p14:tracePt t="26687" x="1347788" y="2152650"/>
          <p14:tracePt t="27665" x="1347788" y="2143125"/>
          <p14:tracePt t="27672" x="1347788" y="2133600"/>
          <p14:tracePt t="27686" x="1347788" y="2125663"/>
          <p14:tracePt t="27703" x="1347788" y="2089150"/>
          <p14:tracePt t="27736" x="1347788" y="2071688"/>
          <p14:tracePt t="27770" x="1347788" y="2044700"/>
          <p14:tracePt t="27802" x="1330325" y="2044700"/>
          <p14:tracePt t="27819" x="1312863" y="2044700"/>
          <p14:tracePt t="27836" x="1303338" y="2044700"/>
          <p14:tracePt t="28977" x="1339850" y="2044700"/>
          <p14:tracePt t="28984" x="1428750" y="2044700"/>
          <p14:tracePt t="28992" x="1571625" y="2054225"/>
          <p14:tracePt t="29020" x="2197100" y="2081213"/>
          <p14:tracePt t="29053" x="3500438" y="2241550"/>
          <p14:tracePt t="29069" x="4116388" y="2286000"/>
          <p14:tracePt t="29086" x="4608513" y="2295525"/>
          <p14:tracePt t="29103" x="5126038" y="2295525"/>
          <p14:tracePt t="29120" x="5357813" y="2295525"/>
          <p14:tracePt t="29136" x="5572125" y="2295525"/>
          <p14:tracePt t="29153" x="5884863" y="2295525"/>
          <p14:tracePt t="29169" x="6205538" y="2295525"/>
          <p14:tracePt t="29186" x="6411913" y="2295525"/>
          <p14:tracePt t="29203" x="6491288" y="2295525"/>
          <p14:tracePt t="29220" x="6518275" y="2295525"/>
          <p14:tracePt t="29256" x="6527800" y="2295525"/>
          <p14:tracePt t="29269" x="6537325" y="2295525"/>
          <p14:tracePt t="29286" x="6545263" y="2295525"/>
          <p14:tracePt t="29360" x="6554788" y="2295525"/>
          <p14:tracePt t="29368" x="6562725" y="2295525"/>
          <p14:tracePt t="29376" x="6572250" y="2286000"/>
          <p14:tracePt t="29386" x="6581775" y="2286000"/>
          <p14:tracePt t="29403" x="6589713" y="2276475"/>
          <p14:tracePt t="29420" x="6599238" y="2268538"/>
          <p14:tracePt t="31384" x="6572250" y="2268538"/>
          <p14:tracePt t="31392" x="6473825" y="2268538"/>
          <p14:tracePt t="31403" x="6323013" y="2268538"/>
          <p14:tracePt t="31420" x="5956300" y="2276475"/>
          <p14:tracePt t="31438" x="5705475" y="2276475"/>
          <p14:tracePt t="31453" x="5456238" y="2276475"/>
          <p14:tracePt t="31486" x="5054600" y="2276475"/>
          <p14:tracePt t="31520" x="4286250" y="2339975"/>
          <p14:tracePt t="31536" x="3822700" y="2411413"/>
          <p14:tracePt t="31553" x="3394075" y="2500313"/>
          <p14:tracePt t="31570" x="3044825" y="2616200"/>
          <p14:tracePt t="31586" x="2759075" y="2732088"/>
          <p14:tracePt t="31603" x="2490788" y="2840038"/>
          <p14:tracePt t="31620" x="2286000" y="2928938"/>
          <p14:tracePt t="31636" x="2143125" y="2990850"/>
          <p14:tracePt t="31640" x="2089150" y="3027363"/>
          <p14:tracePt t="31653" x="2062163" y="3054350"/>
          <p14:tracePt t="31670" x="2000250" y="3081338"/>
          <p14:tracePt t="31686" x="1965325" y="3098800"/>
          <p14:tracePt t="31703" x="1938338" y="3116263"/>
          <p14:tracePt t="31736" x="1928813" y="3125788"/>
          <p14:tracePt t="31769" x="1919288" y="3125788"/>
          <p14:tracePt t="31786" x="1911350" y="3125788"/>
          <p14:tracePt t="31803" x="1893888" y="3143250"/>
          <p14:tracePt t="31820" x="1847850" y="3179763"/>
          <p14:tracePt t="31837" x="1812925" y="3197225"/>
          <p14:tracePt t="31853" x="1776413" y="3214688"/>
          <p14:tracePt t="31870" x="1724025" y="3232150"/>
          <p14:tracePt t="31886" x="1660525" y="3259138"/>
          <p14:tracePt t="31903" x="1608138" y="3268663"/>
          <p14:tracePt t="31919" x="1589088" y="3276600"/>
          <p14:tracePt t="31936" x="1581150" y="3276600"/>
          <p14:tracePt t="31977" x="1581150" y="3286125"/>
          <p14:tracePt t="31986" x="1571625" y="3286125"/>
          <p14:tracePt t="32009" x="1562100" y="3286125"/>
          <p14:tracePt t="32019" x="1562100" y="3295650"/>
          <p14:tracePt t="32036" x="1544638" y="3303588"/>
          <p14:tracePt t="32053" x="1536700" y="3313113"/>
          <p14:tracePt t="32070" x="1536700" y="3322638"/>
          <p14:tracePt t="32087" x="1527175" y="3330575"/>
          <p14:tracePt t="32104" x="1517650" y="3330575"/>
          <p14:tracePt t="32119" x="1517650" y="3340100"/>
          <p14:tracePt t="32136" x="1509713" y="3348038"/>
          <p14:tracePt t="32153" x="1500188" y="3348038"/>
          <p14:tracePt t="32169" x="1490663" y="3367088"/>
          <p14:tracePt t="32186" x="1482725" y="3384550"/>
          <p14:tracePt t="32203" x="1482725" y="3402013"/>
          <p14:tracePt t="32220" x="1473200" y="3411538"/>
          <p14:tracePt t="32236" x="1455738" y="3429000"/>
          <p14:tracePt t="32253" x="1446213" y="3465513"/>
          <p14:tracePt t="32270" x="1438275" y="3490913"/>
          <p14:tracePt t="32286" x="1428750" y="3517900"/>
          <p14:tracePt t="32304" x="1411288" y="3581400"/>
          <p14:tracePt t="32320" x="1411288" y="3608388"/>
          <p14:tracePt t="32336" x="1411288" y="3643313"/>
          <p14:tracePt t="32353" x="1411288" y="3697288"/>
          <p14:tracePt t="32369" x="1411288" y="3759200"/>
          <p14:tracePt t="32386" x="1455738" y="3803650"/>
          <p14:tracePt t="32403" x="1482725" y="3857625"/>
          <p14:tracePt t="32420" x="1500188" y="3884613"/>
          <p14:tracePt t="32436" x="1509713" y="3894138"/>
          <p14:tracePt t="32470" x="1527175" y="3902075"/>
          <p14:tracePt t="32486" x="1571625" y="3929063"/>
          <p14:tracePt t="32504" x="1625600" y="3956050"/>
          <p14:tracePt t="32519" x="1643063" y="3965575"/>
          <p14:tracePt t="32536" x="1660525" y="3965575"/>
          <p14:tracePt t="32553" x="1670050" y="3973513"/>
          <p14:tracePt t="32569" x="1679575" y="3973513"/>
          <p14:tracePt t="32587" x="1714500" y="3973513"/>
          <p14:tracePt t="32603" x="1731963" y="3973513"/>
          <p14:tracePt t="32619" x="1776413" y="3973513"/>
          <p14:tracePt t="32636" x="1795463" y="3973513"/>
          <p14:tracePt t="32640" x="1803400" y="3973513"/>
          <p14:tracePt t="32653" x="1830388" y="3973513"/>
          <p14:tracePt t="32670" x="1857375" y="3973513"/>
          <p14:tracePt t="32686" x="1893888" y="3965575"/>
          <p14:tracePt t="32703" x="1919288" y="3938588"/>
          <p14:tracePt t="32719" x="1928813" y="3929063"/>
          <p14:tracePt t="32736" x="1938338" y="3919538"/>
          <p14:tracePt t="32753" x="1946275" y="3911600"/>
          <p14:tracePt t="32769" x="1965325" y="3911600"/>
          <p14:tracePt t="32786" x="1982788" y="3894138"/>
          <p14:tracePt t="32803" x="2027238" y="3867150"/>
          <p14:tracePt t="32820" x="2044700" y="3848100"/>
          <p14:tracePt t="32836" x="2081213" y="3795713"/>
          <p14:tracePt t="32853" x="2125663" y="3732213"/>
          <p14:tracePt t="32870" x="2133600" y="3687763"/>
          <p14:tracePt t="32886" x="2143125" y="3670300"/>
          <p14:tracePt t="32903" x="2143125" y="3652838"/>
          <p14:tracePt t="32919" x="2143125" y="3633788"/>
          <p14:tracePt t="32936" x="2143125" y="3625850"/>
          <p14:tracePt t="32953" x="2143125" y="3589338"/>
          <p14:tracePt t="32969" x="2098675" y="3536950"/>
          <p14:tracePt t="32986" x="2044700" y="3473450"/>
          <p14:tracePt t="33003" x="1982788" y="3411538"/>
          <p14:tracePt t="33020" x="1911350" y="3348038"/>
          <p14:tracePt t="33036" x="1822450" y="3303588"/>
          <p14:tracePt t="33053" x="1751013" y="3251200"/>
          <p14:tracePt t="33070" x="1679575" y="3224213"/>
          <p14:tracePt t="33086" x="1616075" y="3205163"/>
          <p14:tracePt t="33104" x="1527175" y="3187700"/>
          <p14:tracePt t="33120" x="1482725" y="3187700"/>
          <p14:tracePt t="33136" x="1428750" y="3187700"/>
          <p14:tracePt t="33153" x="1384300" y="3187700"/>
          <p14:tracePt t="33170" x="1347788" y="3197225"/>
          <p14:tracePt t="33186" x="1285875" y="3232150"/>
          <p14:tracePt t="33203" x="1214438" y="3303588"/>
          <p14:tracePt t="33220" x="1125538" y="3367088"/>
          <p14:tracePt t="33236" x="1044575" y="3455988"/>
          <p14:tracePt t="33253" x="1000125" y="3527425"/>
          <p14:tracePt t="33270" x="982663" y="3581400"/>
          <p14:tracePt t="33286" x="973138" y="3625850"/>
          <p14:tracePt t="33303" x="965200" y="3670300"/>
          <p14:tracePt t="33319" x="965200" y="3687763"/>
          <p14:tracePt t="33336" x="965200" y="3697288"/>
          <p14:tracePt t="33352" x="965200" y="3705225"/>
          <p14:tracePt t="33497" x="965200" y="3714750"/>
          <p14:tracePt t="33504" x="965200" y="3724275"/>
          <p14:tracePt t="33521" x="982663" y="3732213"/>
          <p14:tracePt t="33528" x="990600" y="3741738"/>
          <p14:tracePt t="33536" x="1000125" y="3741738"/>
          <p14:tracePt t="33553" x="1027113" y="3759200"/>
          <p14:tracePt t="33569" x="1062038" y="3759200"/>
          <p14:tracePt t="33586" x="1098550" y="3768725"/>
          <p14:tracePt t="33603" x="1133475" y="3776663"/>
          <p14:tracePt t="33620" x="1187450" y="3786188"/>
          <p14:tracePt t="33636" x="1231900" y="3803650"/>
          <p14:tracePt t="33641" x="1250950" y="3813175"/>
          <p14:tracePt t="33653" x="1258888" y="3813175"/>
          <p14:tracePt t="33670" x="1295400" y="3822700"/>
          <p14:tracePt t="33686" x="1322388" y="3830638"/>
          <p14:tracePt t="33703" x="1374775" y="3830638"/>
          <p14:tracePt t="33720" x="1401763" y="3830638"/>
          <p14:tracePt t="33736" x="1446213" y="3830638"/>
          <p14:tracePt t="33753" x="1473200" y="3830638"/>
          <p14:tracePt t="33769" x="1509713" y="3830638"/>
          <p14:tracePt t="33786" x="1517650" y="3830638"/>
          <p14:tracePt t="33803" x="1544638" y="3830638"/>
          <p14:tracePt t="33820" x="1562100" y="3830638"/>
          <p14:tracePt t="33836" x="1571625" y="3822700"/>
          <p14:tracePt t="33853" x="1589088" y="3813175"/>
          <p14:tracePt t="33869" x="1608138" y="3803650"/>
          <p14:tracePt t="33886" x="1625600" y="3776663"/>
          <p14:tracePt t="33904" x="1660525" y="3741738"/>
          <p14:tracePt t="33920" x="1687513" y="3714750"/>
          <p14:tracePt t="33936" x="1704975" y="3687763"/>
          <p14:tracePt t="33953" x="1714500" y="3679825"/>
          <p14:tracePt t="33969" x="1724025" y="3660775"/>
          <p14:tracePt t="33986" x="1724025" y="3643313"/>
          <p14:tracePt t="34003" x="1724025" y="3616325"/>
          <p14:tracePt t="34019" x="1724025" y="3571875"/>
          <p14:tracePt t="34036" x="1724025" y="3536950"/>
          <p14:tracePt t="34053" x="1724025" y="3509963"/>
          <p14:tracePt t="34070" x="1724025" y="3500438"/>
          <p14:tracePt t="34086" x="1724025" y="3482975"/>
          <p14:tracePt t="34102" x="1724025" y="3473450"/>
          <p14:tracePt t="34119" x="1724025" y="3465513"/>
          <p14:tracePt t="34136" x="1697038" y="3438525"/>
          <p14:tracePt t="34152" x="1652588" y="3411538"/>
          <p14:tracePt t="34170" x="1608138" y="3402013"/>
          <p14:tracePt t="34187" x="1554163" y="3384550"/>
          <p14:tracePt t="34203" x="1509713" y="3375025"/>
          <p14:tracePt t="34220" x="1482725" y="3375025"/>
          <p14:tracePt t="34236" x="1446213" y="3375025"/>
          <p14:tracePt t="34253" x="1393825" y="3375025"/>
          <p14:tracePt t="34269" x="1303338" y="3394075"/>
          <p14:tracePt t="34286" x="1179513" y="3455988"/>
          <p14:tracePt t="34304" x="1027113" y="3571875"/>
          <p14:tracePt t="34320" x="973138" y="3652838"/>
          <p14:tracePt t="34336" x="946150" y="3741738"/>
          <p14:tracePt t="34353" x="946150" y="3822700"/>
          <p14:tracePt t="34369" x="965200" y="3894138"/>
          <p14:tracePt t="34386" x="1009650" y="3929063"/>
          <p14:tracePt t="34403" x="1071563" y="3965575"/>
          <p14:tracePt t="34420" x="1108075" y="4000500"/>
          <p14:tracePt t="34436" x="1169988" y="4037013"/>
          <p14:tracePt t="34453" x="1231900" y="4062413"/>
          <p14:tracePt t="34469" x="1322388" y="4089400"/>
          <p14:tracePt t="34486" x="1393825" y="4089400"/>
          <p14:tracePt t="34504" x="1490663" y="4089400"/>
          <p14:tracePt t="34519" x="1571625" y="4044950"/>
          <p14:tracePt t="34536" x="1652588" y="3983038"/>
          <p14:tracePt t="34553" x="1714500" y="3919538"/>
          <p14:tracePt t="34569" x="1751013" y="3867150"/>
          <p14:tracePt t="34586" x="1758950" y="3830638"/>
          <p14:tracePt t="34603" x="1758950" y="3786188"/>
          <p14:tracePt t="34620" x="1758950" y="3759200"/>
          <p14:tracePt t="34636" x="1758950" y="3714750"/>
          <p14:tracePt t="34639" x="1758950" y="3697288"/>
          <p14:tracePt t="34653" x="1758950" y="3679825"/>
          <p14:tracePt t="34670" x="1758950" y="3625850"/>
          <p14:tracePt t="34687" x="1758950" y="3581400"/>
          <p14:tracePt t="34704" x="1679575" y="3517900"/>
          <p14:tracePt t="34720" x="1616075" y="3482975"/>
          <p14:tracePt t="34736" x="1562100" y="3455988"/>
          <p14:tracePt t="34753" x="1527175" y="3446463"/>
          <p14:tracePt t="34769" x="1473200" y="3446463"/>
          <p14:tracePt t="34786" x="1419225" y="3446463"/>
          <p14:tracePt t="34803" x="1295400" y="3536950"/>
          <p14:tracePt t="34820" x="1160463" y="3660775"/>
          <p14:tracePt t="34836" x="1098550" y="3786188"/>
          <p14:tracePt t="34853" x="1081088" y="3902075"/>
          <p14:tracePt t="34870" x="1081088" y="3965575"/>
          <p14:tracePt t="34886" x="1098550" y="4010025"/>
          <p14:tracePt t="34904" x="1143000" y="4037013"/>
          <p14:tracePt t="34919" x="1169988" y="4044950"/>
          <p14:tracePt t="34936" x="1196975" y="4044950"/>
          <p14:tracePt t="34953" x="1258888" y="4044950"/>
          <p14:tracePt t="34969" x="1330325" y="4027488"/>
          <p14:tracePt t="34986" x="1411288" y="4000500"/>
          <p14:tracePt t="35003" x="1455738" y="3983038"/>
          <p14:tracePt t="35020" x="1482725" y="3973513"/>
          <p14:tracePt t="35036" x="1500188" y="3965575"/>
          <p14:tracePt t="35053" x="1509713" y="3956050"/>
          <p14:tracePt t="35070" x="1517650" y="3938588"/>
          <p14:tracePt t="35086" x="1517650" y="3929063"/>
          <p14:tracePt t="35104" x="1517650" y="3884613"/>
          <p14:tracePt t="35120" x="1517650" y="3875088"/>
          <p14:tracePt t="35136" x="1517650" y="3867150"/>
          <p14:tracePt t="35155" x="1517650" y="3857625"/>
          <p14:tracePt t="35177" x="1517650" y="3848100"/>
          <p14:tracePt t="35186" x="1517650" y="3840163"/>
          <p14:tracePt t="35202" x="1500188" y="3813175"/>
          <p14:tracePt t="35219" x="1465263" y="3786188"/>
          <p14:tracePt t="35236" x="1428750" y="3759200"/>
          <p14:tracePt t="35252" x="1401763" y="3751263"/>
          <p14:tracePt t="35269" x="1401763" y="3741738"/>
          <p14:tracePt t="35286" x="1393825" y="3732213"/>
          <p14:tracePt t="36033" x="1401763" y="3741738"/>
          <p14:tracePt t="36040" x="1455738" y="3768725"/>
          <p14:tracePt t="36053" x="1500188" y="3795713"/>
          <p14:tracePt t="36070" x="1589088" y="3803650"/>
          <p14:tracePt t="36087" x="1687513" y="3822700"/>
          <p14:tracePt t="36104" x="1893888" y="3830638"/>
          <p14:tracePt t="36119" x="2054225" y="3840163"/>
          <p14:tracePt t="36153" x="2509838" y="3857625"/>
          <p14:tracePt t="36186" x="3232150" y="3929063"/>
          <p14:tracePt t="36203" x="3509963" y="3938588"/>
          <p14:tracePt t="36220" x="3751263" y="3938588"/>
          <p14:tracePt t="36237" x="3946525" y="3938588"/>
          <p14:tracePt t="36253" x="4108450" y="3929063"/>
          <p14:tracePt t="36270" x="4197350" y="3902075"/>
          <p14:tracePt t="36287" x="4268788" y="3867150"/>
          <p14:tracePt t="36304" x="4340225" y="3830638"/>
          <p14:tracePt t="36319" x="4402138" y="3776663"/>
          <p14:tracePt t="36336" x="4473575" y="3732213"/>
          <p14:tracePt t="36353" x="4545013" y="3687763"/>
          <p14:tracePt t="36369" x="4633913" y="3625850"/>
          <p14:tracePt t="36386" x="4724400" y="3554413"/>
          <p14:tracePt t="36403" x="4830763" y="3482975"/>
          <p14:tracePt t="36419" x="4946650" y="3402013"/>
          <p14:tracePt t="36436" x="5054600" y="3330575"/>
          <p14:tracePt t="36453" x="5133975" y="3251200"/>
          <p14:tracePt t="36469" x="5187950" y="3187700"/>
          <p14:tracePt t="36486" x="5187950" y="3143250"/>
          <p14:tracePt t="36504" x="5187950" y="3089275"/>
          <p14:tracePt t="36519" x="5187950" y="3081338"/>
          <p14:tracePt t="36553" x="5187950" y="3071813"/>
          <p14:tracePt t="36584" x="5153025" y="3071813"/>
          <p14:tracePt t="36592" x="5099050" y="3062288"/>
          <p14:tracePt t="36603" x="5054600" y="3054350"/>
          <p14:tracePt t="36619" x="4938713" y="3036888"/>
          <p14:tracePt t="36636" x="4840288" y="3017838"/>
          <p14:tracePt t="36640" x="4803775" y="3009900"/>
          <p14:tracePt t="36653" x="4759325" y="3000375"/>
          <p14:tracePt t="36669" x="4705350" y="2990850"/>
          <p14:tracePt t="36686" x="4679950" y="2973388"/>
          <p14:tracePt t="36704" x="4625975" y="2973388"/>
          <p14:tracePt t="36719" x="4589463" y="2965450"/>
          <p14:tracePt t="36736" x="4545013" y="2965450"/>
          <p14:tracePt t="36753" x="4491038" y="2965450"/>
          <p14:tracePt t="36769" x="4419600" y="2965450"/>
          <p14:tracePt t="36786" x="4322763" y="2965450"/>
          <p14:tracePt t="36803" x="4197350" y="2990850"/>
          <p14:tracePt t="36819" x="4037013" y="3044825"/>
          <p14:tracePt t="36837" x="3894138" y="3125788"/>
          <p14:tracePt t="36853" x="3759200" y="3205163"/>
          <p14:tracePt t="36869" x="3643313" y="3322638"/>
          <p14:tracePt t="36886" x="3544888" y="3411538"/>
          <p14:tracePt t="36904" x="3455988" y="3581400"/>
          <p14:tracePt t="36919" x="3402013" y="3724275"/>
          <p14:tracePt t="36936" x="3367088" y="3884613"/>
          <p14:tracePt t="36953" x="3330575" y="4044950"/>
          <p14:tracePt t="36969" x="3322638" y="4205288"/>
          <p14:tracePt t="36986" x="3322638" y="4330700"/>
          <p14:tracePt t="37003" x="3340100" y="4446588"/>
          <p14:tracePt t="37019" x="3375025" y="4518025"/>
          <p14:tracePt t="37036" x="3411538" y="4572000"/>
          <p14:tracePt t="37053" x="3438525" y="4589463"/>
          <p14:tracePt t="37069" x="3465513" y="4608513"/>
          <p14:tracePt t="37086" x="3527425" y="4616450"/>
          <p14:tracePt t="37104" x="3705225" y="4633913"/>
          <p14:tracePt t="37119" x="3884613" y="4643438"/>
          <p14:tracePt t="37136" x="4037013" y="4643438"/>
          <p14:tracePt t="37153" x="4179888" y="4589463"/>
          <p14:tracePt t="37169" x="4268788" y="4545013"/>
          <p14:tracePt t="37186" x="4348163" y="4500563"/>
          <p14:tracePt t="37203" x="4394200" y="4446588"/>
          <p14:tracePt t="37219" x="4438650" y="4357688"/>
          <p14:tracePt t="37236" x="4456113" y="4268788"/>
          <p14:tracePt t="37253" x="4473575" y="4187825"/>
          <p14:tracePt t="37269" x="4483100" y="4125913"/>
          <p14:tracePt t="37286" x="4483100" y="4071938"/>
          <p14:tracePt t="37304" x="4483100" y="3990975"/>
          <p14:tracePt t="37320" x="4483100" y="3946525"/>
          <p14:tracePt t="37336" x="4465638" y="3894138"/>
          <p14:tracePt t="37353" x="4438650" y="3857625"/>
          <p14:tracePt t="37369" x="4384675" y="3795713"/>
          <p14:tracePt t="37386" x="4322763" y="3724275"/>
          <p14:tracePt t="37403" x="4232275" y="3670300"/>
          <p14:tracePt t="37419" x="4143375" y="3608388"/>
          <p14:tracePt t="37436" x="4044950" y="3544888"/>
          <p14:tracePt t="37453" x="3973513" y="3500438"/>
          <p14:tracePt t="37469" x="3902075" y="3446463"/>
          <p14:tracePt t="37486" x="3822700" y="3419475"/>
          <p14:tracePt t="37504" x="3759200" y="3402013"/>
          <p14:tracePt t="37519" x="3724275" y="3402013"/>
          <p14:tracePt t="37536" x="3670300" y="3411538"/>
          <p14:tracePt t="37553" x="3554413" y="3465513"/>
          <p14:tracePt t="37569" x="3375025" y="3616325"/>
          <p14:tracePt t="37586" x="3251200" y="3759200"/>
          <p14:tracePt t="37603" x="3205163" y="3840163"/>
          <p14:tracePt t="37619" x="3187700" y="3938588"/>
          <p14:tracePt t="37636" x="3187700" y="4037013"/>
          <p14:tracePt t="37653" x="3205163" y="4108450"/>
          <p14:tracePt t="37657" x="3251200" y="4152900"/>
          <p14:tracePt t="37669" x="3303588" y="4187825"/>
          <p14:tracePt t="37686" x="3411538" y="4251325"/>
          <p14:tracePt t="37704" x="3562350" y="4295775"/>
          <p14:tracePt t="37719" x="3687763" y="4303713"/>
          <p14:tracePt t="37736" x="3795713" y="4303713"/>
          <p14:tracePt t="37753" x="3911600" y="4259263"/>
          <p14:tracePt t="37769" x="4017963" y="4205288"/>
          <p14:tracePt t="37786" x="4116388" y="4133850"/>
          <p14:tracePt t="37803" x="4205288" y="4071938"/>
          <p14:tracePt t="37819" x="4295775" y="4027488"/>
          <p14:tracePt t="37836" x="4357688" y="3965575"/>
          <p14:tracePt t="37853" x="4394200" y="3929063"/>
          <p14:tracePt t="37870" x="4411663" y="3857625"/>
          <p14:tracePt t="37886" x="4419600" y="3795713"/>
          <p14:tracePt t="37904" x="4419600" y="3697288"/>
          <p14:tracePt t="37919" x="4411663" y="3633788"/>
          <p14:tracePt t="37936" x="4367213" y="3581400"/>
          <p14:tracePt t="37953" x="4313238" y="3509963"/>
          <p14:tracePt t="37969" x="4276725" y="3482975"/>
          <p14:tracePt t="37986" x="4259263" y="3465513"/>
          <p14:tracePt t="38003" x="4251325" y="3465513"/>
          <p14:tracePt t="48352" x="4251325" y="3473450"/>
          <p14:tracePt t="48360" x="4268788" y="3509963"/>
          <p14:tracePt t="48369" x="4303713" y="3554413"/>
          <p14:tracePt t="48386" x="4340225" y="3598863"/>
          <p14:tracePt t="48403" x="4357688" y="3616325"/>
          <p14:tracePt t="48419" x="4375150" y="3633788"/>
          <p14:tracePt t="48452" x="4411663" y="3679825"/>
          <p14:tracePt t="48486" x="4483100" y="3741738"/>
          <p14:tracePt t="48502" x="4537075" y="3786188"/>
          <p14:tracePt t="48520" x="4589463" y="3830638"/>
          <p14:tracePt t="48536" x="4616450" y="3857625"/>
          <p14:tracePt t="48552" x="4652963" y="3902075"/>
          <p14:tracePt t="48569" x="4705350" y="3956050"/>
          <p14:tracePt t="48585" x="4803775" y="4037013"/>
          <p14:tracePt t="48602" x="4894263" y="4108450"/>
          <p14:tracePt t="48619" x="4973638" y="4170363"/>
          <p14:tracePt t="48635" x="5045075" y="4224338"/>
          <p14:tracePt t="48652" x="5108575" y="4268788"/>
          <p14:tracePt t="48668" x="5205413" y="4340225"/>
          <p14:tracePt t="48685" x="5340350" y="4438650"/>
          <p14:tracePt t="48703" x="5616575" y="4608513"/>
          <p14:tracePt t="48719" x="5776913" y="4714875"/>
          <p14:tracePt t="48735" x="5911850" y="4795838"/>
          <p14:tracePt t="48752" x="6000750" y="4875213"/>
          <p14:tracePt t="48769" x="6089650" y="4938713"/>
          <p14:tracePt t="48785" x="6224588" y="5010150"/>
          <p14:tracePt t="48802" x="6330950" y="5081588"/>
          <p14:tracePt t="48819" x="6402388" y="5133975"/>
          <p14:tracePt t="48835" x="6446838" y="5153025"/>
          <p14:tracePt t="48852" x="6473825" y="5160963"/>
          <p14:tracePt t="48868" x="6483350" y="5170488"/>
          <p14:tracePt t="48927" x="6491288" y="5170488"/>
          <p14:tracePt t="48944" x="6510338" y="5170488"/>
          <p14:tracePt t="48959" x="6518275" y="5170488"/>
          <p14:tracePt t="48967" x="6545263" y="5170488"/>
          <p14:tracePt t="48975" x="6562725" y="5170488"/>
          <p14:tracePt t="48984" x="6589713" y="5170488"/>
          <p14:tracePt t="49001" x="6661150" y="5170488"/>
          <p14:tracePt t="49018" x="6715125" y="5180013"/>
          <p14:tracePt t="49034" x="6769100" y="5180013"/>
          <p14:tracePt t="49051" x="6848475" y="5180013"/>
          <p14:tracePt t="49068" x="6919913" y="5180013"/>
          <p14:tracePt t="49085" x="6973888" y="5160963"/>
          <p14:tracePt t="49102" x="7037388" y="5153025"/>
          <p14:tracePt t="49118" x="7205663" y="5153025"/>
          <p14:tracePt t="49135" x="7348538" y="5214938"/>
          <p14:tracePt t="49152" x="7348538" y="5224463"/>
          <p14:tracePt t="49489" x="7358063" y="5214938"/>
          <p14:tracePt t="49497" x="7358063" y="5205413"/>
          <p14:tracePt t="49521" x="7348538" y="5205413"/>
          <p14:tracePt t="49658" x="7348538" y="5187950"/>
          <p14:tracePt t="49665" x="7348538" y="5160963"/>
          <p14:tracePt t="49672" x="7348538" y="5126038"/>
          <p14:tracePt t="49702" x="7340600" y="5037138"/>
          <p14:tracePt t="49735" x="7340600" y="4973638"/>
          <p14:tracePt t="49752" x="7340600" y="4965700"/>
          <p14:tracePt t="49769" x="7340600" y="4946650"/>
          <p14:tracePt t="49785" x="7348538" y="4919663"/>
          <p14:tracePt t="49802" x="7385050" y="4875213"/>
          <p14:tracePt t="49819" x="7419975" y="4830763"/>
          <p14:tracePt t="49836" x="7466013" y="4795838"/>
          <p14:tracePt t="49852" x="7518400" y="4768850"/>
          <p14:tracePt t="49869" x="7562850" y="4741863"/>
          <p14:tracePt t="49885" x="7626350" y="4687888"/>
          <p14:tracePt t="49902" x="7705725" y="4633913"/>
          <p14:tracePt t="49919" x="7840663" y="4562475"/>
          <p14:tracePt t="49935" x="7885113" y="4518025"/>
          <p14:tracePt t="49952" x="7920038" y="4491038"/>
          <p14:tracePt t="49969" x="7956550" y="4456113"/>
          <p14:tracePt t="49985" x="8001000" y="4419600"/>
          <p14:tracePt t="50002" x="8045450" y="4384675"/>
          <p14:tracePt t="50019" x="8126413" y="4340225"/>
          <p14:tracePt t="50036" x="8251825" y="4295775"/>
          <p14:tracePt t="50052" x="8385175" y="4241800"/>
          <p14:tracePt t="50069" x="8537575" y="4224338"/>
          <p14:tracePt t="50085" x="8643938" y="4214813"/>
          <p14:tracePt t="50102" x="8786813" y="4214813"/>
          <p14:tracePt t="50119" x="9072563" y="4241800"/>
          <p14:tracePt t="50136" x="9296400" y="4322763"/>
          <p14:tracePt t="50152" x="9429750" y="4384675"/>
          <p14:tracePt t="50169" x="9501188" y="4419600"/>
          <p14:tracePt t="50185" x="9528175" y="4438650"/>
          <p14:tracePt t="50202" x="9537700" y="4446588"/>
          <p14:tracePt t="50219" x="9537700" y="4491038"/>
          <p14:tracePt t="50235" x="9537700" y="4562475"/>
          <p14:tracePt t="50252" x="9537700" y="4633913"/>
          <p14:tracePt t="50269" x="9510713" y="4697413"/>
          <p14:tracePt t="50285" x="9456738" y="4751388"/>
          <p14:tracePt t="50302" x="9375775" y="4803775"/>
          <p14:tracePt t="50319" x="9251950" y="4875213"/>
          <p14:tracePt t="50335" x="9197975" y="4911725"/>
          <p14:tracePt t="50352" x="9134475" y="4938713"/>
          <p14:tracePt t="50369" x="9055100" y="4956175"/>
          <p14:tracePt t="50385" x="8966200" y="4973638"/>
          <p14:tracePt t="50402" x="8848725" y="4983163"/>
          <p14:tracePt t="50419" x="8751888" y="5000625"/>
          <p14:tracePt t="50435" x="8680450" y="5000625"/>
          <p14:tracePt t="50452" x="8626475" y="5000625"/>
          <p14:tracePt t="50469" x="8572500" y="4983163"/>
          <p14:tracePt t="50486" x="8510588" y="4956175"/>
          <p14:tracePt t="50502" x="8456613" y="4929188"/>
          <p14:tracePt t="50520" x="8340725" y="4875213"/>
          <p14:tracePt t="50536" x="8277225" y="4822825"/>
          <p14:tracePt t="50552" x="8215313" y="4776788"/>
          <p14:tracePt t="50569" x="8180388" y="4751388"/>
          <p14:tracePt t="50586" x="8143875" y="4714875"/>
          <p14:tracePt t="50602" x="8126413" y="4697413"/>
          <p14:tracePt t="50619" x="8116888" y="4652963"/>
          <p14:tracePt t="50636" x="8116888" y="4625975"/>
          <p14:tracePt t="50652" x="8116888" y="4554538"/>
          <p14:tracePt t="50669" x="8116888" y="4465638"/>
          <p14:tracePt t="50673" x="8116888" y="4429125"/>
          <p14:tracePt t="50685" x="8126413" y="4384675"/>
          <p14:tracePt t="50702" x="8143875" y="4340225"/>
          <p14:tracePt t="50720" x="8205788" y="4259263"/>
          <p14:tracePt t="50735" x="8269288" y="4214813"/>
          <p14:tracePt t="50752" x="8331200" y="4170363"/>
          <p14:tracePt t="50768" x="8385175" y="4125913"/>
          <p14:tracePt t="50785" x="8429625" y="4098925"/>
          <p14:tracePt t="50802" x="8456613" y="4071938"/>
          <p14:tracePt t="50819" x="8491538" y="4054475"/>
          <p14:tracePt t="50835" x="8518525" y="4044950"/>
          <p14:tracePt t="50852" x="8555038" y="4037013"/>
          <p14:tracePt t="50869" x="8582025" y="4037013"/>
          <p14:tracePt t="50885" x="8626475" y="4037013"/>
          <p14:tracePt t="50902" x="8680450" y="4037013"/>
          <p14:tracePt t="50920" x="8732838" y="4037013"/>
          <p14:tracePt t="50935" x="8751888" y="4037013"/>
          <p14:tracePt t="50952" x="8759825" y="4037013"/>
          <p14:tracePt t="53744" x="8759825" y="4044950"/>
          <p14:tracePt t="53753" x="8759825" y="4089400"/>
          <p14:tracePt t="53760" x="8751888" y="4152900"/>
          <p14:tracePt t="53785" x="8742363" y="4367213"/>
          <p14:tracePt t="53819" x="8786813" y="4625975"/>
          <p14:tracePt t="53835" x="8813800" y="4697413"/>
          <p14:tracePt t="53852" x="8831263" y="4776788"/>
          <p14:tracePt t="53869" x="8875713" y="4857750"/>
          <p14:tracePt t="53885" x="8939213" y="4956175"/>
          <p14:tracePt t="53902" x="9010650" y="5027613"/>
          <p14:tracePt t="53918" x="9072563" y="5089525"/>
          <p14:tracePt t="53935" x="9126538" y="5116513"/>
          <p14:tracePt t="54120" x="9126538" y="5126038"/>
          <p14:tracePt t="54128" x="9126538" y="5133975"/>
          <p14:tracePt t="54137" x="9109075" y="5153025"/>
          <p14:tracePt t="54152" x="9082088" y="5160963"/>
          <p14:tracePt t="54169" x="9055100" y="5180013"/>
          <p14:tracePt t="54185" x="9018588" y="5197475"/>
          <p14:tracePt t="54202" x="8983663" y="5214938"/>
          <p14:tracePt t="54219" x="8939213" y="5241925"/>
          <p14:tracePt t="54235" x="8902700" y="5251450"/>
          <p14:tracePt t="54252" x="8867775" y="5276850"/>
          <p14:tracePt t="54268" x="8840788" y="5286375"/>
          <p14:tracePt t="54285" x="8823325" y="5295900"/>
          <p14:tracePt t="54301" x="8823325" y="5313363"/>
          <p14:tracePt t="54318" x="8823325" y="5330825"/>
          <p14:tracePt t="54335" x="8840788" y="5384800"/>
          <p14:tracePt t="54351" x="8885238" y="5419725"/>
          <p14:tracePt t="54369" x="8912225" y="5429250"/>
          <p14:tracePt t="54385" x="8939213" y="5446713"/>
          <p14:tracePt t="54402" x="8956675" y="5446713"/>
          <p14:tracePt t="54418" x="9001125" y="5446713"/>
          <p14:tracePt t="54435" x="9055100" y="5446713"/>
          <p14:tracePt t="54451" x="9090025" y="5446713"/>
          <p14:tracePt t="54469" x="9109075" y="5446713"/>
          <p14:tracePt t="54485" x="9126538" y="5446713"/>
          <p14:tracePt t="54502" x="9144000" y="5429250"/>
          <p14:tracePt t="54518" x="9170988" y="5411788"/>
          <p14:tracePt t="54535" x="9205913" y="5357813"/>
          <p14:tracePt t="54552" x="9205913" y="5340350"/>
          <p14:tracePt t="54569" x="9205913" y="5322888"/>
          <p14:tracePt t="54585" x="9205913" y="5313363"/>
          <p14:tracePt t="54601" x="9205913" y="5303838"/>
          <p14:tracePt t="54634" x="9205913" y="5286375"/>
          <p14:tracePt t="54651" x="9205913" y="5276850"/>
          <p14:tracePt t="54668" x="9205913" y="5251450"/>
          <p14:tracePt t="54685" x="9197975" y="5224463"/>
          <p14:tracePt t="54702" x="9170988" y="5205413"/>
          <p14:tracePt t="54718" x="9134475" y="5187950"/>
          <p14:tracePt t="54734" x="9099550" y="5180013"/>
          <p14:tracePt t="54751" x="9055100" y="5153025"/>
          <p14:tracePt t="54768" x="9018588" y="5143500"/>
          <p14:tracePt t="54784" x="9010650" y="5143500"/>
          <p14:tracePt t="54801" x="8991600" y="5143500"/>
          <p14:tracePt t="54818" x="8974138" y="5143500"/>
          <p14:tracePt t="54835" x="8947150" y="5143500"/>
          <p14:tracePt t="54851" x="8894763" y="5170488"/>
          <p14:tracePt t="54868" x="8848725" y="5214938"/>
          <p14:tracePt t="54884" x="8823325" y="5251450"/>
          <p14:tracePt t="54901" x="8813800" y="5276850"/>
          <p14:tracePt t="54918" x="8813800" y="5286375"/>
          <p14:tracePt t="54934" x="8813800" y="5295900"/>
          <p14:tracePt t="54951" x="8813800" y="5303838"/>
          <p14:tracePt t="54991" x="8813800" y="5313363"/>
          <p14:tracePt t="55001" x="8813800" y="5330825"/>
          <p14:tracePt t="55018" x="8831263" y="5357813"/>
          <p14:tracePt t="55034" x="8894763" y="5402263"/>
          <p14:tracePt t="55051" x="8939213" y="5429250"/>
          <p14:tracePt t="55068" x="8966200" y="5446713"/>
          <p14:tracePt t="55084" x="8991600" y="5456238"/>
          <p14:tracePt t="55102" x="9037638" y="5465763"/>
          <p14:tracePt t="55118" x="9090025" y="5473700"/>
          <p14:tracePt t="55135" x="9205913" y="5473700"/>
          <p14:tracePt t="55152" x="9242425" y="5473700"/>
          <p14:tracePt t="55168" x="9259888" y="5473700"/>
          <p14:tracePt t="55185" x="9269413" y="5473700"/>
          <p14:tracePt t="55202" x="9286875" y="5473700"/>
          <p14:tracePt t="55219" x="9304338" y="5456238"/>
          <p14:tracePt t="55235" x="9323388" y="5438775"/>
          <p14:tracePt t="55305" x="9331325" y="5438775"/>
          <p14:tracePt t="55320" x="9331325" y="5429250"/>
          <p14:tracePt t="55335" x="9331325" y="5419725"/>
          <p14:tracePt t="55343" x="9331325" y="5411788"/>
          <p14:tracePt t="55352" x="9340850" y="5411788"/>
          <p14:tracePt t="55368" x="9348788" y="5402263"/>
          <p14:tracePt t="55392" x="9348788" y="5394325"/>
          <p14:tracePt t="55521" x="9348788" y="5384800"/>
          <p14:tracePt t="55544" x="9348788" y="5375275"/>
          <p14:tracePt t="55569" x="9348788" y="5367338"/>
          <p14:tracePt t="55600" x="9348788" y="5357813"/>
          <p14:tracePt t="55625" x="9348788" y="5348288"/>
          <p14:tracePt t="55632" x="9348788" y="5340350"/>
          <p14:tracePt t="55640" x="9340850" y="5340350"/>
          <p14:tracePt t="55652" x="9340850" y="5330825"/>
          <p14:tracePt t="55669" x="9331325" y="5322888"/>
          <p14:tracePt t="55672" x="9313863" y="5322888"/>
          <p14:tracePt t="55685" x="9304338" y="5303838"/>
          <p14:tracePt t="55702" x="9269413" y="5276850"/>
          <p14:tracePt t="55720" x="9197975" y="5251450"/>
          <p14:tracePt t="55735" x="9161463" y="5232400"/>
          <p14:tracePt t="55752" x="9134475" y="5214938"/>
          <p14:tracePt t="55768" x="9090025" y="5197475"/>
          <p14:tracePt t="55785" x="9072563" y="5197475"/>
          <p14:tracePt t="55802" x="9045575" y="5180013"/>
          <p14:tracePt t="55819" x="9010650" y="5180013"/>
          <p14:tracePt t="55835" x="8983663" y="5180013"/>
          <p14:tracePt t="55852" x="8956675" y="5180013"/>
          <p14:tracePt t="55868" x="8894763" y="5205413"/>
          <p14:tracePt t="55885" x="8813800" y="5259388"/>
          <p14:tracePt t="55902" x="8759825" y="5286375"/>
          <p14:tracePt t="55918" x="8732838" y="5330825"/>
          <p14:tracePt t="55935" x="8715375" y="5375275"/>
          <p14:tracePt t="55952" x="8715375" y="5394325"/>
          <p14:tracePt t="55968" x="8715375" y="5402263"/>
          <p14:tracePt t="55985" x="8715375" y="5411788"/>
          <p14:tracePt t="56001" x="8724900" y="5429250"/>
          <p14:tracePt t="56018" x="8769350" y="5456238"/>
          <p14:tracePt t="56035" x="8867775" y="5500688"/>
          <p14:tracePt t="56052" x="8991600" y="5527675"/>
          <p14:tracePt t="56069" x="9072563" y="5537200"/>
          <p14:tracePt t="56085" x="9126538" y="5537200"/>
          <p14:tracePt t="56102" x="9144000" y="5537200"/>
          <p14:tracePt t="56119" x="9170988" y="5537200"/>
          <p14:tracePt t="56135" x="9188450" y="5537200"/>
          <p14:tracePt t="56152" x="9215438" y="5527675"/>
          <p14:tracePt t="56168" x="9242425" y="5510213"/>
          <p14:tracePt t="56185" x="9259888" y="5500688"/>
          <p14:tracePt t="56202" x="9286875" y="5483225"/>
          <p14:tracePt t="56218" x="9313863" y="5465763"/>
          <p14:tracePt t="56235" x="9340850" y="5456238"/>
          <p14:tracePt t="56252" x="9348788" y="5446713"/>
          <p14:tracePt t="56269" x="9367838" y="5438775"/>
          <p14:tracePt t="56285" x="9375775" y="5429250"/>
          <p14:tracePt t="56302" x="9385300" y="5419725"/>
          <p14:tracePt t="56319" x="9394825" y="5402263"/>
          <p14:tracePt t="56335" x="9394825" y="5384800"/>
          <p14:tracePt t="56352" x="9394825" y="5375275"/>
          <p14:tracePt t="56369" x="9394825" y="5367338"/>
          <p14:tracePt t="56385" x="9394825" y="5357813"/>
          <p14:tracePt t="56402" x="9394825" y="5340350"/>
          <p14:tracePt t="56418" x="9394825" y="5330825"/>
          <p14:tracePt t="56435" x="9375775" y="5313363"/>
          <p14:tracePt t="56452" x="9367838" y="5313363"/>
          <p14:tracePt t="56469" x="9358313" y="5303838"/>
          <p14:tracePt t="56485" x="9331325" y="5295900"/>
          <p14:tracePt t="56502" x="9313863" y="5295900"/>
          <p14:tracePt t="56518" x="9269413" y="5295900"/>
          <p14:tracePt t="56535" x="9215438" y="5295900"/>
          <p14:tracePt t="56552" x="9170988" y="5313363"/>
          <p14:tracePt t="56569" x="9099550" y="5340350"/>
          <p14:tracePt t="56585" x="9063038" y="5367338"/>
          <p14:tracePt t="56602" x="9028113" y="5384800"/>
          <p14:tracePt t="56618" x="8974138" y="5429250"/>
          <p14:tracePt t="56635" x="8929688" y="5500688"/>
          <p14:tracePt t="56652" x="8929688" y="5545138"/>
          <p14:tracePt t="56655" x="8929688" y="5562600"/>
          <p14:tracePt t="56668" x="8929688" y="5581650"/>
          <p14:tracePt t="56685" x="8929688" y="5599113"/>
          <p14:tracePt t="56718" x="8947150" y="5608638"/>
          <p14:tracePt t="56735" x="9010650" y="5616575"/>
          <p14:tracePt t="56752" x="9090025" y="5626100"/>
          <p14:tracePt t="56768" x="9188450" y="5626100"/>
          <p14:tracePt t="56785" x="9269413" y="5626100"/>
          <p14:tracePt t="56802" x="9296400" y="5626100"/>
          <p14:tracePt t="56818" x="9340850" y="5599113"/>
          <p14:tracePt t="56835" x="9358313" y="5572125"/>
          <p14:tracePt t="56852" x="9375775" y="5545138"/>
          <p14:tracePt t="56868" x="9375775" y="5500688"/>
          <p14:tracePt t="56885" x="9375775" y="5456238"/>
          <p14:tracePt t="56902" x="9375775" y="5411788"/>
          <p14:tracePt t="56918" x="9367838" y="5375275"/>
          <p14:tracePt t="56936" x="9348788" y="5348288"/>
          <p14:tracePt t="56952" x="9340850" y="5340350"/>
          <p14:tracePt t="56968" x="9323388" y="5330825"/>
          <p14:tracePt t="56985" x="9304338" y="5330825"/>
          <p14:tracePt t="57002" x="9269413" y="5313363"/>
          <p14:tracePt t="57019" x="9205913" y="5303838"/>
          <p14:tracePt t="57035" x="9090025" y="5286375"/>
          <p14:tracePt t="57052" x="8929688" y="5251450"/>
          <p14:tracePt t="57069" x="8724900" y="5205413"/>
          <p14:tracePt t="57085" x="8510588" y="5126038"/>
          <p14:tracePt t="57102" x="8277225" y="5045075"/>
          <p14:tracePt t="57119" x="8089900" y="4946650"/>
          <p14:tracePt t="57135" x="7858125" y="4840288"/>
          <p14:tracePt t="57152" x="7777163" y="4786313"/>
          <p14:tracePt t="57168" x="7715250" y="4714875"/>
          <p14:tracePt t="57185" x="7670800" y="4679950"/>
          <p14:tracePt t="57202" x="7608888" y="4625975"/>
          <p14:tracePt t="57218" x="7518400" y="4554538"/>
          <p14:tracePt t="57235" x="7456488" y="4491038"/>
          <p14:tracePt t="57252" x="7367588" y="4411663"/>
          <p14:tracePt t="57268" x="7286625" y="4322763"/>
          <p14:tracePt t="57285" x="7188200" y="4224338"/>
          <p14:tracePt t="57302" x="7081838" y="4125913"/>
          <p14:tracePt t="57318" x="6965950" y="4044950"/>
          <p14:tracePt t="57335" x="6777038" y="3956050"/>
          <p14:tracePt t="57352" x="6688138" y="3919538"/>
          <p14:tracePt t="57369" x="6608763" y="3884613"/>
          <p14:tracePt t="57385" x="6527800" y="3867150"/>
          <p14:tracePt t="57402" x="6446838" y="3840163"/>
          <p14:tracePt t="57418" x="6357938" y="3803650"/>
          <p14:tracePt t="57435" x="6286500" y="3768725"/>
          <p14:tracePt t="57452" x="6259513" y="3759200"/>
          <p14:tracePt t="57468" x="6251575" y="3751263"/>
          <p14:tracePt t="57561" x="6251575" y="3759200"/>
          <p14:tracePt t="57570" x="6259513" y="3786188"/>
          <p14:tracePt t="57576" x="6286500" y="3803650"/>
          <p14:tracePt t="57586" x="6303963" y="3813175"/>
          <p14:tracePt t="57602" x="6348413" y="3822700"/>
          <p14:tracePt t="57618" x="6375400" y="3840163"/>
          <p14:tracePt t="57635" x="6411913" y="3840163"/>
          <p14:tracePt t="57652" x="6456363" y="3840163"/>
          <p14:tracePt t="57668" x="6483350" y="3840163"/>
          <p14:tracePt t="57672" x="6491288" y="3840163"/>
          <p14:tracePt t="57685" x="6510338" y="3840163"/>
          <p14:tracePt t="57888" x="6518275" y="3830638"/>
          <p14:tracePt t="57905" x="6518275" y="3822700"/>
          <p14:tracePt t="57912" x="6518275" y="3813175"/>
          <p14:tracePt t="57928" x="6518275" y="3803650"/>
          <p14:tracePt t="57943" x="6518275" y="3795713"/>
          <p14:tracePt t="57968" x="6518275" y="3786188"/>
          <p14:tracePt t="57985" x="6518275" y="3768725"/>
          <p14:tracePt t="58018" x="6518275" y="3724275"/>
          <p14:tracePt t="58035" x="6518275" y="3714750"/>
          <p14:tracePt t="58052" x="6518275" y="3705225"/>
          <p14:tracePt t="58069" x="6518275" y="3697288"/>
          <p14:tracePt t="58102" x="6518275" y="3687763"/>
          <p14:tracePt t="58177" x="6510338" y="3687763"/>
          <p14:tracePt t="58193" x="6491288" y="3687763"/>
          <p14:tracePt t="58200" x="6483350" y="3687763"/>
          <p14:tracePt t="58209" x="6473825" y="3697288"/>
          <p14:tracePt t="58218" x="6456363" y="3705225"/>
          <p14:tracePt t="58235" x="6419850" y="3732213"/>
          <p14:tracePt t="58252" x="6384925" y="3759200"/>
          <p14:tracePt t="58268" x="6357938" y="3813175"/>
          <p14:tracePt t="58285" x="6340475" y="3848100"/>
          <p14:tracePt t="58302" x="6330950" y="3894138"/>
          <p14:tracePt t="58319" x="6330950" y="3938588"/>
          <p14:tracePt t="58336" x="6375400" y="4010025"/>
          <p14:tracePt t="58352" x="6438900" y="4062413"/>
          <p14:tracePt t="58369" x="6527800" y="4098925"/>
          <p14:tracePt t="58385" x="6581775" y="4125913"/>
          <p14:tracePt t="58402" x="6634163" y="4152900"/>
          <p14:tracePt t="58418" x="6653213" y="4152900"/>
          <p14:tracePt t="58435" x="6680200" y="4152900"/>
          <p14:tracePt t="58452" x="6705600" y="4152900"/>
          <p14:tracePt t="58469" x="6742113" y="4143375"/>
          <p14:tracePt t="58485" x="6777038" y="4116388"/>
          <p14:tracePt t="58502" x="6804025" y="4089400"/>
          <p14:tracePt t="58519" x="6823075" y="4062413"/>
          <p14:tracePt t="58535" x="6840538" y="4017963"/>
          <p14:tracePt t="58552" x="6848475" y="4000500"/>
          <p14:tracePt t="58569" x="6848475" y="3983038"/>
          <p14:tracePt t="58585" x="6848475" y="3956050"/>
          <p14:tracePt t="58602" x="6848475" y="3938588"/>
          <p14:tracePt t="58619" x="6848475" y="3911600"/>
          <p14:tracePt t="58635" x="6840538" y="3875088"/>
          <p14:tracePt t="58652" x="6813550" y="3857625"/>
          <p14:tracePt t="58669" x="6769100" y="3830638"/>
          <p14:tracePt t="58672" x="6751638" y="3822700"/>
          <p14:tracePt t="58685" x="6732588" y="3803650"/>
          <p14:tracePt t="58702" x="6697663" y="3776663"/>
          <p14:tracePt t="58718" x="6643688" y="3751263"/>
          <p14:tracePt t="58736" x="6537325" y="3705225"/>
          <p14:tracePt t="58752" x="6438900" y="3670300"/>
          <p14:tracePt t="58769" x="6367463" y="3652838"/>
          <p14:tracePt t="58785" x="6251575" y="3633788"/>
          <p14:tracePt t="58802" x="6143625" y="3633788"/>
          <p14:tracePt t="58818" x="6072188" y="3633788"/>
          <p14:tracePt t="58835" x="6027738" y="3633788"/>
          <p14:tracePt t="58852" x="5973763" y="3633788"/>
          <p14:tracePt t="58868" x="5946775" y="3652838"/>
          <p14:tracePt t="58885" x="5911850" y="3697288"/>
          <p14:tracePt t="58902" x="5894388" y="3732213"/>
          <p14:tracePt t="58918" x="5875338" y="3768725"/>
          <p14:tracePt t="58936" x="5894388" y="3830638"/>
          <p14:tracePt t="58952" x="5973763" y="3902075"/>
          <p14:tracePt t="58968" x="6116638" y="3965575"/>
          <p14:tracePt t="58985" x="6269038" y="4017963"/>
          <p14:tracePt t="59002" x="6375400" y="4054475"/>
          <p14:tracePt t="59018" x="6446838" y="4062413"/>
          <p14:tracePt t="59035" x="6491288" y="4062413"/>
          <p14:tracePt t="59052" x="6518275" y="4062413"/>
          <p14:tracePt t="59069" x="6537325" y="4062413"/>
          <p14:tracePt t="59085" x="6554788" y="4054475"/>
          <p14:tracePt t="59102" x="6562725" y="4044950"/>
          <p14:tracePt t="59119" x="6581775" y="4037013"/>
          <p14:tracePt t="59135" x="6599238" y="4010025"/>
          <p14:tracePt t="59152" x="6608763" y="3990975"/>
          <p14:tracePt t="59169" x="6626225" y="3965575"/>
          <p14:tracePt t="59185" x="6643688" y="3946525"/>
          <p14:tracePt t="59202" x="6643688" y="3929063"/>
          <p14:tracePt t="59218" x="6643688" y="3911600"/>
          <p14:tracePt t="59235" x="6643688" y="3902075"/>
          <p14:tracePt t="59268" x="6643688" y="3894138"/>
          <p14:tracePt t="59450" x="6643688" y="3884613"/>
          <p14:tracePt t="59504" x="6643688" y="3875088"/>
          <p14:tracePt t="59545" x="6634163" y="3875088"/>
          <p14:tracePt t="59560" x="6626225" y="3875088"/>
          <p14:tracePt t="59585" x="6626225" y="3867150"/>
          <p14:tracePt t="59591" x="6616700" y="3867150"/>
          <p14:tracePt t="59601" x="6608763" y="3867150"/>
          <p14:tracePt t="59618" x="6599238" y="3867150"/>
          <p14:tracePt t="59634" x="6581775" y="3848100"/>
          <p14:tracePt t="59669" x="6572250" y="3848100"/>
          <p14:tracePt t="59777" x="6562725" y="3848100"/>
          <p14:tracePt t="59785" x="6554788" y="3848100"/>
          <p14:tracePt t="59801" x="6554788" y="3840163"/>
          <p14:tracePt t="59809" x="6545263" y="3840163"/>
          <p14:tracePt t="59818" x="6537325" y="3840163"/>
          <p14:tracePt t="59835" x="6527800" y="3840163"/>
          <p14:tracePt t="60080" x="6510338" y="3830638"/>
          <p14:tracePt t="60089" x="6491288" y="3830638"/>
          <p14:tracePt t="60102" x="6473825" y="3830638"/>
          <p14:tracePt t="60118" x="6438900" y="3830638"/>
          <p14:tracePt t="60134" x="6411913" y="3830638"/>
          <p14:tracePt t="60151" x="6384925" y="3830638"/>
          <p14:tracePt t="60168" x="6348413" y="3830638"/>
          <p14:tracePt t="60184" x="6323013" y="3840163"/>
          <p14:tracePt t="60202" x="6296025" y="3840163"/>
          <p14:tracePt t="60219" x="6269038" y="3840163"/>
          <p14:tracePt t="60235" x="6251575" y="3848100"/>
          <p14:tracePt t="60268" x="6242050" y="3857625"/>
          <p14:tracePt t="60297" x="6242050" y="3867150"/>
          <p14:tracePt t="60319" x="6242050" y="3875088"/>
          <p14:tracePt t="60335" x="6242050" y="3884613"/>
          <p14:tracePt t="60344" x="6242050" y="3894138"/>
          <p14:tracePt t="60385" x="6242050" y="3902075"/>
          <p14:tracePt t="61248" x="6251575" y="3894138"/>
          <p14:tracePt t="61256" x="6259513" y="3884613"/>
          <p14:tracePt t="61268" x="6259513" y="3867150"/>
          <p14:tracePt t="61285" x="6276975" y="3830638"/>
          <p14:tracePt t="61318" x="6286500" y="3741738"/>
          <p14:tracePt t="61351" x="6286500" y="3697288"/>
          <p14:tracePt t="61417" x="6276975" y="3697288"/>
          <p14:tracePt t="61423" x="6259513" y="3697288"/>
          <p14:tracePt t="61434" x="6232525" y="3697288"/>
          <p14:tracePt t="61451" x="6205538" y="3741738"/>
          <p14:tracePt t="61467" x="6188075" y="3840163"/>
          <p14:tracePt t="61484" x="6188075" y="3929063"/>
          <p14:tracePt t="61501" x="6188075" y="4017963"/>
          <p14:tracePt t="61517" x="6303963" y="4108450"/>
          <p14:tracePt t="61534" x="6419850" y="4187825"/>
          <p14:tracePt t="61551" x="6518275" y="4241800"/>
          <p14:tracePt t="61567" x="6545263" y="4251325"/>
          <p14:tracePt t="61584" x="6545263" y="4259263"/>
          <p14:tracePt t="61601" x="6554788" y="4259263"/>
          <p14:tracePt t="61617" x="6562725" y="4205288"/>
          <p14:tracePt t="61634" x="6572250" y="4108450"/>
          <p14:tracePt t="61651" x="6572250" y="4000500"/>
          <p14:tracePt t="61667" x="6545263" y="3875088"/>
          <p14:tracePt t="61684" x="6456363" y="3759200"/>
          <p14:tracePt t="61703" x="6296025" y="3652838"/>
          <p14:tracePt t="61717" x="6259513" y="3643313"/>
          <p14:tracePt t="61734" x="6188075" y="3633788"/>
          <p14:tracePt t="61751" x="6054725" y="3660775"/>
          <p14:tracePt t="61767" x="5946775" y="3741738"/>
          <p14:tracePt t="61784" x="5867400" y="3857625"/>
          <p14:tracePt t="61801" x="5822950" y="3956050"/>
          <p14:tracePt t="61817" x="5813425" y="4071938"/>
          <p14:tracePt t="61834" x="5830888" y="4179888"/>
          <p14:tracePt t="61851" x="5965825" y="4303713"/>
          <p14:tracePt t="61867" x="6180138" y="4446588"/>
          <p14:tracePt t="61884" x="6438900" y="4598988"/>
          <p14:tracePt t="61901" x="6688138" y="4714875"/>
          <p14:tracePt t="61917" x="6831013" y="4741863"/>
          <p14:tracePt t="61934" x="6894513" y="4741863"/>
          <p14:tracePt t="61951" x="6973888" y="4643438"/>
          <p14:tracePt t="61967" x="6991350" y="4510088"/>
          <p14:tracePt t="61984" x="6991350" y="4394200"/>
          <p14:tracePt t="62001" x="6991350" y="4268788"/>
          <p14:tracePt t="62017" x="6956425" y="4187825"/>
          <p14:tracePt t="62034" x="6875463" y="4108450"/>
          <p14:tracePt t="62051" x="6759575" y="4062413"/>
          <p14:tracePt t="62067" x="6661150" y="4054475"/>
          <p14:tracePt t="62084" x="6616700" y="4054475"/>
          <p14:tracePt t="62101" x="6589713" y="4054475"/>
          <p14:tracePt t="62117" x="6581775" y="4062413"/>
          <p14:tracePt t="62134" x="6562725" y="4071938"/>
          <p14:tracePt t="62151" x="6554788" y="4098925"/>
          <p14:tracePt t="62167" x="6554788" y="4108450"/>
          <p14:tracePt t="62184" x="6554788" y="4116388"/>
          <p14:tracePt t="62207" x="6554788" y="4125913"/>
          <p14:tracePt t="62719" x="6554788" y="4133850"/>
          <p14:tracePt t="62727" x="6554788" y="4160838"/>
          <p14:tracePt t="62737" x="6554788" y="4214813"/>
          <p14:tracePt t="62767" x="6554788" y="4456113"/>
          <p14:tracePt t="62801" x="6589713" y="4660900"/>
          <p14:tracePt t="62818" x="6599238" y="4724400"/>
          <p14:tracePt t="62834" x="6599238" y="4759325"/>
          <p14:tracePt t="62851" x="6599238" y="4813300"/>
          <p14:tracePt t="62867" x="6599238" y="4875213"/>
          <p14:tracePt t="62884" x="6599238" y="4973638"/>
          <p14:tracePt t="62901" x="6589713" y="5099050"/>
          <p14:tracePt t="62917" x="6589713" y="5160963"/>
          <p14:tracePt t="62934" x="6589713" y="5214938"/>
          <p14:tracePt t="62951" x="6589713" y="5259388"/>
          <p14:tracePt t="62967" x="6589713" y="5303838"/>
          <p14:tracePt t="62984" x="6589713" y="5340350"/>
          <p14:tracePt t="63001" x="6589713" y="5411788"/>
          <p14:tracePt t="63017" x="6572250" y="5491163"/>
          <p14:tracePt t="63034" x="6572250" y="5545138"/>
          <p14:tracePt t="63051" x="6562725" y="5572125"/>
          <p14:tracePt t="63067" x="6562725" y="5599113"/>
          <p14:tracePt t="63084" x="6562725" y="5616575"/>
          <p14:tracePt t="63101" x="6562725" y="5653088"/>
          <p14:tracePt t="63117" x="6562725" y="5680075"/>
          <p14:tracePt t="63134" x="6562725" y="5705475"/>
          <p14:tracePt t="63151" x="6562725" y="5741988"/>
          <p14:tracePt t="63167" x="6562725" y="5751513"/>
          <p14:tracePt t="63191" x="6562725" y="5759450"/>
          <p14:tracePt t="63200" x="6562725" y="5768975"/>
          <p14:tracePt t="63304" x="6562725" y="5776913"/>
          <p14:tracePt t="63311" x="6581775" y="5776913"/>
          <p14:tracePt t="63319" x="6589713" y="5776913"/>
          <p14:tracePt t="63334" x="6608763" y="5776913"/>
          <p14:tracePt t="63351" x="6661150" y="5786438"/>
          <p14:tracePt t="63367" x="6697663" y="5786438"/>
          <p14:tracePt t="63384" x="6759575" y="5803900"/>
          <p14:tracePt t="63401" x="6831013" y="5803900"/>
          <p14:tracePt t="63417" x="6929438" y="5795963"/>
          <p14:tracePt t="63434" x="7037388" y="5776913"/>
          <p14:tracePt t="63451" x="7116763" y="5759450"/>
          <p14:tracePt t="63467" x="7197725" y="5751513"/>
          <p14:tracePt t="63484" x="7304088" y="5741988"/>
          <p14:tracePt t="63500" x="7456488" y="5705475"/>
          <p14:tracePt t="63517" x="7634288" y="5680075"/>
          <p14:tracePt t="63534" x="7796213" y="5661025"/>
          <p14:tracePt t="63551" x="7947025" y="5653088"/>
          <p14:tracePt t="63567" x="8018463" y="5653088"/>
          <p14:tracePt t="63584" x="8116888" y="5653088"/>
          <p14:tracePt t="63601" x="8242300" y="5643563"/>
          <p14:tracePt t="63617" x="8385175" y="5634038"/>
          <p14:tracePt t="63634" x="8510588" y="5616575"/>
          <p14:tracePt t="63651" x="8634413" y="5599113"/>
          <p14:tracePt t="63667" x="8732838" y="5599113"/>
          <p14:tracePt t="63684" x="8848725" y="5599113"/>
          <p14:tracePt t="63702" x="9018588" y="5599113"/>
          <p14:tracePt t="63717" x="9170988" y="5599113"/>
          <p14:tracePt t="63734" x="9277350" y="5599113"/>
          <p14:tracePt t="63751" x="9340850" y="5599113"/>
          <p14:tracePt t="64239" x="9331325" y="5599113"/>
          <p14:tracePt t="64247" x="9323388" y="5599113"/>
          <p14:tracePt t="64255" x="9304338" y="5608638"/>
          <p14:tracePt t="64269" x="9259888" y="5608638"/>
          <p14:tracePt t="64286" x="9161463" y="5643563"/>
          <p14:tracePt t="64301" x="9037638" y="5661025"/>
          <p14:tracePt t="64334" x="8777288" y="5732463"/>
          <p14:tracePt t="64367" x="8456613" y="5840413"/>
          <p14:tracePt t="64384" x="8367713" y="5875338"/>
          <p14:tracePt t="64401" x="8286750" y="5911850"/>
          <p14:tracePt t="64417" x="8205788" y="5929313"/>
          <p14:tracePt t="64434" x="8153400" y="5946775"/>
          <p14:tracePt t="64451" x="8072438" y="5965825"/>
          <p14:tracePt t="64467" x="8018463" y="5973763"/>
          <p14:tracePt t="64484" x="7956550" y="5991225"/>
          <p14:tracePt t="64501" x="7912100" y="6000750"/>
          <p14:tracePt t="64517" x="7858125" y="6000750"/>
          <p14:tracePt t="64534" x="7813675" y="6010275"/>
          <p14:tracePt t="64550" x="7777163" y="6027738"/>
          <p14:tracePt t="64567" x="7724775" y="6054725"/>
          <p14:tracePt t="64584" x="7688263" y="6054725"/>
          <p14:tracePt t="64600" x="7680325" y="6062663"/>
          <p14:tracePt t="64617" x="7661275" y="6062663"/>
          <p14:tracePt t="64634" x="7653338" y="6062663"/>
          <p14:tracePt t="64650" x="7634288" y="6081713"/>
          <p14:tracePt t="64667" x="7616825" y="6081713"/>
          <p14:tracePt t="64687" x="7608888" y="6081713"/>
          <p14:tracePt t="64702" x="7599363" y="6081713"/>
          <p14:tracePt t="64727" x="7589838" y="6081713"/>
          <p14:tracePt t="64887" x="7616825" y="6081713"/>
          <p14:tracePt t="64895" x="7670800" y="6081713"/>
          <p14:tracePt t="64903" x="7732713" y="6072188"/>
          <p14:tracePt t="64917" x="7786688" y="6062663"/>
          <p14:tracePt t="64934" x="7902575" y="6054725"/>
          <p14:tracePt t="64951" x="8072438" y="6054725"/>
          <p14:tracePt t="64967" x="8134350" y="6054725"/>
          <p14:tracePt t="64984" x="8188325" y="6054725"/>
          <p14:tracePt t="65000" x="8242300" y="6054725"/>
          <p14:tracePt t="65017" x="8277225" y="6037263"/>
          <p14:tracePt t="65034" x="8313738" y="6037263"/>
          <p14:tracePt t="65050" x="8358188" y="6037263"/>
          <p14:tracePt t="65067" x="8385175" y="6037263"/>
          <p14:tracePt t="65084" x="8412163" y="6027738"/>
          <p14:tracePt t="65101" x="8429625" y="6027738"/>
          <p14:tracePt t="65117" x="8456613" y="6027738"/>
          <p14:tracePt t="65134" x="8466138" y="6027738"/>
          <p14:tracePt t="65150" x="8474075" y="6027738"/>
          <p14:tracePt t="65167" x="8501063" y="6027738"/>
          <p14:tracePt t="65184" x="8510588" y="6027738"/>
          <p14:tracePt t="65200" x="8528050" y="6027738"/>
          <p14:tracePt t="65217" x="8537575" y="6027738"/>
          <p14:tracePt t="65234" x="8562975" y="6027738"/>
          <p14:tracePt t="65250" x="8589963" y="6027738"/>
          <p14:tracePt t="65267" x="8634413" y="6027738"/>
          <p14:tracePt t="65284" x="8688388" y="6027738"/>
          <p14:tracePt t="65300" x="8769350" y="6027738"/>
          <p14:tracePt t="65317" x="8831263" y="6027738"/>
          <p14:tracePt t="65334" x="8902700" y="6037263"/>
          <p14:tracePt t="65351" x="9010650" y="6037263"/>
          <p14:tracePt t="65367" x="9055100" y="6037263"/>
          <p14:tracePt t="65384" x="9090025" y="6037263"/>
          <p14:tracePt t="65401" x="9117013" y="6037263"/>
          <p14:tracePt t="65417" x="9126538" y="6037263"/>
          <p14:tracePt t="65434" x="9144000" y="6037263"/>
          <p14:tracePt t="65791" x="9134475" y="6037263"/>
          <p14:tracePt t="65799" x="9117013" y="6045200"/>
          <p14:tracePt t="65807" x="9072563" y="6054725"/>
          <p14:tracePt t="65819" x="9010650" y="6072188"/>
          <p14:tracePt t="65835" x="8894763" y="6089650"/>
          <p14:tracePt t="65851" x="8742363" y="6116638"/>
          <p14:tracePt t="65884" x="8510588" y="6170613"/>
          <p14:tracePt t="65917" x="8304213" y="6197600"/>
          <p14:tracePt t="65934" x="8215313" y="6205538"/>
          <p14:tracePt t="65950" x="8161338" y="6242050"/>
          <p14:tracePt t="65967" x="8099425" y="6259513"/>
          <p14:tracePt t="65984" x="8054975" y="6269038"/>
          <p14:tracePt t="66000" x="8010525" y="6286500"/>
          <p14:tracePt t="66017" x="7956550" y="6296025"/>
          <p14:tracePt t="66034" x="7902575" y="6303963"/>
          <p14:tracePt t="66051" x="7858125" y="6313488"/>
          <p14:tracePt t="66067" x="7813675" y="6323013"/>
          <p14:tracePt t="66084" x="7786688" y="6323013"/>
          <p14:tracePt t="66100" x="7769225" y="6323013"/>
          <p14:tracePt t="66117" x="7751763" y="6323013"/>
          <p14:tracePt t="66134" x="7742238" y="6323013"/>
          <p14:tracePt t="66151" x="7732713" y="6323013"/>
          <p14:tracePt t="66287" x="7759700" y="6323013"/>
          <p14:tracePt t="66295" x="7786688" y="6323013"/>
          <p14:tracePt t="66303" x="7823200" y="6323013"/>
          <p14:tracePt t="66317" x="7875588" y="6323013"/>
          <p14:tracePt t="66334" x="7983538" y="6340475"/>
          <p14:tracePt t="66351" x="8215313" y="6384925"/>
          <p14:tracePt t="66367" x="8420100" y="6394450"/>
          <p14:tracePt t="66384" x="8643938" y="6402388"/>
          <p14:tracePt t="66400" x="8858250" y="6402388"/>
          <p14:tracePt t="66417" x="9037638" y="6402388"/>
          <p14:tracePt t="66434" x="9134475" y="6402388"/>
          <p14:tracePt t="66450" x="9180513" y="6394450"/>
          <p14:tracePt t="66467" x="9197975" y="6384925"/>
          <p14:tracePt t="66501" x="9205913" y="6384925"/>
          <p14:tracePt t="66517" x="9224963" y="6367463"/>
          <p14:tracePt t="66535" x="9242425" y="6348413"/>
          <p14:tracePt t="66551" x="9242425" y="6330950"/>
          <p14:tracePt t="66567" x="9251950" y="6323013"/>
          <p14:tracePt t="66584" x="9259888" y="6296025"/>
          <p14:tracePt t="66601" x="9259888" y="6276975"/>
          <p14:tracePt t="66617" x="9259888" y="6242050"/>
          <p14:tracePt t="66634" x="9251950" y="6205538"/>
          <p14:tracePt t="66650" x="9224963" y="6161088"/>
          <p14:tracePt t="66667" x="9188450" y="6116638"/>
          <p14:tracePt t="66684" x="9153525" y="6081713"/>
          <p14:tracePt t="66702" x="9126538" y="6054725"/>
          <p14:tracePt t="66717" x="9126538" y="603726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7994E089-025A-4C69-B940-7F951870B5E4}"/>
              </a:ext>
            </a:extLst>
          </p:cNvPr>
          <p:cNvSpPr txBox="1"/>
          <p:nvPr/>
        </p:nvSpPr>
        <p:spPr>
          <a:xfrm>
            <a:off x="553047" y="1342382"/>
            <a:ext cx="10808885"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indent="914400" algn="just"/>
            <a:r>
              <a:rPr lang="en-US" sz="1800" b="1" dirty="0" smtClean="0">
                <a:latin typeface="Segoe UI" panose="020B0502040204020203" pitchFamily="34" charset="0"/>
              </a:rPr>
              <a:t>Multivariate Regression </a:t>
            </a:r>
            <a:r>
              <a:rPr lang="en-US" sz="1800" dirty="0" smtClean="0">
                <a:latin typeface="Segoe UI" panose="020B0502040204020203" pitchFamily="34" charset="0"/>
              </a:rPr>
              <a:t>is supervised machine learning algorithm </a:t>
            </a:r>
            <a:r>
              <a:rPr lang="en-US" sz="1800" dirty="0">
                <a:latin typeface="Segoe UI" panose="020B0502040204020203" pitchFamily="34" charset="0"/>
              </a:rPr>
              <a:t>involving multiple data variables for analysis. A Multivariate regression is an extension of multiple regression with </a:t>
            </a:r>
            <a:r>
              <a:rPr lang="en-US" sz="1800" dirty="0">
                <a:solidFill>
                  <a:srgbClr val="00B050"/>
                </a:solidFill>
                <a:latin typeface="Segoe UI" panose="020B0502040204020203" pitchFamily="34" charset="0"/>
              </a:rPr>
              <a:t>one dependent variable and multiple independent variables</a:t>
            </a:r>
            <a:r>
              <a:rPr lang="en-US" sz="1800" dirty="0">
                <a:latin typeface="Segoe UI" panose="020B0502040204020203" pitchFamily="34" charset="0"/>
              </a:rPr>
              <a:t>. Based on the number of independent variables, we try to predict the output</a:t>
            </a:r>
            <a:r>
              <a:rPr lang="en-US" sz="1800" dirty="0" smtClean="0">
                <a:latin typeface="Segoe UI" panose="020B0502040204020203" pitchFamily="34" charset="0"/>
              </a:rPr>
              <a:t>. After get the values use hit map to see the data correlation.</a:t>
            </a:r>
            <a:endParaRPr lang="en-US" sz="1800" i="0" dirty="0" smtClean="0">
              <a:latin typeface="Segoe UI" panose="020B0502040204020203" pitchFamily="34" charset="0"/>
            </a:endParaRPr>
          </a:p>
        </p:txBody>
      </p:sp>
      <p:grpSp>
        <p:nvGrpSpPr>
          <p:cNvPr id="3" name="Group 2"/>
          <p:cNvGrpSpPr/>
          <p:nvPr/>
        </p:nvGrpSpPr>
        <p:grpSpPr>
          <a:xfrm>
            <a:off x="449180" y="414980"/>
            <a:ext cx="4322650" cy="599364"/>
            <a:chOff x="4154905" y="414980"/>
            <a:chExt cx="4322650" cy="599364"/>
          </a:xfrm>
        </p:grpSpPr>
        <p:sp>
          <p:nvSpPr>
            <p:cNvPr id="14" name="Rectangle 13"/>
            <p:cNvSpPr/>
            <p:nvPr/>
          </p:nvSpPr>
          <p:spPr>
            <a:xfrm>
              <a:off x="4727554" y="483220"/>
              <a:ext cx="3750001"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Multivariate Regression</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4322649"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2</a:t>
                </a:r>
                <a:endParaRPr lang="en-US" sz="2000" dirty="0"/>
              </a:p>
            </p:txBody>
          </p:sp>
        </p:grpSp>
      </p:grpSp>
      <p:sp>
        <p:nvSpPr>
          <p:cNvPr id="17" name="Rectangle 16"/>
          <p:cNvSpPr/>
          <p:nvPr/>
        </p:nvSpPr>
        <p:spPr>
          <a:xfrm>
            <a:off x="553048" y="2568266"/>
            <a:ext cx="5446700" cy="2667888"/>
          </a:xfrm>
          <a:prstGeom prst="rect">
            <a:avLst/>
          </a:prstGeom>
          <a:solidFill>
            <a:srgbClr val="00487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Rectangle 22"/>
          <p:cNvSpPr/>
          <p:nvPr/>
        </p:nvSpPr>
        <p:spPr>
          <a:xfrm>
            <a:off x="481265" y="5377390"/>
            <a:ext cx="4805098" cy="1200329"/>
          </a:xfrm>
          <a:prstGeom prst="rect">
            <a:avLst/>
          </a:prstGeom>
        </p:spPr>
        <p:txBody>
          <a:bodyPr wrap="none">
            <a:spAutoFit/>
          </a:bodyPr>
          <a:lstStyle/>
          <a:p>
            <a:r>
              <a:rPr lang="en-US" b="1" dirty="0">
                <a:solidFill>
                  <a:srgbClr val="00487E"/>
                </a:solidFill>
              </a:rPr>
              <a:t>implementation</a:t>
            </a:r>
            <a:r>
              <a:rPr lang="en-US" b="1" dirty="0" smtClean="0">
                <a:solidFill>
                  <a:srgbClr val="00487E"/>
                </a:solidFill>
              </a:rPr>
              <a:t> Example:</a:t>
            </a:r>
          </a:p>
          <a:p>
            <a:pPr marL="342900" indent="-342900">
              <a:buAutoNum type="arabicPeriod"/>
            </a:pPr>
            <a:r>
              <a:rPr lang="en-US" dirty="0">
                <a:solidFill>
                  <a:srgbClr val="00487E"/>
                </a:solidFill>
              </a:rPr>
              <a:t>H</a:t>
            </a:r>
            <a:r>
              <a:rPr lang="en-US" dirty="0" smtClean="0">
                <a:solidFill>
                  <a:srgbClr val="00487E"/>
                </a:solidFill>
              </a:rPr>
              <a:t>ow </a:t>
            </a:r>
            <a:r>
              <a:rPr lang="en-US" dirty="0">
                <a:solidFill>
                  <a:srgbClr val="00487E"/>
                </a:solidFill>
              </a:rPr>
              <a:t>much </a:t>
            </a:r>
            <a:r>
              <a:rPr lang="en-US" dirty="0" smtClean="0">
                <a:solidFill>
                  <a:srgbClr val="00487E"/>
                </a:solidFill>
              </a:rPr>
              <a:t>Company </a:t>
            </a:r>
            <a:r>
              <a:rPr lang="en-US" dirty="0">
                <a:solidFill>
                  <a:srgbClr val="00487E"/>
                </a:solidFill>
              </a:rPr>
              <a:t>has to pay to a new </a:t>
            </a:r>
            <a:r>
              <a:rPr lang="en-US" dirty="0" smtClean="0">
                <a:solidFill>
                  <a:srgbClr val="00487E"/>
                </a:solidFill>
              </a:rPr>
              <a:t>hire</a:t>
            </a:r>
          </a:p>
          <a:p>
            <a:pPr marL="342900" indent="-342900">
              <a:buAutoNum type="arabicPeriod"/>
            </a:pPr>
            <a:r>
              <a:rPr lang="en-US" dirty="0" smtClean="0">
                <a:solidFill>
                  <a:srgbClr val="00487E"/>
                </a:solidFill>
              </a:rPr>
              <a:t>Predict the total crop yield expected</a:t>
            </a:r>
          </a:p>
          <a:p>
            <a:pPr marL="342900" indent="-342900">
              <a:buAutoNum type="arabicPeriod"/>
            </a:pPr>
            <a:r>
              <a:rPr lang="en-US" dirty="0" smtClean="0">
                <a:solidFill>
                  <a:srgbClr val="00487E"/>
                </a:solidFill>
              </a:rPr>
              <a:t>Predict the GDP growth</a:t>
            </a:r>
            <a:endParaRPr lang="en-US" dirty="0">
              <a:solidFill>
                <a:srgbClr val="00487E"/>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161" y="2776864"/>
            <a:ext cx="5063655" cy="227963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8582" y="2568266"/>
            <a:ext cx="4685892" cy="3206892"/>
          </a:xfrm>
          <a:prstGeom prst="rect">
            <a:avLst/>
          </a:prstGeom>
        </p:spPr>
      </p:pic>
      <p:sp>
        <p:nvSpPr>
          <p:cNvPr id="18" name="Rectangle 17"/>
          <p:cNvSpPr/>
          <p:nvPr/>
        </p:nvSpPr>
        <p:spPr>
          <a:xfrm>
            <a:off x="7813337" y="2501417"/>
            <a:ext cx="1982530" cy="307777"/>
          </a:xfrm>
          <a:prstGeom prst="rect">
            <a:avLst/>
          </a:prstGeom>
        </p:spPr>
        <p:txBody>
          <a:bodyPr wrap="none">
            <a:spAutoFit/>
          </a:bodyPr>
          <a:lstStyle/>
          <a:p>
            <a:r>
              <a:rPr lang="en-US" sz="1400" b="1" i="1" dirty="0" smtClean="0">
                <a:solidFill>
                  <a:srgbClr val="00487E"/>
                </a:solidFill>
                <a:latin typeface="Segoe UI" panose="020B0502040204020203" pitchFamily="34" charset="0"/>
              </a:rPr>
              <a:t>Heat map correlation</a:t>
            </a:r>
            <a:endParaRPr lang="en-US" sz="1400" b="1" i="1" dirty="0">
              <a:solidFill>
                <a:srgbClr val="00487E"/>
              </a:solidFill>
            </a:endParaRPr>
          </a:p>
        </p:txBody>
      </p:sp>
      <p:sp>
        <p:nvSpPr>
          <p:cNvPr id="22" name="Rectangle 21"/>
          <p:cNvSpPr/>
          <p:nvPr/>
        </p:nvSpPr>
        <p:spPr>
          <a:xfrm>
            <a:off x="1395663" y="2927173"/>
            <a:ext cx="3890700" cy="513004"/>
          </a:xfrm>
          <a:prstGeom prst="rect">
            <a:avLst/>
          </a:prstGeom>
          <a:solidFill>
            <a:srgbClr val="FFFFF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9988653" y="526121"/>
            <a:ext cx="1361014"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Regression</a:t>
            </a:r>
            <a:endParaRPr lang="en-US" dirty="0"/>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95586134"/>
      </p:ext>
    </p:extLst>
  </p:cSld>
  <p:clrMapOvr>
    <a:masterClrMapping/>
  </p:clrMapOvr>
  <mc:AlternateContent xmlns:mc="http://schemas.openxmlformats.org/markup-compatibility/2006" xmlns:p14="http://schemas.microsoft.com/office/powerpoint/2010/main">
    <mc:Choice Requires="p14">
      <p:transition spd="slow" p14:dur="2000" advTm="83327"/>
    </mc:Choice>
    <mc:Fallback xmlns="">
      <p:transition spd="slow" advTm="83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extLst>
    <p:ext uri="{3A86A75C-4F4B-4683-9AE1-C65F6400EC91}">
      <p14:laserTraceLst xmlns:p14="http://schemas.microsoft.com/office/powerpoint/2010/main">
        <p14:tracePtLst>
          <p14:tracePt t="2290" x="1017588" y="5000625"/>
          <p14:tracePt t="2338" x="1017588" y="4991100"/>
          <p14:tracePt t="2347" x="1017588" y="4983163"/>
          <p14:tracePt t="2360" x="1017588" y="4956175"/>
          <p14:tracePt t="2376" x="1062038" y="4795838"/>
          <p14:tracePt t="2409" x="1152525" y="4268788"/>
          <p14:tracePt t="2443" x="1268413" y="3544888"/>
          <p14:tracePt t="2459" x="1303338" y="3375025"/>
          <p14:tracePt t="2476" x="1339850" y="3170238"/>
          <p14:tracePt t="2493" x="1384300" y="2938463"/>
          <p14:tracePt t="2509" x="1411288" y="2724150"/>
          <p14:tracePt t="2526" x="1419225" y="2544763"/>
          <p14:tracePt t="2543" x="1419225" y="2384425"/>
          <p14:tracePt t="2559" x="1419225" y="2187575"/>
          <p14:tracePt t="2576" x="1366838" y="1990725"/>
          <p14:tracePt t="2593" x="1322388" y="1822450"/>
          <p14:tracePt t="2609" x="1303338" y="1697038"/>
          <p14:tracePt t="2626" x="1276350" y="1625600"/>
          <p14:tracePt t="2642" x="1268413" y="1608138"/>
          <p14:tracePt t="2732" x="1268413" y="1598613"/>
          <p14:tracePt t="2739" x="1268413" y="1581150"/>
          <p14:tracePt t="2747" x="1268413" y="1571625"/>
          <p14:tracePt t="2763" x="1268413" y="1562100"/>
          <p14:tracePt t="2776" x="1268413" y="1554163"/>
          <p14:tracePt t="2793" x="1268413" y="1544638"/>
          <p14:tracePt t="2810" x="1303338" y="1517650"/>
          <p14:tracePt t="2826" x="1347788" y="1490663"/>
          <p14:tracePt t="2843" x="1393825" y="1455738"/>
          <p14:tracePt t="2859" x="1465263" y="1411288"/>
          <p14:tracePt t="2876" x="1581150" y="1374775"/>
          <p14:tracePt t="2893" x="1704975" y="1357313"/>
          <p14:tracePt t="2909" x="1857375" y="1347788"/>
          <p14:tracePt t="2926" x="2027238" y="1339850"/>
          <p14:tracePt t="2943" x="2187575" y="1303338"/>
          <p14:tracePt t="2959" x="2322513" y="1268413"/>
          <p14:tracePt t="2976" x="2428875" y="1231900"/>
          <p14:tracePt t="2993" x="2527300" y="1204913"/>
          <p14:tracePt t="3009" x="2652713" y="1179513"/>
          <p14:tracePt t="3026" x="2786063" y="1143000"/>
          <p14:tracePt t="3043" x="2822575" y="1125538"/>
          <p14:tracePt t="3059" x="2840038" y="1116013"/>
          <p14:tracePt t="3076" x="2857500" y="1116013"/>
          <p14:tracePt t="3093" x="2884488" y="1098550"/>
          <p14:tracePt t="3109" x="2928938" y="1081088"/>
          <p14:tracePt t="3126" x="3017838" y="1062038"/>
          <p14:tracePt t="3143" x="3081338" y="1062038"/>
          <p14:tracePt t="3159" x="3116263" y="1054100"/>
          <p14:tracePt t="3176" x="3170238" y="1036638"/>
          <p14:tracePt t="3193" x="3232150" y="1027113"/>
          <p14:tracePt t="3210" x="3313113" y="1017588"/>
          <p14:tracePt t="3226" x="3367088" y="1009650"/>
          <p14:tracePt t="3243" x="3419475" y="1009650"/>
          <p14:tracePt t="3259" x="3446463" y="1009650"/>
          <p14:tracePt t="3276" x="3455988" y="1009650"/>
          <p14:tracePt t="10939" x="3500438" y="1009650"/>
          <p14:tracePt t="10947" x="3633788" y="1027113"/>
          <p14:tracePt t="10959" x="3911600" y="1071563"/>
          <p14:tracePt t="10976" x="4608513" y="1231900"/>
          <p14:tracePt t="10993" x="5089525" y="1347788"/>
          <p14:tracePt t="11009" x="5438775" y="1419225"/>
          <p14:tracePt t="11026" x="5786438" y="1482725"/>
          <p14:tracePt t="11059" x="6099175" y="1509713"/>
          <p14:tracePt t="11092" x="6751638" y="1616075"/>
          <p14:tracePt t="11109" x="7188200" y="1679575"/>
          <p14:tracePt t="11126" x="7518400" y="1751013"/>
          <p14:tracePt t="11142" x="7796213" y="1795463"/>
          <p14:tracePt t="11159" x="8197850" y="1884363"/>
          <p14:tracePt t="11176" x="8653463" y="1982788"/>
          <p14:tracePt t="11192" x="9072563" y="2044700"/>
          <p14:tracePt t="11209" x="9402763" y="2116138"/>
          <p14:tracePt t="11226" x="9813925" y="2214563"/>
          <p14:tracePt t="11242" x="9983788" y="2241550"/>
          <p14:tracePt t="11259" x="10072688" y="2241550"/>
          <p14:tracePt t="11275" x="10117138" y="2241550"/>
          <p14:tracePt t="11292" x="10161588" y="2241550"/>
          <p14:tracePt t="11309" x="10206038" y="2241550"/>
          <p14:tracePt t="11326" x="10260013" y="2241550"/>
          <p14:tracePt t="11342" x="10304463" y="2241550"/>
          <p14:tracePt t="11359" x="10323513" y="2232025"/>
          <p14:tracePt t="11375" x="10340975" y="2224088"/>
          <p14:tracePt t="11392" x="10358438" y="2224088"/>
          <p14:tracePt t="12427" x="10348913" y="2224088"/>
          <p14:tracePt t="12435" x="10296525" y="2224088"/>
          <p14:tracePt t="12443" x="10215563" y="2187575"/>
          <p14:tracePt t="12459" x="10028238" y="2133600"/>
          <p14:tracePt t="12476" x="9823450" y="2054225"/>
          <p14:tracePt t="12492" x="9617075" y="1982788"/>
          <p14:tracePt t="12509" x="9466263" y="1946275"/>
          <p14:tracePt t="12542" x="9286875" y="1911350"/>
          <p14:tracePt t="12576" x="9126538" y="1893888"/>
          <p14:tracePt t="12592" x="9055100" y="1866900"/>
          <p14:tracePt t="12609" x="8939213" y="1839913"/>
          <p14:tracePt t="12626" x="8688388" y="1776413"/>
          <p14:tracePt t="12642" x="8501063" y="1731963"/>
          <p14:tracePt t="12659" x="8296275" y="1714500"/>
          <p14:tracePt t="12675" x="8099425" y="1704975"/>
          <p14:tracePt t="12693" x="7875588" y="1704975"/>
          <p14:tracePt t="12709" x="7653338" y="1704975"/>
          <p14:tracePt t="12726" x="7412038" y="1704975"/>
          <p14:tracePt t="12742" x="7197725" y="1704975"/>
          <p14:tracePt t="12759" x="7000875" y="1704975"/>
          <p14:tracePt t="12776" x="6831013" y="1704975"/>
          <p14:tracePt t="12792" x="6653213" y="1704975"/>
          <p14:tracePt t="12809" x="6465888" y="1704975"/>
          <p14:tracePt t="12826" x="6116638" y="1704975"/>
          <p14:tracePt t="12842" x="5857875" y="1704975"/>
          <p14:tracePt t="12859" x="5616575" y="1704975"/>
          <p14:tracePt t="12875" x="5384800" y="1697038"/>
          <p14:tracePt t="12892" x="5224463" y="1687513"/>
          <p14:tracePt t="12909" x="5099050" y="1660525"/>
          <p14:tracePt t="12925" x="5010150" y="1660525"/>
          <p14:tracePt t="12942" x="4946650" y="1660525"/>
          <p14:tracePt t="12959" x="4875213" y="1660525"/>
          <p14:tracePt t="12975" x="4776788" y="1660525"/>
          <p14:tracePt t="12992" x="4679950" y="1679575"/>
          <p14:tracePt t="13009" x="4572000" y="1697038"/>
          <p14:tracePt t="13026" x="4419600" y="1741488"/>
          <p14:tracePt t="13042" x="4322763" y="1776413"/>
          <p14:tracePt t="13059" x="4224338" y="1812925"/>
          <p14:tracePt t="13075" x="4152900" y="1830388"/>
          <p14:tracePt t="13092" x="4098925" y="1839913"/>
          <p14:tracePt t="13109" x="4027488" y="1884363"/>
          <p14:tracePt t="13126" x="3938588" y="1919288"/>
          <p14:tracePt t="13142" x="3857625" y="1965325"/>
          <p14:tracePt t="13159" x="3768725" y="2009775"/>
          <p14:tracePt t="13176" x="3705225" y="2036763"/>
          <p14:tracePt t="13192" x="3679825" y="2054225"/>
          <p14:tracePt t="13209" x="3660775" y="2062163"/>
          <p14:tracePt t="13275" x="3652838" y="2071688"/>
          <p14:tracePt t="13283" x="3643313" y="2081213"/>
          <p14:tracePt t="13292" x="3633788" y="2081213"/>
          <p14:tracePt t="13309" x="3608388" y="2108200"/>
          <p14:tracePt t="13325" x="3598863" y="2116138"/>
          <p14:tracePt t="13342" x="3589338" y="2116138"/>
          <p14:tracePt t="13359" x="3589338" y="2125663"/>
          <p14:tracePt t="13375" x="3581400" y="2125663"/>
          <p14:tracePt t="13392" x="3571875" y="2133600"/>
          <p14:tracePt t="13515" x="3581400" y="2133600"/>
          <p14:tracePt t="13523" x="3608388" y="2133600"/>
          <p14:tracePt t="13531" x="3633788" y="2133600"/>
          <p14:tracePt t="13542" x="3670300" y="2133600"/>
          <p14:tracePt t="13559" x="3759200" y="2152650"/>
          <p14:tracePt t="13576" x="3830638" y="2152650"/>
          <p14:tracePt t="13592" x="3884613" y="2152650"/>
          <p14:tracePt t="13609" x="3919538" y="2152650"/>
          <p14:tracePt t="13626" x="3973513" y="2152650"/>
          <p14:tracePt t="13642" x="4027488" y="2152650"/>
          <p14:tracePt t="13659" x="4081463" y="2152650"/>
          <p14:tracePt t="13675" x="4160838" y="2143125"/>
          <p14:tracePt t="13692" x="4214813" y="2143125"/>
          <p14:tracePt t="13709" x="4241800" y="2143125"/>
          <p14:tracePt t="13725" x="4268788" y="2143125"/>
          <p14:tracePt t="13742" x="4286250" y="2143125"/>
          <p14:tracePt t="13759" x="4295775" y="2143125"/>
          <p14:tracePt t="13775" x="4322763" y="2133600"/>
          <p14:tracePt t="13792" x="4357688" y="2133600"/>
          <p14:tracePt t="13809" x="4394200" y="2133600"/>
          <p14:tracePt t="13826" x="4438650" y="2133600"/>
          <p14:tracePt t="13842" x="4456113" y="2133600"/>
          <p14:tracePt t="13859" x="4473575" y="2133600"/>
          <p14:tracePt t="13875" x="4483100" y="2133600"/>
          <p14:tracePt t="13892" x="4491038" y="2133600"/>
          <p14:tracePt t="13909" x="4510088" y="2125663"/>
          <p14:tracePt t="13925" x="4527550" y="2116138"/>
          <p14:tracePt t="13942" x="4537075" y="2116138"/>
          <p14:tracePt t="16291" x="4527550" y="2116138"/>
          <p14:tracePt t="16299" x="4510088" y="2116138"/>
          <p14:tracePt t="16308" x="4491038" y="2116138"/>
          <p14:tracePt t="16326" x="4483100" y="2116138"/>
          <p14:tracePt t="16627" x="4473575" y="2116138"/>
          <p14:tracePt t="16643" x="4465638" y="2116138"/>
          <p14:tracePt t="16651" x="4456113" y="2116138"/>
          <p14:tracePt t="17131" x="4465638" y="2125663"/>
          <p14:tracePt t="17139" x="4483100" y="2125663"/>
          <p14:tracePt t="17147" x="4491038" y="2125663"/>
          <p14:tracePt t="17159" x="4500563" y="2125663"/>
          <p14:tracePt t="17176" x="4510088" y="2125663"/>
          <p14:tracePt t="17192" x="4518025" y="2125663"/>
          <p14:tracePt t="17243" x="4527550" y="2125663"/>
          <p14:tracePt t="17276" x="4527550" y="2116138"/>
          <p14:tracePt t="17283" x="4527550" y="2108200"/>
          <p14:tracePt t="17292" x="4527550" y="2089150"/>
          <p14:tracePt t="17308" x="4500563" y="2062163"/>
          <p14:tracePt t="17325" x="4473575" y="2036763"/>
          <p14:tracePt t="17342" x="4429125" y="2000250"/>
          <p14:tracePt t="17359" x="4357688" y="1955800"/>
          <p14:tracePt t="17375" x="4276725" y="1919288"/>
          <p14:tracePt t="17392" x="4170363" y="1893888"/>
          <p14:tracePt t="17408" x="4108450" y="1893888"/>
          <p14:tracePt t="17425" x="4044950" y="1893888"/>
          <p14:tracePt t="17442" x="3894138" y="2000250"/>
          <p14:tracePt t="17458" x="3813175" y="2108200"/>
          <p14:tracePt t="17475" x="3776663" y="2179638"/>
          <p14:tracePt t="17492" x="3776663" y="2241550"/>
          <p14:tracePt t="17508" x="3795713" y="2322513"/>
          <p14:tracePt t="17525" x="3902075" y="2393950"/>
          <p14:tracePt t="17542" x="4037013" y="2438400"/>
          <p14:tracePt t="17558" x="4170363" y="2455863"/>
          <p14:tracePt t="17575" x="4268788" y="2455863"/>
          <p14:tracePt t="17592" x="4330700" y="2419350"/>
          <p14:tracePt t="17608" x="4394200" y="2374900"/>
          <p14:tracePt t="17625" x="4419600" y="2347913"/>
          <p14:tracePt t="17628" x="4429125" y="2330450"/>
          <p14:tracePt t="17642" x="4438650" y="2303463"/>
          <p14:tracePt t="19444" x="4411663" y="2295525"/>
          <p14:tracePt t="19451" x="4357688" y="2276475"/>
          <p14:tracePt t="19460" x="4276725" y="2232025"/>
          <p14:tracePt t="19475" x="4152900" y="2160588"/>
          <p14:tracePt t="19492" x="4054475" y="2116138"/>
          <p14:tracePt t="19509" x="3983038" y="2089150"/>
          <p14:tracePt t="19542" x="3946525" y="2071688"/>
          <p14:tracePt t="19643" x="3929063" y="2071688"/>
          <p14:tracePt t="19651" x="3911600" y="2071688"/>
          <p14:tracePt t="19660" x="3884613" y="2071688"/>
          <p14:tracePt t="19675" x="3830638" y="2071688"/>
          <p14:tracePt t="19692" x="3786188" y="2071688"/>
          <p14:tracePt t="19709" x="3768725" y="2071688"/>
          <p14:tracePt t="19725" x="3741738" y="2071688"/>
          <p14:tracePt t="19742" x="3724275" y="2071688"/>
          <p14:tracePt t="19759" x="3705225" y="2071688"/>
          <p14:tracePt t="19775" x="3679825" y="2071688"/>
          <p14:tracePt t="19792" x="3643313" y="2071688"/>
          <p14:tracePt t="19809" x="3554413" y="2098675"/>
          <p14:tracePt t="19825" x="3419475" y="2152650"/>
          <p14:tracePt t="19842" x="3179763" y="2259013"/>
          <p14:tracePt t="19859" x="3000375" y="2339975"/>
          <p14:tracePt t="19875" x="2776538" y="2438400"/>
          <p14:tracePt t="19892" x="2562225" y="2517775"/>
          <p14:tracePt t="19909" x="2374900" y="2608263"/>
          <p14:tracePt t="19925" x="2232025" y="2670175"/>
          <p14:tracePt t="19942" x="2108200" y="2741613"/>
          <p14:tracePt t="19959" x="2000250" y="2847975"/>
          <p14:tracePt t="19975" x="1901825" y="3000375"/>
          <p14:tracePt t="19992" x="1812925" y="3197225"/>
          <p14:tracePt t="20009" x="1731963" y="3357563"/>
          <p14:tracePt t="20025" x="1687513" y="3500438"/>
          <p14:tracePt t="20042" x="1660525" y="3616325"/>
          <p14:tracePt t="20059" x="1660525" y="3679825"/>
          <p14:tracePt t="20075" x="1714500" y="3759200"/>
          <p14:tracePt t="20092" x="1822450" y="3848100"/>
          <p14:tracePt t="20109" x="1928813" y="3911600"/>
          <p14:tracePt t="20125" x="2000250" y="3956050"/>
          <p14:tracePt t="20142" x="2044700" y="3973513"/>
          <p14:tracePt t="20159" x="2098675" y="3973513"/>
          <p14:tracePt t="20176" x="2133600" y="3990975"/>
          <p14:tracePt t="20192" x="2152650" y="3990975"/>
          <p14:tracePt t="20209" x="2170113" y="3990975"/>
          <p14:tracePt t="20267" x="2179638" y="3983038"/>
          <p14:tracePt t="20283" x="2179638" y="3965575"/>
          <p14:tracePt t="20291" x="2179638" y="3946525"/>
          <p14:tracePt t="20299" x="2179638" y="3919538"/>
          <p14:tracePt t="20308" x="2179638" y="3884613"/>
          <p14:tracePt t="20325" x="2179638" y="3830638"/>
          <p14:tracePt t="20342" x="2125663" y="3741738"/>
          <p14:tracePt t="20359" x="2071688" y="3687763"/>
          <p14:tracePt t="20375" x="2044700" y="3660775"/>
          <p14:tracePt t="20392" x="2017713" y="3643313"/>
          <p14:tracePt t="20409" x="2009775" y="3633788"/>
          <p14:tracePt t="20452" x="1990725" y="3625850"/>
          <p14:tracePt t="20460" x="1973263" y="3625850"/>
          <p14:tracePt t="20475" x="1938338" y="3616325"/>
          <p14:tracePt t="20492" x="1901825" y="3608388"/>
          <p14:tracePt t="20509" x="1884363" y="3608388"/>
          <p14:tracePt t="20748" x="1874838" y="3608388"/>
          <p14:tracePt t="20773" x="1874838" y="3616325"/>
          <p14:tracePt t="20779" x="1874838" y="3633788"/>
          <p14:tracePt t="20792" x="1874838" y="3643313"/>
          <p14:tracePt t="20809" x="1874838" y="3705225"/>
          <p14:tracePt t="20825" x="1919288" y="3822700"/>
          <p14:tracePt t="20842" x="2000250" y="3938588"/>
          <p14:tracePt t="20859" x="2036763" y="3973513"/>
          <p14:tracePt t="20875" x="2071688" y="4000500"/>
          <p14:tracePt t="20892" x="2108200" y="4017963"/>
          <p14:tracePt t="20908" x="2143125" y="4044950"/>
          <p14:tracePt t="20925" x="2197100" y="4089400"/>
          <p14:tracePt t="20942" x="2232025" y="4133850"/>
          <p14:tracePt t="20958" x="2251075" y="4152900"/>
          <p14:tracePt t="20975" x="2268538" y="4160838"/>
          <p14:tracePt t="20992" x="2276475" y="4160838"/>
          <p14:tracePt t="21009" x="2286000" y="4170363"/>
          <p14:tracePt t="21025" x="2303463" y="4179888"/>
          <p14:tracePt t="21042" x="2347913" y="4197350"/>
          <p14:tracePt t="21058" x="2374900" y="4205288"/>
          <p14:tracePt t="21075" x="2411413" y="4214813"/>
          <p14:tracePt t="21092" x="2446338" y="4214813"/>
          <p14:tracePt t="21108" x="2455863" y="4214813"/>
          <p14:tracePt t="21125" x="2473325" y="4214813"/>
          <p14:tracePt t="21142" x="2490788" y="4214813"/>
          <p14:tracePt t="21158" x="2500313" y="4214813"/>
          <p14:tracePt t="21175" x="2509838" y="4214813"/>
          <p14:tracePt t="21192" x="2517775" y="4214813"/>
          <p14:tracePt t="21209" x="2527300" y="4214813"/>
          <p14:tracePt t="21225" x="2536825" y="4205288"/>
          <p14:tracePt t="21242" x="2562225" y="4205288"/>
          <p14:tracePt t="21259" x="2571750" y="4205288"/>
          <p14:tracePt t="21275" x="2581275" y="4205288"/>
          <p14:tracePt t="21451" x="2589213" y="4205288"/>
          <p14:tracePt t="21459" x="2589213" y="4197350"/>
          <p14:tracePt t="21476" x="2608263" y="4197350"/>
          <p14:tracePt t="21483" x="2616200" y="4179888"/>
          <p14:tracePt t="21492" x="2633663" y="4179888"/>
          <p14:tracePt t="21508" x="2670175" y="4160838"/>
          <p14:tracePt t="21525" x="2687638" y="4152900"/>
          <p14:tracePt t="21542" x="2705100" y="4133850"/>
          <p14:tracePt t="21558" x="2732088" y="4108450"/>
          <p14:tracePt t="21575" x="2768600" y="4089400"/>
          <p14:tracePt t="21592" x="2795588" y="4071938"/>
          <p14:tracePt t="21608" x="2795588" y="4062413"/>
          <p14:tracePt t="21625" x="2795588" y="4054475"/>
          <p14:tracePt t="21642" x="2795588" y="4044950"/>
          <p14:tracePt t="21658" x="2795588" y="4037013"/>
          <p14:tracePt t="21675" x="2795588" y="4017963"/>
          <p14:tracePt t="21692" x="2795588" y="4000500"/>
          <p14:tracePt t="21709" x="2795588" y="3990975"/>
          <p14:tracePt t="21755" x="2795588" y="3983038"/>
          <p14:tracePt t="21772" x="2795588" y="3973513"/>
          <p14:tracePt t="21779" x="2795588" y="3965575"/>
          <p14:tracePt t="21792" x="2786063" y="3946525"/>
          <p14:tracePt t="21809" x="2759075" y="3929063"/>
          <p14:tracePt t="21825" x="2741613" y="3902075"/>
          <p14:tracePt t="21842" x="2714625" y="3884613"/>
          <p14:tracePt t="21858" x="2714625" y="3875088"/>
          <p14:tracePt t="21876" x="2705100" y="3867150"/>
          <p14:tracePt t="21892" x="2697163" y="3867150"/>
          <p14:tracePt t="21909" x="2687638" y="3867150"/>
          <p14:tracePt t="21925" x="2687638" y="3848100"/>
          <p14:tracePt t="21942" x="2670175" y="3840163"/>
          <p14:tracePt t="21959" x="2652713" y="3822700"/>
          <p14:tracePt t="21975" x="2643188" y="3822700"/>
          <p14:tracePt t="21992" x="2633663" y="3813175"/>
          <p14:tracePt t="22009" x="2625725" y="3813175"/>
          <p14:tracePt t="22042" x="2608263" y="3813175"/>
          <p14:tracePt t="22059" x="2598738" y="3813175"/>
          <p14:tracePt t="22075" x="2589213" y="3813175"/>
          <p14:tracePt t="22092" x="2571750" y="3813175"/>
          <p14:tracePt t="22109" x="2562225" y="3813175"/>
          <p14:tracePt t="22125" x="2544763" y="3813175"/>
          <p14:tracePt t="22142" x="2527300" y="3830638"/>
          <p14:tracePt t="22158" x="2500313" y="3857625"/>
          <p14:tracePt t="22175" x="2482850" y="3919538"/>
          <p14:tracePt t="22192" x="2465388" y="3973513"/>
          <p14:tracePt t="22209" x="2465388" y="4017963"/>
          <p14:tracePt t="22226" x="2465388" y="4044950"/>
          <p14:tracePt t="22242" x="2465388" y="4054475"/>
          <p14:tracePt t="22259" x="2473325" y="4062413"/>
          <p14:tracePt t="22276" x="2490788" y="4081463"/>
          <p14:tracePt t="22292" x="2536825" y="4098925"/>
          <p14:tracePt t="22309" x="2571750" y="4108450"/>
          <p14:tracePt t="22325" x="2608263" y="4116388"/>
          <p14:tracePt t="22342" x="2633663" y="4116388"/>
          <p14:tracePt t="22359" x="2660650" y="4116388"/>
          <p14:tracePt t="22375" x="2679700" y="4116388"/>
          <p14:tracePt t="22392" x="2687638" y="4116388"/>
          <p14:tracePt t="22409" x="2697163" y="4108450"/>
          <p14:tracePt t="22425" x="2724150" y="4089400"/>
          <p14:tracePt t="22442" x="2741613" y="4044950"/>
          <p14:tracePt t="22458" x="2741613" y="4027488"/>
          <p14:tracePt t="22476" x="2741613" y="4017963"/>
          <p14:tracePt t="22492" x="2741613" y="4010025"/>
          <p14:tracePt t="22525" x="2741613" y="3990975"/>
          <p14:tracePt t="22542" x="2741613" y="3973513"/>
          <p14:tracePt t="22558" x="2724150" y="3946525"/>
          <p14:tracePt t="22575" x="2697163" y="3919538"/>
          <p14:tracePt t="22592" x="2670175" y="3884613"/>
          <p14:tracePt t="22608" x="2643188" y="3867150"/>
          <p14:tracePt t="22625" x="2625725" y="3848100"/>
          <p14:tracePt t="22642" x="2616200" y="3840163"/>
          <p14:tracePt t="22660" x="2608263" y="3840163"/>
          <p14:tracePt t="22675" x="2608263" y="3830638"/>
          <p14:tracePt t="22692" x="2598738" y="3830638"/>
          <p14:tracePt t="22708" x="2589213" y="3830638"/>
          <p14:tracePt t="22747" x="2581275" y="3830638"/>
          <p14:tracePt t="22772" x="2571750" y="3830638"/>
          <p14:tracePt t="22779" x="2562225" y="3830638"/>
          <p14:tracePt t="22796" x="2554288" y="3830638"/>
          <p14:tracePt t="22811" x="2544763" y="3830638"/>
          <p14:tracePt t="22844" x="2536825" y="3830638"/>
          <p14:tracePt t="22851" x="2527300" y="3830638"/>
          <p14:tracePt t="22859" x="2517775" y="3830638"/>
          <p14:tracePt t="22876" x="2509838" y="3830638"/>
          <p14:tracePt t="22892" x="2482850" y="3830638"/>
          <p14:tracePt t="22908" x="2438400" y="3857625"/>
          <p14:tracePt t="22925" x="2374900" y="3894138"/>
          <p14:tracePt t="22942" x="2339975" y="3911600"/>
          <p14:tracePt t="22959" x="2322513" y="3919538"/>
          <p14:tracePt t="22975" x="2312988" y="3946525"/>
          <p14:tracePt t="22992" x="2303463" y="3983038"/>
          <p14:tracePt t="23009" x="2303463" y="4010025"/>
          <p14:tracePt t="23025" x="2303463" y="4027488"/>
          <p14:tracePt t="23042" x="2303463" y="4037013"/>
          <p14:tracePt t="23076" x="2303463" y="4044950"/>
          <p14:tracePt t="23092" x="2303463" y="4054475"/>
          <p14:tracePt t="23108" x="2312988" y="4062413"/>
          <p14:tracePt t="23125" x="2330450" y="4071938"/>
          <p14:tracePt t="23142" x="2357438" y="4089400"/>
          <p14:tracePt t="23158" x="2366963" y="4089400"/>
          <p14:tracePt t="23244" x="2374900" y="4089400"/>
          <p14:tracePt t="23267" x="2384425" y="4089400"/>
          <p14:tracePt t="23307" x="2393950" y="4089400"/>
          <p14:tracePt t="23323" x="2401888" y="4089400"/>
          <p14:tracePt t="24051" x="2411413" y="4089400"/>
          <p14:tracePt t="24060" x="2419350" y="4089400"/>
          <p14:tracePt t="24068" x="2428875" y="4089400"/>
          <p14:tracePt t="24076" x="2446338" y="4089400"/>
          <p14:tracePt t="24098" x="2455863" y="4089400"/>
          <p14:tracePt t="24114" x="2455863" y="4081463"/>
          <p14:tracePt t="24141" x="2482850" y="4081463"/>
          <p14:tracePt t="24175" x="2517775" y="4071938"/>
          <p14:tracePt t="24192" x="2554288" y="4071938"/>
          <p14:tracePt t="24208" x="2581275" y="4071938"/>
          <p14:tracePt t="24225" x="2589213" y="4071938"/>
          <p14:tracePt t="24242" x="2598738" y="4071938"/>
          <p14:tracePt t="24403" x="2608263" y="4062413"/>
          <p14:tracePt t="24411" x="2608263" y="4054475"/>
          <p14:tracePt t="24425" x="2625725" y="4054475"/>
          <p14:tracePt t="24443" x="2751138" y="4054475"/>
          <p14:tracePt t="24458" x="2901950" y="4054475"/>
          <p14:tracePt t="24475" x="3027363" y="4071938"/>
          <p14:tracePt t="24492" x="3116263" y="4081463"/>
          <p14:tracePt t="24508" x="3152775" y="4098925"/>
          <p14:tracePt t="24525" x="3160713" y="4098925"/>
          <p14:tracePt t="24563" x="3170238" y="4098925"/>
          <p14:tracePt t="24575" x="3179763" y="4098925"/>
          <p14:tracePt t="24592" x="3205163" y="4098925"/>
          <p14:tracePt t="24608" x="3241675" y="4098925"/>
          <p14:tracePt t="24625" x="3276600" y="4089400"/>
          <p14:tracePt t="24628" x="3295650" y="4089400"/>
          <p14:tracePt t="24642" x="3313113" y="4081463"/>
          <p14:tracePt t="24658" x="3330575" y="4081463"/>
          <p14:tracePt t="24675" x="3348038" y="4071938"/>
          <p14:tracePt t="24692" x="3357563" y="4071938"/>
          <p14:tracePt t="24708" x="3367088" y="4071938"/>
          <p14:tracePt t="24787" x="3367088" y="4062413"/>
          <p14:tracePt t="24803" x="3375025" y="4062413"/>
          <p14:tracePt t="24812" x="3384550" y="4062413"/>
          <p14:tracePt t="24827" x="3394075" y="4062413"/>
          <p14:tracePt t="24843" x="3402013" y="4062413"/>
          <p14:tracePt t="25180" x="3419475" y="4062413"/>
          <p14:tracePt t="25188" x="3455988" y="4062413"/>
          <p14:tracePt t="25195" x="3527425" y="4062413"/>
          <p14:tracePt t="25209" x="3616325" y="4062413"/>
          <p14:tracePt t="25227" x="3938588" y="4071938"/>
          <p14:tracePt t="25243" x="4125913" y="4071938"/>
          <p14:tracePt t="25258" x="4205288" y="4081463"/>
          <p14:tracePt t="25292" x="4232275" y="4081463"/>
          <p14:tracePt t="25563" x="4241800" y="4081463"/>
          <p14:tracePt t="25571" x="4251325" y="4081463"/>
          <p14:tracePt t="25579" x="4286250" y="4081463"/>
          <p14:tracePt t="25592" x="4348163" y="4081463"/>
          <p14:tracePt t="25608" x="4537075" y="4081463"/>
          <p14:tracePt t="25625" x="4724400" y="4089400"/>
          <p14:tracePt t="25629" x="4786313" y="4098925"/>
          <p14:tracePt t="25642" x="4857750" y="4116388"/>
          <p14:tracePt t="25658" x="4875213" y="4116388"/>
          <p14:tracePt t="30251" x="4857750" y="4116388"/>
          <p14:tracePt t="30259" x="4840288" y="4116388"/>
          <p14:tracePt t="30267" x="4813300" y="4116388"/>
          <p14:tracePt t="30276" x="4786313" y="4116388"/>
          <p14:tracePt t="30291" x="4741863" y="4108450"/>
          <p14:tracePt t="30308" x="4714875" y="4108450"/>
          <p14:tracePt t="30325" x="4705350" y="4108450"/>
          <p14:tracePt t="30403" x="4697413" y="4108450"/>
          <p14:tracePt t="30411" x="4687888" y="4108450"/>
          <p14:tracePt t="30425" x="4679950" y="4108450"/>
          <p14:tracePt t="30442" x="4643438" y="4108450"/>
          <p14:tracePt t="30458" x="4598988" y="4098925"/>
          <p14:tracePt t="30475" x="4545013" y="4089400"/>
          <p14:tracePt t="30491" x="4473575" y="4071938"/>
          <p14:tracePt t="30508" x="4375150" y="4044950"/>
          <p14:tracePt t="30525" x="4251325" y="4027488"/>
          <p14:tracePt t="30541" x="4108450" y="4017963"/>
          <p14:tracePt t="30558" x="4000500" y="4000500"/>
          <p14:tracePt t="30575" x="3938588" y="4000500"/>
          <p14:tracePt t="30592" x="3919538" y="3990975"/>
          <p14:tracePt t="30625" x="3911600" y="3990975"/>
          <p14:tracePt t="30642" x="3875088" y="3965575"/>
          <p14:tracePt t="30658" x="3795713" y="3946525"/>
          <p14:tracePt t="30675" x="3697288" y="3946525"/>
          <p14:tracePt t="30691" x="3598863" y="3946525"/>
          <p14:tracePt t="30708" x="3536950" y="3946525"/>
          <p14:tracePt t="30725" x="3490913" y="3946525"/>
          <p14:tracePt t="30741" x="3482975" y="3946525"/>
          <p14:tracePt t="30758" x="3473450" y="3946525"/>
          <p14:tracePt t="30827" x="3465513" y="3946525"/>
          <p14:tracePt t="30835" x="3438525" y="3946525"/>
          <p14:tracePt t="30843" x="3411538" y="3946525"/>
          <p14:tracePt t="30858" x="3394075" y="3946525"/>
          <p14:tracePt t="31739" x="3402013" y="3946525"/>
          <p14:tracePt t="31747" x="3490913" y="3946525"/>
          <p14:tracePt t="31758" x="3759200" y="3946525"/>
          <p14:tracePt t="31775" x="5089525" y="3946525"/>
          <p14:tracePt t="31792" x="6705600" y="4017963"/>
          <p14:tracePt t="31808" x="8205788" y="4214813"/>
          <p14:tracePt t="31842" x="10617200" y="4322763"/>
          <p14:tracePt t="31875" x="11099800" y="4295775"/>
          <p14:tracePt t="31891" x="11153775" y="4268788"/>
          <p14:tracePt t="31908" x="11171238" y="4251325"/>
          <p14:tracePt t="31941" x="11171238" y="4205288"/>
          <p14:tracePt t="31958" x="11171238" y="4170363"/>
          <p14:tracePt t="31975" x="11171238" y="4152900"/>
          <p14:tracePt t="31991" x="11171238" y="4143375"/>
          <p14:tracePt t="32008" x="11153775" y="4108450"/>
          <p14:tracePt t="32024" x="11109325" y="4062413"/>
          <p14:tracePt t="32042" x="10956925" y="3938588"/>
          <p14:tracePt t="32058" x="10848975" y="3857625"/>
          <p14:tracePt t="32074" x="10752138" y="3803650"/>
          <p14:tracePt t="32091" x="10680700" y="3776663"/>
          <p14:tracePt t="32108" x="10634663" y="3751263"/>
          <p14:tracePt t="32125" x="10572750" y="3705225"/>
          <p14:tracePt t="32141" x="10510838" y="3660775"/>
          <p14:tracePt t="32158" x="10429875" y="3616325"/>
          <p14:tracePt t="32175" x="10340975" y="3571875"/>
          <p14:tracePt t="32191" x="10260013" y="3544888"/>
          <p14:tracePt t="32208" x="10206038" y="3527425"/>
          <p14:tracePt t="32225" x="10153650" y="3517900"/>
          <p14:tracePt t="32242" x="10055225" y="3465513"/>
          <p14:tracePt t="32258" x="9974263" y="3455988"/>
          <p14:tracePt t="32275" x="9894888" y="3402013"/>
          <p14:tracePt t="32291" x="9769475" y="3367088"/>
          <p14:tracePt t="32308" x="9661525" y="3322638"/>
          <p14:tracePt t="32325" x="9563100" y="3276600"/>
          <p14:tracePt t="32341" x="9456738" y="3232150"/>
          <p14:tracePt t="32358" x="9385300" y="3187700"/>
          <p14:tracePt t="32375" x="9323388" y="3143250"/>
          <p14:tracePt t="32391" x="9286875" y="3108325"/>
          <p14:tracePt t="32408" x="9277350" y="3108325"/>
          <p14:tracePt t="32425" x="9269413" y="3108325"/>
          <p14:tracePt t="32483" x="9269413" y="3098800"/>
          <p14:tracePt t="32491" x="9269413" y="3089275"/>
          <p14:tracePt t="32499" x="9277350" y="3089275"/>
          <p14:tracePt t="32508" x="9296400" y="3071813"/>
          <p14:tracePt t="32525" x="9331325" y="3044825"/>
          <p14:tracePt t="32541" x="9367838" y="3027363"/>
          <p14:tracePt t="32558" x="9420225" y="3009900"/>
          <p14:tracePt t="32575" x="9474200" y="2982913"/>
          <p14:tracePt t="32591" x="9510713" y="2955925"/>
          <p14:tracePt t="32608" x="9555163" y="2928938"/>
          <p14:tracePt t="32624" x="9599613" y="2919413"/>
          <p14:tracePt t="32641" x="9698038" y="2901950"/>
          <p14:tracePt t="32644" x="9777413" y="2901950"/>
          <p14:tracePt t="32658" x="9920288" y="2901950"/>
          <p14:tracePt t="32675" x="9974263" y="2901950"/>
          <p14:tracePt t="32691" x="9983788" y="2901950"/>
          <p14:tracePt t="32708" x="9983788" y="2894013"/>
          <p14:tracePt t="32725" x="9991725" y="2894013"/>
          <p14:tracePt t="33092" x="9991725" y="2884488"/>
          <p14:tracePt t="33099" x="9991725" y="2867025"/>
          <p14:tracePt t="33108" x="9983788" y="2840038"/>
          <p14:tracePt t="33125" x="9912350" y="2732088"/>
          <p14:tracePt t="33141" x="9759950" y="2616200"/>
          <p14:tracePt t="33175" x="9385300" y="2384425"/>
          <p14:tracePt t="33208" x="9072563" y="2303463"/>
          <p14:tracePt t="33225" x="8902700" y="2312988"/>
          <p14:tracePt t="33242" x="8715375" y="2393950"/>
          <p14:tracePt t="33258" x="8510588" y="2536825"/>
          <p14:tracePt t="33275" x="8439150" y="2608263"/>
          <p14:tracePt t="33291" x="8420100" y="2679700"/>
          <p14:tracePt t="33308" x="8412163" y="2714625"/>
          <p14:tracePt t="33325" x="8412163" y="2751138"/>
          <p14:tracePt t="33341" x="8447088" y="2795588"/>
          <p14:tracePt t="33358" x="8510588" y="2822575"/>
          <p14:tracePt t="33375" x="8643938" y="2847975"/>
          <p14:tracePt t="33391" x="8831263" y="2874963"/>
          <p14:tracePt t="33408" x="9028113" y="2874963"/>
          <p14:tracePt t="33425" x="9180513" y="2847975"/>
          <p14:tracePt t="33442" x="9296400" y="2776538"/>
          <p14:tracePt t="33458" x="9331325" y="2751138"/>
          <p14:tracePt t="33475" x="9348788" y="2724150"/>
          <p14:tracePt t="33491" x="9348788" y="2697163"/>
          <p14:tracePt t="33508" x="9348788" y="2679700"/>
          <p14:tracePt t="33525" x="9340850" y="2643188"/>
          <p14:tracePt t="33541" x="9313863" y="2608263"/>
          <p14:tracePt t="33558" x="9277350" y="2589213"/>
          <p14:tracePt t="33575" x="9269413" y="2581275"/>
          <p14:tracePt t="33591" x="9259888" y="2581275"/>
          <p14:tracePt t="35402" x="9269413" y="2598738"/>
          <p14:tracePt t="35410" x="9348788" y="2670175"/>
          <p14:tracePt t="35425" x="9474200" y="2786063"/>
          <p14:tracePt t="35443" x="9867900" y="3179763"/>
          <p14:tracePt t="35459" x="10063163" y="3438525"/>
          <p14:tracePt t="35475" x="10252075" y="3687763"/>
          <p14:tracePt t="35508" x="10456863" y="4054475"/>
          <p14:tracePt t="35541" x="10590213" y="4402138"/>
          <p14:tracePt t="35558" x="10680700" y="4572000"/>
          <p14:tracePt t="35575" x="10777538" y="4759325"/>
          <p14:tracePt t="35591" x="10885488" y="4919663"/>
          <p14:tracePt t="35608" x="10956925" y="5037138"/>
          <p14:tracePt t="35625" x="11028363" y="5143500"/>
          <p14:tracePt t="35642" x="11144250" y="5322888"/>
          <p14:tracePt t="35658" x="11180763" y="5429250"/>
          <p14:tracePt t="35674" x="11206163" y="5518150"/>
          <p14:tracePt t="35692" x="11206163" y="5545138"/>
          <p14:tracePt t="35708" x="11206163" y="5554663"/>
          <p14:tracePt t="35844" x="11206163" y="5527675"/>
          <p14:tracePt t="35852" x="11206163" y="5491163"/>
          <p14:tracePt t="35859" x="11206163" y="5438775"/>
          <p14:tracePt t="35875" x="11161713" y="5322888"/>
          <p14:tracePt t="35891" x="11117263" y="5187950"/>
          <p14:tracePt t="35908" x="11063288" y="5045075"/>
          <p14:tracePt t="35925" x="11045825" y="4929188"/>
          <p14:tracePt t="35941" x="11010900" y="4813300"/>
          <p14:tracePt t="35958" x="10991850" y="4697413"/>
          <p14:tracePt t="35975" x="10956925" y="4608513"/>
          <p14:tracePt t="35991" x="10947400" y="4527550"/>
          <p14:tracePt t="36008" x="10939463" y="4456113"/>
          <p14:tracePt t="36025" x="10929938" y="4375150"/>
          <p14:tracePt t="36041" x="10920413" y="4303713"/>
          <p14:tracePt t="36058" x="10920413" y="4197350"/>
          <p14:tracePt t="36075" x="10920413" y="4133850"/>
          <p14:tracePt t="36091" x="10920413" y="4062413"/>
          <p14:tracePt t="36108" x="10920413" y="3990975"/>
          <p14:tracePt t="36125" x="10920413" y="3929063"/>
          <p14:tracePt t="36141" x="10920413" y="3867150"/>
          <p14:tracePt t="36158" x="10920413" y="3795713"/>
          <p14:tracePt t="36175" x="10920413" y="3751263"/>
          <p14:tracePt t="36191" x="10920413" y="3724275"/>
          <p14:tracePt t="36208" x="10920413" y="3697288"/>
          <p14:tracePt t="36225" x="10920413" y="3670300"/>
          <p14:tracePt t="36241" x="10920413" y="3625850"/>
          <p14:tracePt t="36258" x="10902950" y="3544888"/>
          <p14:tracePt t="36275" x="10875963" y="3473450"/>
          <p14:tracePt t="36291" x="10868025" y="3429000"/>
          <p14:tracePt t="36308" x="10868025" y="3394075"/>
          <p14:tracePt t="36325" x="10868025" y="3340100"/>
          <p14:tracePt t="36341" x="10848975" y="3303588"/>
          <p14:tracePt t="36358" x="10841038" y="3268663"/>
          <p14:tracePt t="36374" x="10841038" y="3224213"/>
          <p14:tracePt t="36391" x="10831513" y="3187700"/>
          <p14:tracePt t="36408" x="10823575" y="3152775"/>
          <p14:tracePt t="36425" x="10823575" y="3116263"/>
          <p14:tracePt t="36441" x="10823575" y="3098800"/>
          <p14:tracePt t="36458" x="10823575" y="3044825"/>
          <p14:tracePt t="36475" x="10814050" y="3027363"/>
          <p14:tracePt t="36491" x="10814050" y="3017838"/>
          <p14:tracePt t="36611" x="10814050" y="3000375"/>
          <p14:tracePt t="36619" x="10814050" y="2990850"/>
          <p14:tracePt t="36628" x="10814050" y="2982913"/>
          <p14:tracePt t="36641" x="10814050" y="2965450"/>
          <p14:tracePt t="36658" x="10814050" y="2911475"/>
          <p14:tracePt t="36674" x="10814050" y="2884488"/>
          <p14:tracePt t="36691" x="10814050" y="2867025"/>
          <p14:tracePt t="36708" x="10814050" y="2857500"/>
          <p14:tracePt t="36724" x="10814050" y="2847975"/>
          <p14:tracePt t="36741" x="10814050" y="2840038"/>
          <p14:tracePt t="36758" x="10814050" y="2830513"/>
          <p14:tracePt t="36775" x="10814050" y="2822575"/>
          <p14:tracePt t="39828" x="10814050" y="2830513"/>
          <p14:tracePt t="39835" x="10814050" y="2840038"/>
          <p14:tracePt t="39844" x="10814050" y="2857500"/>
          <p14:tracePt t="39859" x="10814050" y="2874963"/>
          <p14:tracePt t="39874" x="10804525" y="2919413"/>
          <p14:tracePt t="39891" x="10804525" y="2928938"/>
          <p14:tracePt t="39924" x="10804525" y="2938463"/>
          <p14:tracePt t="40331" x="10796588" y="2938463"/>
          <p14:tracePt t="40371" x="10787063" y="2938463"/>
          <p14:tracePt t="40379" x="10777538" y="2938463"/>
          <p14:tracePt t="40459" x="10777538" y="2946400"/>
          <p14:tracePt t="40467" x="10769600" y="2955925"/>
          <p14:tracePt t="40491" x="10688638" y="3000375"/>
          <p14:tracePt t="40507" x="10671175" y="3009900"/>
          <p14:tracePt t="40524" x="10653713" y="3017838"/>
          <p14:tracePt t="40541" x="10644188" y="3027363"/>
          <p14:tracePt t="40557" x="10644188" y="3036888"/>
          <p14:tracePt t="40723" x="10634663" y="3036888"/>
          <p14:tracePt t="40779" x="10626725" y="3036888"/>
          <p14:tracePt t="40787" x="10617200" y="3036888"/>
          <p14:tracePt t="40795" x="10617200" y="3044825"/>
          <p14:tracePt t="40807" x="10609263" y="3054350"/>
          <p14:tracePt t="40824" x="10590213" y="3054350"/>
          <p14:tracePt t="40843" x="10590213" y="3062288"/>
          <p14:tracePt t="40907" x="10582275" y="3062288"/>
          <p14:tracePt t="40923" x="10563225" y="3062288"/>
          <p14:tracePt t="40931" x="10545763" y="3062288"/>
          <p14:tracePt t="40941" x="10528300" y="3062288"/>
          <p14:tracePt t="40957" x="10491788" y="3062288"/>
          <p14:tracePt t="40974" x="10447338" y="3071813"/>
          <p14:tracePt t="40991" x="10402888" y="3081338"/>
          <p14:tracePt t="41007" x="10367963" y="3089275"/>
          <p14:tracePt t="41024" x="10323513" y="3098800"/>
          <p14:tracePt t="41041" x="10269538" y="3098800"/>
          <p14:tracePt t="41058" x="10198100" y="3116263"/>
          <p14:tracePt t="41074" x="10144125" y="3116263"/>
          <p14:tracePt t="41091" x="10109200" y="3116263"/>
          <p14:tracePt t="41107" x="10063163" y="3125788"/>
          <p14:tracePt t="41124" x="10018713" y="3125788"/>
          <p14:tracePt t="41141" x="9983788" y="3125788"/>
          <p14:tracePt t="41157" x="9966325" y="3143250"/>
          <p14:tracePt t="41174" x="9947275" y="3143250"/>
          <p14:tracePt t="41191" x="9939338" y="3143250"/>
          <p14:tracePt t="41207" x="9920288" y="3143250"/>
          <p14:tracePt t="41224" x="9912350" y="3152775"/>
          <p14:tracePt t="41241" x="9894888" y="3160713"/>
          <p14:tracePt t="41258" x="9858375" y="3179763"/>
          <p14:tracePt t="41274" x="9848850" y="3187700"/>
          <p14:tracePt t="41291" x="9831388" y="3197225"/>
          <p14:tracePt t="41307" x="9813925" y="3224213"/>
          <p14:tracePt t="41324" x="9796463" y="3232150"/>
          <p14:tracePt t="41341" x="9786938" y="3241675"/>
          <p14:tracePt t="43243" x="9777413" y="3241675"/>
          <p14:tracePt t="43251" x="9742488" y="3241675"/>
          <p14:tracePt t="43259" x="9661525" y="3241675"/>
          <p14:tracePt t="43275" x="9447213" y="3251200"/>
          <p14:tracePt t="43291" x="9215438" y="3259138"/>
          <p14:tracePt t="43308" x="9018588" y="3259138"/>
          <p14:tracePt t="43324" x="8804275" y="3303588"/>
          <p14:tracePt t="43358" x="8394700" y="3384550"/>
          <p14:tracePt t="43391" x="8010525" y="3517900"/>
          <p14:tracePt t="43407" x="7804150" y="3589338"/>
          <p14:tracePt t="43424" x="7616825" y="3660775"/>
          <p14:tracePt t="43441" x="7456488" y="3705225"/>
          <p14:tracePt t="43457" x="7296150" y="3759200"/>
          <p14:tracePt t="43474" x="7089775" y="3813175"/>
          <p14:tracePt t="43491" x="6946900" y="3848100"/>
          <p14:tracePt t="43507" x="6804025" y="3894138"/>
          <p14:tracePt t="43524" x="6626225" y="3956050"/>
          <p14:tracePt t="43541" x="6394450" y="4037013"/>
          <p14:tracePt t="43558" x="6180138" y="4116388"/>
          <p14:tracePt t="43574" x="5919788" y="4205288"/>
          <p14:tracePt t="43591" x="5608638" y="4330700"/>
          <p14:tracePt t="43608" x="5330825" y="4429125"/>
          <p14:tracePt t="43624" x="5108575" y="4527550"/>
          <p14:tracePt t="43641" x="4911725" y="4608513"/>
          <p14:tracePt t="43645" x="4830763" y="4643438"/>
          <p14:tracePt t="43658" x="4679950" y="4724400"/>
          <p14:tracePt t="43675" x="4510088" y="4795838"/>
          <p14:tracePt t="43691" x="4375150" y="4875213"/>
          <p14:tracePt t="43707" x="4241800" y="4938713"/>
          <p14:tracePt t="43724" x="4133850" y="5000625"/>
          <p14:tracePt t="43741" x="4044950" y="5062538"/>
          <p14:tracePt t="43757" x="3965575" y="5108575"/>
          <p14:tracePt t="43774" x="3911600" y="5143500"/>
          <p14:tracePt t="43791" x="3830638" y="5197475"/>
          <p14:tracePt t="43807" x="3751263" y="5241925"/>
          <p14:tracePt t="43824" x="3679825" y="5313363"/>
          <p14:tracePt t="43841" x="3625850" y="5348288"/>
          <p14:tracePt t="43857" x="3562350" y="5375275"/>
          <p14:tracePt t="43874" x="3402013" y="5446713"/>
          <p14:tracePt t="43891" x="3330575" y="5473700"/>
          <p14:tracePt t="43907" x="3295650" y="5491163"/>
          <p14:tracePt t="43924" x="3241675" y="5518150"/>
          <p14:tracePt t="43941" x="3187700" y="5554663"/>
          <p14:tracePt t="43957" x="3152775" y="5572125"/>
          <p14:tracePt t="43974" x="3116263" y="5589588"/>
          <p14:tracePt t="43991" x="3071813" y="5616575"/>
          <p14:tracePt t="44007" x="3044825" y="5634038"/>
          <p14:tracePt t="44024" x="3027363" y="5634038"/>
          <p14:tracePt t="44041" x="3017838" y="5643563"/>
          <p14:tracePt t="44058" x="3017838" y="5653088"/>
          <p14:tracePt t="44074" x="3009900" y="5661025"/>
          <p14:tracePt t="44091" x="3009900" y="5670550"/>
          <p14:tracePt t="44107" x="3000375" y="5697538"/>
          <p14:tracePt t="44124" x="3000375" y="5732463"/>
          <p14:tracePt t="44141" x="3000375" y="5751513"/>
          <p14:tracePt t="44171" x="3000375" y="5759450"/>
          <p14:tracePt t="44181" x="3000375" y="5768975"/>
          <p14:tracePt t="44190" x="3000375" y="5776913"/>
          <p14:tracePt t="45251" x="3000375" y="5786438"/>
          <p14:tracePt t="45258" x="3027363" y="5795963"/>
          <p14:tracePt t="45276" x="3081338" y="5822950"/>
          <p14:tracePt t="45292" x="3081338" y="5830888"/>
          <p14:tracePt t="47524" x="3071813" y="5830888"/>
          <p14:tracePt t="48219" x="3081338" y="5830888"/>
          <p14:tracePt t="48763" x="3081338" y="5822950"/>
          <p14:tracePt t="48811" x="3081338" y="5813425"/>
          <p14:tracePt t="48828" x="3071813" y="5813425"/>
          <p14:tracePt t="48843" x="3062288" y="5803900"/>
          <p14:tracePt t="48857" x="3062288" y="5795963"/>
          <p14:tracePt t="48891" x="3044825" y="5795963"/>
          <p14:tracePt t="49851" x="3054350" y="5795963"/>
          <p14:tracePt t="49883" x="3054350" y="5786438"/>
          <p14:tracePt t="51291" x="3044825" y="5786438"/>
          <p14:tracePt t="51299" x="3036888" y="5786438"/>
          <p14:tracePt t="51308" x="3027363" y="5786438"/>
          <p14:tracePt t="51324" x="3017838" y="5795963"/>
          <p14:tracePt t="51341" x="3017838" y="5803900"/>
          <p14:tracePt t="51389" x="3009900" y="5803900"/>
          <p14:tracePt t="52507" x="3017838" y="5803900"/>
          <p14:tracePt t="52539" x="3027363" y="5803900"/>
          <p14:tracePt t="52547" x="3044825" y="5795963"/>
          <p14:tracePt t="52557" x="3071813" y="5795963"/>
          <p14:tracePt t="52574" x="3160713" y="5795963"/>
          <p14:tracePt t="52607" x="3241675" y="5795963"/>
          <p14:tracePt t="52640" x="3295650" y="5795963"/>
          <p14:tracePt t="52644" x="3303588" y="5795963"/>
          <p14:tracePt t="54483" x="3295650" y="5776913"/>
          <p14:tracePt t="54491" x="3268663" y="5751513"/>
          <p14:tracePt t="54507" x="3214688" y="5715000"/>
          <p14:tracePt t="54524" x="3179763" y="5688013"/>
          <p14:tracePt t="54541" x="3143250" y="5670550"/>
          <p14:tracePt t="54556" x="3133725" y="5661025"/>
          <p14:tracePt t="54590" x="3125788" y="5653088"/>
          <p14:tracePt t="55067" x="3125788" y="5661025"/>
          <p14:tracePt t="55075" x="3125788" y="5680075"/>
          <p14:tracePt t="55090" x="3116263" y="5697538"/>
          <p14:tracePt t="73555" x="3108325" y="5697538"/>
          <p14:tracePt t="73565" x="3098800" y="5697538"/>
          <p14:tracePt t="73572" x="3071813" y="5715000"/>
          <p14:tracePt t="73590" x="3009900" y="5741988"/>
          <p14:tracePt t="73607" x="3000375" y="5751513"/>
          <p14:tracePt t="73623" x="2982913" y="5759450"/>
          <p14:tracePt t="73656" x="2955925" y="5776913"/>
          <p14:tracePt t="73690" x="2867025" y="5803900"/>
          <p14:tracePt t="73706" x="2830513" y="5822950"/>
          <p14:tracePt t="73723" x="2803525" y="5840413"/>
          <p14:tracePt t="73739" x="2768600" y="5848350"/>
          <p14:tracePt t="73756" x="2751138" y="5857875"/>
          <p14:tracePt t="73773" x="2714625" y="5875338"/>
          <p14:tracePt t="73789" x="2705100" y="5884863"/>
          <p14:tracePt t="73806" x="2697163" y="5894388"/>
          <p14:tracePt t="73822" x="2687638" y="5894388"/>
          <p14:tracePt t="73839" x="2687638" y="5902325"/>
          <p14:tracePt t="73856" x="2679700" y="5902325"/>
          <p14:tracePt t="73873" x="2670175" y="5911850"/>
          <p14:tracePt t="73890" x="2670175" y="5938838"/>
          <p14:tracePt t="73906" x="2670175" y="5946775"/>
          <p14:tracePt t="73939" x="2670175" y="5956300"/>
          <p14:tracePt t="73963" x="2670175" y="5973763"/>
          <p14:tracePt t="73972" x="2670175" y="5983288"/>
          <p14:tracePt t="73989" x="2670175" y="6010275"/>
          <p14:tracePt t="74006" x="2687638" y="6027738"/>
          <p14:tracePt t="74023" x="2705100" y="6054725"/>
          <p14:tracePt t="74039" x="2732088" y="6072188"/>
          <p14:tracePt t="74056" x="2751138" y="6089650"/>
          <p14:tracePt t="74073" x="2759075" y="6099175"/>
          <p14:tracePt t="74090" x="2768600" y="6116638"/>
          <p14:tracePt t="74106" x="2813050" y="6134100"/>
          <p14:tracePt t="74123" x="2840038" y="6153150"/>
          <p14:tracePt t="74139" x="2857500" y="6170613"/>
          <p14:tracePt t="74156" x="2874963" y="6180138"/>
          <p14:tracePt t="74173" x="2894013" y="6188075"/>
          <p14:tracePt t="74189" x="2919413" y="6205538"/>
          <p14:tracePt t="74206" x="2946400" y="6215063"/>
          <p14:tracePt t="74223" x="2990850" y="6224588"/>
          <p14:tracePt t="74239" x="3017838" y="6224588"/>
          <p14:tracePt t="74256" x="3062288" y="6242050"/>
          <p14:tracePt t="74273" x="3071813" y="6242050"/>
          <p14:tracePt t="74289" x="3089275" y="6242050"/>
          <p14:tracePt t="74306" x="3116263" y="6232525"/>
          <p14:tracePt t="74323" x="3125788" y="6205538"/>
          <p14:tracePt t="74339" x="3152775" y="6188075"/>
          <p14:tracePt t="74356" x="3170238" y="6161088"/>
          <p14:tracePt t="74372" x="3170238" y="6153150"/>
          <p14:tracePt t="74389" x="3170238" y="6143625"/>
          <p14:tracePt t="74406" x="3170238" y="6134100"/>
          <p14:tracePt t="74422" x="3170238" y="6116638"/>
          <p14:tracePt t="74439" x="3170238" y="6108700"/>
          <p14:tracePt t="74456" x="3170238" y="6081713"/>
          <p14:tracePt t="74472" x="3143250" y="6045200"/>
          <p14:tracePt t="74489" x="3071813" y="6000750"/>
          <p14:tracePt t="74506" x="2955925" y="5946775"/>
          <p14:tracePt t="74522" x="2874963" y="5911850"/>
          <p14:tracePt t="74539" x="2822575" y="5902325"/>
          <p14:tracePt t="74556" x="2776538" y="5894388"/>
          <p14:tracePt t="74572" x="2759075" y="5894388"/>
          <p14:tracePt t="74589" x="2741613" y="5894388"/>
          <p14:tracePt t="74606" x="2732088" y="5894388"/>
          <p14:tracePt t="74622" x="2724150" y="5911850"/>
          <p14:tracePt t="74639" x="2705100" y="6018213"/>
          <p14:tracePt t="74656" x="2705100" y="6099175"/>
          <p14:tracePt t="74673" x="2705100" y="6143625"/>
          <p14:tracePt t="74676" x="2714625" y="6161088"/>
          <p14:tracePt t="74689" x="2732088" y="6180138"/>
          <p14:tracePt t="74706" x="2751138" y="6197600"/>
          <p14:tracePt t="74722" x="2768600" y="6205538"/>
          <p14:tracePt t="74739" x="2813050" y="6215063"/>
          <p14:tracePt t="74756" x="2884488" y="6232525"/>
          <p14:tracePt t="74772" x="2982913" y="6232525"/>
          <p14:tracePt t="74789" x="3081338" y="6232525"/>
          <p14:tracePt t="74806" x="3152775" y="6232525"/>
          <p14:tracePt t="74822" x="3197225" y="6215063"/>
          <p14:tracePt t="74839" x="3276600" y="6180138"/>
          <p14:tracePt t="74856" x="3340100" y="6143625"/>
          <p14:tracePt t="74873" x="3384550" y="6116638"/>
          <p14:tracePt t="74889" x="3411538" y="6108700"/>
          <p14:tracePt t="74906" x="3411538" y="6099175"/>
          <p14:tracePt t="74923" x="3411538" y="6081713"/>
          <p14:tracePt t="74939" x="3411538" y="6054725"/>
          <p14:tracePt t="74956" x="3411538" y="6037263"/>
          <p14:tracePt t="76371" x="3402013" y="6037263"/>
          <p14:tracePt t="76379" x="3375025" y="6037263"/>
          <p14:tracePt t="76389" x="3357563" y="6037263"/>
          <p14:tracePt t="76406" x="3313113" y="6027738"/>
          <p14:tracePt t="76423" x="3268663" y="6027738"/>
          <p14:tracePt t="76439" x="3224213" y="6027738"/>
          <p14:tracePt t="76473" x="3179763" y="6018213"/>
          <p14:tracePt t="76506" x="3071813" y="6018213"/>
          <p14:tracePt t="76523" x="3027363" y="6018213"/>
          <p14:tracePt t="76539" x="3000375" y="6018213"/>
          <p14:tracePt t="76556" x="2955925" y="6018213"/>
          <p14:tracePt t="76572" x="2946400" y="6018213"/>
          <p14:tracePt t="76589" x="2928938" y="6018213"/>
          <p14:tracePt t="76606" x="2919413" y="6018213"/>
          <p14:tracePt t="76622" x="2911475" y="6018213"/>
          <p14:tracePt t="76656" x="2894013" y="6018213"/>
          <p14:tracePt t="76673" x="2884488" y="6027738"/>
          <p14:tracePt t="76676" x="2874963" y="6027738"/>
          <p14:tracePt t="76689" x="2867025" y="6027738"/>
          <p14:tracePt t="76706" x="2813050" y="6045200"/>
          <p14:tracePt t="76723" x="2776538" y="6062663"/>
          <p14:tracePt t="76739" x="2751138" y="6072188"/>
          <p14:tracePt t="76756" x="2705100" y="6089650"/>
          <p14:tracePt t="76773" x="2687638" y="6089650"/>
          <p14:tracePt t="76789" x="2670175" y="6108700"/>
          <p14:tracePt t="76806" x="2652713" y="6108700"/>
          <p14:tracePt t="76823" x="2643188" y="6116638"/>
          <p14:tracePt t="76839" x="2633663" y="6134100"/>
          <p14:tracePt t="76856" x="2616200" y="6143625"/>
          <p14:tracePt t="76873" x="2598738" y="6170613"/>
          <p14:tracePt t="76889" x="2571750" y="6188075"/>
          <p14:tracePt t="76906" x="2554288" y="6197600"/>
          <p14:tracePt t="76923" x="2544763" y="6205538"/>
          <p14:tracePt t="76956" x="2544763" y="6215063"/>
          <p14:tracePt t="77075" x="2544763" y="6224588"/>
          <p14:tracePt t="77114" x="2536825" y="6224588"/>
          <p14:tracePt t="77122" x="2536825" y="6232525"/>
          <p14:tracePt t="77131" x="2536825" y="6242050"/>
          <p14:tracePt t="77147" x="2536825" y="6251575"/>
          <p14:tracePt t="77171" x="2536825" y="6259513"/>
          <p14:tracePt t="77260" x="2527300" y="6259513"/>
          <p14:tracePt t="77267" x="2517775" y="6269038"/>
          <p14:tracePt t="77284" x="2517775" y="6276975"/>
          <p14:tracePt t="77307" x="2509838" y="6286500"/>
          <p14:tracePt t="80299" x="2517775" y="6286500"/>
          <p14:tracePt t="80307" x="2527300" y="6286500"/>
          <p14:tracePt t="80315" x="2536825" y="6286500"/>
          <p14:tracePt t="80331" x="2544763" y="6276975"/>
          <p14:tracePt t="80340" x="2554288" y="6276975"/>
          <p14:tracePt t="80356" x="2562225" y="6269038"/>
          <p14:tracePt t="80372" x="2571750" y="6269038"/>
          <p14:tracePt t="80406" x="2633663" y="6180138"/>
          <p14:tracePt t="80439" x="2660650" y="6161088"/>
          <p14:tracePt t="80456" x="2660650" y="6153150"/>
          <p14:tracePt t="80472" x="2660650" y="6143625"/>
          <p14:tracePt t="80489" x="2660650" y="6116638"/>
          <p14:tracePt t="80506" x="2643188" y="6081713"/>
          <p14:tracePt t="80522" x="2608263" y="6081713"/>
          <p14:tracePt t="80539" x="2571750" y="6081713"/>
          <p14:tracePt t="80556" x="2517775" y="6081713"/>
          <p14:tracePt t="80572" x="2419350" y="6116638"/>
          <p14:tracePt t="80589" x="2322513" y="6197600"/>
          <p14:tracePt t="80606" x="2268538" y="6313488"/>
          <p14:tracePt t="80622" x="2241550" y="6429375"/>
          <p14:tracePt t="80639" x="2241550" y="6527800"/>
          <p14:tracePt t="80655" x="2276475" y="6599238"/>
          <p14:tracePt t="80672" x="2339975" y="6653213"/>
          <p14:tracePt t="80676" x="2374900" y="6670675"/>
          <p14:tracePt t="80689" x="2419350" y="6688138"/>
          <p14:tracePt t="80706" x="2581275" y="6715125"/>
          <p14:tracePt t="80722" x="2724150" y="6715125"/>
          <p14:tracePt t="80739" x="2847975" y="6715125"/>
          <p14:tracePt t="80756" x="2965450" y="6680200"/>
          <p14:tracePt t="80772" x="3054350" y="6616700"/>
          <p14:tracePt t="80789" x="3116263" y="6572250"/>
          <p14:tracePt t="80805" x="3160713" y="6500813"/>
          <p14:tracePt t="80822" x="3160713" y="6429375"/>
          <p14:tracePt t="80839" x="3160713" y="6375400"/>
          <p14:tracePt t="80855" x="3143250" y="6330950"/>
          <p14:tracePt t="80872" x="3062288" y="6269038"/>
          <p14:tracePt t="80889" x="2894013" y="6224588"/>
          <p14:tracePt t="80906" x="2536825" y="6188075"/>
          <p14:tracePt t="80922" x="2322513" y="6188075"/>
          <p14:tracePt t="80939" x="2116138" y="6188075"/>
          <p14:tracePt t="80956" x="2000250" y="6188075"/>
          <p14:tracePt t="80972" x="1955800" y="6188075"/>
          <p14:tracePt t="81043" x="1965325" y="6205538"/>
          <p14:tracePt t="81051" x="2009775" y="6224588"/>
          <p14:tracePt t="81059" x="2062163" y="6259513"/>
          <p14:tracePt t="81072" x="2125663" y="6286500"/>
          <p14:tracePt t="81089" x="2259013" y="6323013"/>
          <p14:tracePt t="81106" x="2500313" y="6357938"/>
          <p14:tracePt t="81122" x="2643188" y="6357938"/>
          <p14:tracePt t="81139" x="2732088" y="6357938"/>
          <p14:tracePt t="81156" x="2776538" y="6340475"/>
          <p14:tracePt t="81172" x="2813050" y="6323013"/>
          <p14:tracePt t="81189" x="2840038" y="6296025"/>
          <p14:tracePt t="81206" x="2857500" y="6269038"/>
          <p14:tracePt t="81222" x="2857500" y="6259513"/>
          <p14:tracePt t="81259" x="2857500" y="6251575"/>
          <p14:tracePt t="81272" x="2847975" y="6232525"/>
          <p14:tracePt t="81289" x="2741613" y="6197600"/>
          <p14:tracePt t="81306" x="2465388" y="6188075"/>
          <p14:tracePt t="81322" x="2251075" y="6188075"/>
          <p14:tracePt t="81339" x="2089150" y="6188075"/>
          <p14:tracePt t="81356" x="2009775" y="6224588"/>
          <p14:tracePt t="81372" x="1982788" y="6259513"/>
          <p14:tracePt t="81389" x="1982788" y="6348413"/>
          <p14:tracePt t="81406" x="2089150" y="6483350"/>
          <p14:tracePt t="81422" x="2322513" y="6626225"/>
          <p14:tracePt t="81439" x="2633663" y="6759575"/>
          <p14:tracePt t="81456" x="2955925" y="6848475"/>
          <p14:tracePt t="81472" x="3313113" y="6848475"/>
          <p14:tracePt t="81489" x="3652838" y="6848475"/>
          <p14:tracePt t="81506" x="4000500" y="6848475"/>
          <p14:tracePt t="81522" x="4108450" y="6786563"/>
          <p14:tracePt t="81539" x="4133850" y="6688138"/>
          <p14:tracePt t="81556" x="4098925" y="6491288"/>
          <p14:tracePt t="81572" x="3875088" y="6205538"/>
          <p14:tracePt t="81589" x="3455988" y="5902325"/>
          <p14:tracePt t="81606" x="2973388" y="5661025"/>
          <p14:tracePt t="81623" x="2384425" y="5491163"/>
          <p14:tracePt t="81639" x="1884363" y="5438775"/>
          <p14:tracePt t="81656" x="1482725" y="5438775"/>
          <p14:tracePt t="81672" x="1231900" y="5572125"/>
          <p14:tracePt t="81676" x="1169988" y="5643563"/>
          <p14:tracePt t="81689" x="1133475" y="5732463"/>
          <p14:tracePt t="81706" x="1116013" y="6037263"/>
          <p14:tracePt t="81722" x="1347788" y="6348413"/>
          <p14:tracePt t="81739" x="1955800" y="6769100"/>
          <p14:tracePt t="81789" x="5018088" y="6848475"/>
          <p14:tracePt t="81806" x="5438775" y="6848475"/>
          <p14:tracePt t="81822" x="5554663" y="6848475"/>
          <p14:tracePt t="81839" x="5608638" y="6804025"/>
          <p14:tracePt t="81856" x="5616575" y="6742113"/>
          <p14:tracePt t="81872" x="5616575" y="6653213"/>
          <p14:tracePt t="81889" x="5581650" y="6589713"/>
          <p14:tracePt t="81906" x="5483225" y="6572250"/>
          <p14:tracePt t="81922" x="5375275" y="6572250"/>
          <p14:tracePt t="81939" x="5232400" y="6572250"/>
          <p14:tracePt t="81956" x="5108575" y="6562725"/>
          <p14:tracePt t="81972" x="5000625" y="6554788"/>
          <p14:tracePt t="81989" x="4902200" y="6527800"/>
          <p14:tracePt t="82006" x="4857750" y="6500813"/>
          <p14:tracePt t="82022" x="4840288" y="64833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87" y="2231741"/>
            <a:ext cx="6801806" cy="3640029"/>
          </a:xfrm>
          <a:prstGeom prst="rect">
            <a:avLst/>
          </a:prstGeom>
        </p:spPr>
      </p:pic>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7994E089-025A-4C69-B940-7F951870B5E4}"/>
              </a:ext>
            </a:extLst>
          </p:cNvPr>
          <p:cNvSpPr txBox="1"/>
          <p:nvPr/>
        </p:nvSpPr>
        <p:spPr>
          <a:xfrm>
            <a:off x="553047" y="1342382"/>
            <a:ext cx="10808885"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indent="914400" algn="just"/>
            <a:r>
              <a:rPr lang="en-US" sz="1800" b="1" dirty="0"/>
              <a:t>Logistic regression </a:t>
            </a:r>
            <a:r>
              <a:rPr lang="en-US" sz="1800" dirty="0"/>
              <a:t>is a supervised learning classification algorithm used to </a:t>
            </a:r>
            <a:r>
              <a:rPr lang="en-US" sz="1800" dirty="0" smtClean="0">
                <a:solidFill>
                  <a:srgbClr val="00B050"/>
                </a:solidFill>
              </a:rPr>
              <a:t>predict category of the variable based on the </a:t>
            </a:r>
            <a:r>
              <a:rPr lang="en-US" sz="1800" dirty="0">
                <a:solidFill>
                  <a:srgbClr val="00B050"/>
                </a:solidFill>
              </a:rPr>
              <a:t>probability of a target variable.</a:t>
            </a:r>
            <a:r>
              <a:rPr lang="en-US" sz="1800" dirty="0"/>
              <a:t> The nature of target or dependent variable is dichotomous, which means there would be only two possible classes</a:t>
            </a:r>
            <a:r>
              <a:rPr lang="en-US" sz="1800" dirty="0" smtClean="0"/>
              <a:t>. Type of logistic regression: binary (0 or 1), categorical (more than 2 : A, B and C), and ordinal (ordered value more than 2: easy, medium, expert)</a:t>
            </a:r>
            <a:endParaRPr lang="en-US" sz="1800" i="0" dirty="0" smtClean="0">
              <a:latin typeface="Segoe UI" panose="020B0502040204020203" pitchFamily="34" charset="0"/>
            </a:endParaRPr>
          </a:p>
        </p:txBody>
      </p:sp>
      <p:grpSp>
        <p:nvGrpSpPr>
          <p:cNvPr id="3" name="Group 2"/>
          <p:cNvGrpSpPr/>
          <p:nvPr/>
        </p:nvGrpSpPr>
        <p:grpSpPr>
          <a:xfrm>
            <a:off x="449180" y="414980"/>
            <a:ext cx="3643041" cy="599364"/>
            <a:chOff x="4154905" y="414980"/>
            <a:chExt cx="3643041" cy="599364"/>
          </a:xfrm>
        </p:grpSpPr>
        <p:sp>
          <p:nvSpPr>
            <p:cNvPr id="14" name="Rectangle 13"/>
            <p:cNvSpPr/>
            <p:nvPr/>
          </p:nvSpPr>
          <p:spPr>
            <a:xfrm>
              <a:off x="4727554" y="483220"/>
              <a:ext cx="3070392"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Logistic Regression</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3643041"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3</a:t>
                </a:r>
                <a:endParaRPr lang="en-US" sz="2000" dirty="0"/>
              </a:p>
            </p:txBody>
          </p:sp>
        </p:grpSp>
      </p:grpSp>
      <p:cxnSp>
        <p:nvCxnSpPr>
          <p:cNvPr id="19" name="Straight Connector 18"/>
          <p:cNvCxnSpPr/>
          <p:nvPr/>
        </p:nvCxnSpPr>
        <p:spPr>
          <a:xfrm>
            <a:off x="1299411" y="4046071"/>
            <a:ext cx="383406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616857" y="3376969"/>
            <a:ext cx="1519375" cy="523220"/>
          </a:xfrm>
          <a:prstGeom prst="rect">
            <a:avLst/>
          </a:prstGeom>
        </p:spPr>
        <p:txBody>
          <a:bodyPr wrap="square">
            <a:spAutoFit/>
          </a:bodyPr>
          <a:lstStyle/>
          <a:p>
            <a:r>
              <a:rPr lang="en-US" sz="1400" dirty="0" smtClean="0">
                <a:solidFill>
                  <a:srgbClr val="00487E"/>
                </a:solidFill>
                <a:latin typeface="Arial" panose="020B0604020202020204" pitchFamily="34" charset="0"/>
                <a:cs typeface="Arial" panose="020B0604020202020204" pitchFamily="34" charset="0"/>
              </a:rPr>
              <a:t>0.5 &lt;= x , x = 1</a:t>
            </a:r>
          </a:p>
          <a:p>
            <a:r>
              <a:rPr lang="en-US" sz="1400" dirty="0">
                <a:solidFill>
                  <a:srgbClr val="00487E"/>
                </a:solidFill>
                <a:latin typeface="Arial" panose="020B0604020202020204" pitchFamily="34" charset="0"/>
                <a:cs typeface="Arial" panose="020B0604020202020204" pitchFamily="34" charset="0"/>
              </a:rPr>
              <a:t>x</a:t>
            </a:r>
            <a:r>
              <a:rPr lang="en-US" sz="1400" dirty="0" smtClean="0">
                <a:solidFill>
                  <a:srgbClr val="00487E"/>
                </a:solidFill>
                <a:latin typeface="Arial" panose="020B0604020202020204" pitchFamily="34" charset="0"/>
                <a:cs typeface="Arial" panose="020B0604020202020204" pitchFamily="34" charset="0"/>
              </a:rPr>
              <a:t> &gt; 0.5,    x = 0</a:t>
            </a:r>
            <a:endParaRPr lang="en-US" sz="1400" dirty="0">
              <a:solidFill>
                <a:srgbClr val="00487E"/>
              </a:solidFill>
              <a:latin typeface="Arial" panose="020B0604020202020204" pitchFamily="34" charset="0"/>
              <a:cs typeface="Arial" panose="020B0604020202020204" pitchFamily="34" charset="0"/>
            </a:endParaRPr>
          </a:p>
        </p:txBody>
      </p:sp>
      <p:sp>
        <p:nvSpPr>
          <p:cNvPr id="25" name="Rectangle 24"/>
          <p:cNvSpPr/>
          <p:nvPr/>
        </p:nvSpPr>
        <p:spPr>
          <a:xfrm>
            <a:off x="7367290" y="2868922"/>
            <a:ext cx="3982377" cy="1246495"/>
          </a:xfrm>
          <a:prstGeom prst="rect">
            <a:avLst/>
          </a:prstGeom>
        </p:spPr>
        <p:txBody>
          <a:bodyPr wrap="square">
            <a:spAutoFit/>
          </a:bodyPr>
          <a:lstStyle/>
          <a:p>
            <a:r>
              <a:rPr lang="en-US" sz="1500" b="1" dirty="0" smtClean="0">
                <a:solidFill>
                  <a:srgbClr val="00487E"/>
                </a:solidFill>
                <a:latin typeface="Segoe UI" panose="020B0502040204020203" pitchFamily="34" charset="0"/>
                <a:cs typeface="Segoe UI" panose="020B0502040204020203" pitchFamily="34" charset="0"/>
              </a:rPr>
              <a:t>If the logit value is not 0 or 1</a:t>
            </a:r>
            <a:r>
              <a:rPr lang="en-US" sz="1500" dirty="0" smtClean="0">
                <a:solidFill>
                  <a:srgbClr val="00487E"/>
                </a:solidFill>
                <a:latin typeface="Segoe UI" panose="020B0502040204020203" pitchFamily="34" charset="0"/>
                <a:cs typeface="Segoe UI" panose="020B0502040204020203" pitchFamily="34" charset="0"/>
              </a:rPr>
              <a:t>, see the probability because we can define the class based on it</a:t>
            </a:r>
            <a:r>
              <a:rPr lang="en-US" sz="1500" b="1" i="1" dirty="0" smtClean="0">
                <a:solidFill>
                  <a:srgbClr val="00487E"/>
                </a:solidFill>
                <a:latin typeface="Segoe UI" panose="020B0502040204020203" pitchFamily="34" charset="0"/>
                <a:cs typeface="Segoe UI" panose="020B0502040204020203" pitchFamily="34" charset="0"/>
              </a:rPr>
              <a:t>. If the probability less then 0.5 it will classified to 0 and more than equal to 0.5  will classified to 1 (default library)</a:t>
            </a:r>
          </a:p>
        </p:txBody>
      </p:sp>
      <p:sp>
        <p:nvSpPr>
          <p:cNvPr id="26" name="Rectangle 25"/>
          <p:cNvSpPr/>
          <p:nvPr/>
        </p:nvSpPr>
        <p:spPr>
          <a:xfrm>
            <a:off x="449180" y="5668484"/>
            <a:ext cx="4168129" cy="923330"/>
          </a:xfrm>
          <a:prstGeom prst="rect">
            <a:avLst/>
          </a:prstGeom>
        </p:spPr>
        <p:txBody>
          <a:bodyPr wrap="none">
            <a:spAutoFit/>
          </a:bodyPr>
          <a:lstStyle/>
          <a:p>
            <a:r>
              <a:rPr lang="en-US" b="1" dirty="0">
                <a:solidFill>
                  <a:srgbClr val="00487E"/>
                </a:solidFill>
              </a:rPr>
              <a:t>implementation</a:t>
            </a:r>
            <a:r>
              <a:rPr lang="en-US" b="1" dirty="0" smtClean="0">
                <a:solidFill>
                  <a:srgbClr val="00487E"/>
                </a:solidFill>
              </a:rPr>
              <a:t> Example:</a:t>
            </a:r>
          </a:p>
          <a:p>
            <a:pPr marL="342900" indent="-342900">
              <a:buAutoNum type="arabicPeriod"/>
            </a:pPr>
            <a:r>
              <a:rPr lang="en-US" dirty="0" smtClean="0">
                <a:solidFill>
                  <a:srgbClr val="00487E"/>
                </a:solidFill>
              </a:rPr>
              <a:t>Email Spam Detection</a:t>
            </a:r>
          </a:p>
          <a:p>
            <a:pPr marL="342900" indent="-342900">
              <a:buAutoNum type="arabicPeriod"/>
            </a:pPr>
            <a:r>
              <a:rPr lang="en-US" dirty="0" smtClean="0">
                <a:solidFill>
                  <a:srgbClr val="00487E"/>
                </a:solidFill>
              </a:rPr>
              <a:t>Online transaction for Fraud detection</a:t>
            </a:r>
          </a:p>
        </p:txBody>
      </p:sp>
      <p:sp>
        <p:nvSpPr>
          <p:cNvPr id="27" name="Rectangle 26"/>
          <p:cNvSpPr/>
          <p:nvPr/>
        </p:nvSpPr>
        <p:spPr>
          <a:xfrm>
            <a:off x="9844275" y="526121"/>
            <a:ext cx="1609736"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Classification</a:t>
            </a:r>
            <a:endParaRPr lang="en-US" dirty="0"/>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13133917"/>
      </p:ext>
    </p:extLst>
  </p:cSld>
  <p:clrMapOvr>
    <a:masterClrMapping/>
  </p:clrMapOvr>
  <mc:AlternateContent xmlns:mc="http://schemas.openxmlformats.org/markup-compatibility/2006" xmlns:p14="http://schemas.microsoft.com/office/powerpoint/2010/main">
    <mc:Choice Requires="p14">
      <p:transition spd="slow" p14:dur="2000" advTm="121158"/>
    </mc:Choice>
    <mc:Fallback xmlns="">
      <p:transition spd="slow" advTm="121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extLst>
    <p:ext uri="{3A86A75C-4F4B-4683-9AE1-C65F6400EC91}">
      <p14:laserTraceLst xmlns:p14="http://schemas.microsoft.com/office/powerpoint/2010/main">
        <p14:tracePtLst>
          <p14:tracePt t="2268" x="847725" y="4973638"/>
          <p14:tracePt t="2357" x="847725" y="4938713"/>
          <p14:tracePt t="2365" x="874713" y="4875213"/>
          <p14:tracePt t="2372" x="911225" y="4776788"/>
          <p14:tracePt t="2402" x="1044575" y="4367213"/>
          <p14:tracePt t="2436" x="1401763" y="2813050"/>
          <p14:tracePt t="2453" x="1473200" y="2322513"/>
          <p14:tracePt t="2469" x="1536700" y="1901825"/>
          <p14:tracePt t="2486" x="1581150" y="1536700"/>
          <p14:tracePt t="2502" x="1616075" y="1268413"/>
          <p14:tracePt t="2519" x="1616075" y="1062038"/>
          <p14:tracePt t="2536" x="1616075" y="893763"/>
          <p14:tracePt t="2552" x="1616075" y="795338"/>
          <p14:tracePt t="2569" x="1616075" y="741363"/>
          <p14:tracePt t="2586" x="1616075" y="687388"/>
          <p14:tracePt t="2590" x="1616075" y="660400"/>
          <p14:tracePt t="2602" x="1616075" y="633413"/>
          <p14:tracePt t="2620" x="1608138" y="554038"/>
          <p14:tracePt t="2636" x="1608138" y="527050"/>
          <p14:tracePt t="2653" x="1608138" y="517525"/>
          <p14:tracePt t="2693" x="1608138" y="509588"/>
          <p14:tracePt t="2702" x="1598613" y="500063"/>
          <p14:tracePt t="2719" x="1598613" y="490538"/>
          <p14:tracePt t="2736" x="1598613" y="473075"/>
          <p14:tracePt t="2990" x="1608138" y="473075"/>
          <p14:tracePt t="2997" x="1670050" y="473075"/>
          <p14:tracePt t="3005" x="1785938" y="509588"/>
          <p14:tracePt t="3020" x="2044700" y="571500"/>
          <p14:tracePt t="3036" x="2179638" y="615950"/>
          <p14:tracePt t="3052" x="2276475" y="669925"/>
          <p14:tracePt t="3069" x="2374900" y="731838"/>
          <p14:tracePt t="3086" x="2465388" y="758825"/>
          <p14:tracePt t="3103" x="2500313" y="776288"/>
          <p14:tracePt t="3119" x="2517775" y="776288"/>
          <p14:tracePt t="3136" x="2527300" y="776288"/>
          <p14:tracePt t="3169" x="2536825" y="776288"/>
          <p14:tracePt t="3186" x="2544763" y="776288"/>
          <p14:tracePt t="3203" x="2562225" y="776288"/>
          <p14:tracePt t="3219" x="2589213" y="758825"/>
          <p14:tracePt t="3236" x="2608263" y="750888"/>
          <p14:tracePt t="3253" x="2633663" y="750888"/>
          <p14:tracePt t="3270" x="2705100" y="750888"/>
          <p14:tracePt t="3286" x="2830513" y="758825"/>
          <p14:tracePt t="3302" x="2928938" y="768350"/>
          <p14:tracePt t="3319" x="3017838" y="768350"/>
          <p14:tracePt t="3336" x="3081338" y="758825"/>
          <p14:tracePt t="3352" x="3108325" y="741363"/>
          <p14:tracePt t="3386" x="3116263" y="741363"/>
          <p14:tracePt t="3403" x="3125788" y="731838"/>
          <p14:tracePt t="3420" x="3170238" y="714375"/>
          <p14:tracePt t="3436" x="3251200" y="696913"/>
          <p14:tracePt t="3453" x="3348038" y="669925"/>
          <p14:tracePt t="3469" x="3394075" y="660400"/>
          <p14:tracePt t="4573" x="3384550" y="652463"/>
          <p14:tracePt t="4581" x="3348038" y="633413"/>
          <p14:tracePt t="4589" x="3295650" y="608013"/>
          <p14:tracePt t="4603" x="3224213" y="581025"/>
          <p14:tracePt t="4620" x="3054350" y="517525"/>
          <p14:tracePt t="4636" x="2938463" y="465138"/>
          <p14:tracePt t="4669" x="2813050" y="419100"/>
          <p14:tracePt t="4702" x="2795588" y="419100"/>
          <p14:tracePt t="4719" x="2724150" y="446088"/>
          <p14:tracePt t="4736" x="2625725" y="500063"/>
          <p14:tracePt t="4753" x="2536825" y="554038"/>
          <p14:tracePt t="4769" x="2465388" y="615950"/>
          <p14:tracePt t="4786" x="2411413" y="660400"/>
          <p14:tracePt t="4802" x="2357438" y="696913"/>
          <p14:tracePt t="4820" x="2312988" y="758825"/>
          <p14:tracePt t="4836" x="2295525" y="822325"/>
          <p14:tracePt t="4852" x="2295525" y="919163"/>
          <p14:tracePt t="4869" x="2366963" y="1017588"/>
          <p14:tracePt t="4885" x="2438400" y="1108075"/>
          <p14:tracePt t="4902" x="2490788" y="1169988"/>
          <p14:tracePt t="4919" x="2562225" y="1258888"/>
          <p14:tracePt t="4936" x="2660650" y="1330325"/>
          <p14:tracePt t="4953" x="2795588" y="1393825"/>
          <p14:tracePt t="4969" x="2965450" y="1419225"/>
          <p14:tracePt t="4985" x="3108325" y="1428750"/>
          <p14:tracePt t="5002" x="3214688" y="1428750"/>
          <p14:tracePt t="5018" x="3330575" y="1401763"/>
          <p14:tracePt t="5035" x="3465513" y="1303338"/>
          <p14:tracePt t="5052" x="3517900" y="1241425"/>
          <p14:tracePt t="5069" x="3554413" y="1196975"/>
          <p14:tracePt t="5085" x="3562350" y="1152525"/>
          <p14:tracePt t="5102" x="3571875" y="1133475"/>
          <p14:tracePt t="5119" x="3571875" y="1125538"/>
          <p14:tracePt t="5135" x="3571875" y="1108075"/>
          <p14:tracePt t="5169" x="3571875" y="1098550"/>
          <p14:tracePt t="5188" x="3571875" y="1089025"/>
          <p14:tracePt t="5204" x="3571875" y="1081088"/>
          <p14:tracePt t="5219" x="3562350" y="1071563"/>
          <p14:tracePt t="5236" x="3509963" y="1027113"/>
          <p14:tracePt t="5252" x="3473450" y="1017588"/>
          <p14:tracePt t="5269" x="3446463" y="1000125"/>
          <p14:tracePt t="5286" x="3438525" y="1000125"/>
          <p14:tracePt t="6973" x="3465513" y="1000125"/>
          <p14:tracePt t="6981" x="3571875" y="1009650"/>
          <p14:tracePt t="6989" x="3751263" y="1044575"/>
          <p14:tracePt t="7003" x="3956050" y="1081088"/>
          <p14:tracePt t="7021" x="4491038" y="1169988"/>
          <p14:tracePt t="7036" x="4965700" y="1268413"/>
          <p14:tracePt t="7069" x="6786563" y="1562100"/>
          <p14:tracePt t="7102" x="9188450" y="2009775"/>
          <p14:tracePt t="7119" x="10260013" y="2224088"/>
          <p14:tracePt t="7135" x="11161713" y="2384425"/>
          <p14:tracePt t="7152" x="11912600" y="2465388"/>
          <p14:tracePt t="7169" x="12188825" y="2473325"/>
          <p14:tracePt t="7185" x="12188825" y="2455863"/>
          <p14:tracePt t="7202" x="12188825" y="2411413"/>
          <p14:tracePt t="7219" x="12188825" y="2374900"/>
          <p14:tracePt t="7236" x="12188825" y="2312988"/>
          <p14:tracePt t="7252" x="12188825" y="2295525"/>
          <p14:tracePt t="7269" x="12188825" y="2268538"/>
          <p14:tracePt t="7286" x="12188825" y="2251075"/>
          <p14:tracePt t="7302" x="12188825" y="2214563"/>
          <p14:tracePt t="7319" x="12188825" y="2187575"/>
          <p14:tracePt t="7336" x="12188825" y="2133600"/>
          <p14:tracePt t="7352" x="12188825" y="2081213"/>
          <p14:tracePt t="7369" x="12188825" y="1982788"/>
          <p14:tracePt t="7386" x="12188825" y="1857375"/>
          <p14:tracePt t="7402" x="12188825" y="1741488"/>
          <p14:tracePt t="7419" x="12180888" y="1616075"/>
          <p14:tracePt t="7436" x="12099925" y="1428750"/>
          <p14:tracePt t="7452" x="12018963" y="1295400"/>
          <p14:tracePt t="7469" x="11930063" y="1169988"/>
          <p14:tracePt t="7485" x="11823700" y="1036638"/>
          <p14:tracePt t="7502" x="11706225" y="911225"/>
          <p14:tracePt t="7519" x="11563350" y="795338"/>
          <p14:tracePt t="7536" x="11447463" y="723900"/>
          <p14:tracePt t="7552" x="11341100" y="669925"/>
          <p14:tracePt t="7569" x="11260138" y="615950"/>
          <p14:tracePt t="7573" x="11206163" y="598488"/>
          <p14:tracePt t="7586" x="11161713" y="571500"/>
          <p14:tracePt t="7602" x="11063288" y="517525"/>
          <p14:tracePt t="7619" x="10983913" y="482600"/>
          <p14:tracePt t="7636" x="10902950" y="473075"/>
          <p14:tracePt t="7652" x="10841038" y="500063"/>
          <p14:tracePt t="7669" x="10733088" y="598488"/>
          <p14:tracePt t="7685" x="10626725" y="714375"/>
          <p14:tracePt t="7702" x="10590213" y="776288"/>
          <p14:tracePt t="7719" x="10582275" y="830263"/>
          <p14:tracePt t="7736" x="10582275" y="884238"/>
          <p14:tracePt t="7752" x="10599738" y="946150"/>
          <p14:tracePt t="7769" x="10653713" y="990600"/>
          <p14:tracePt t="7786" x="10715625" y="1009650"/>
          <p14:tracePt t="7802" x="10796588" y="1017588"/>
          <p14:tracePt t="7819" x="10858500" y="1017588"/>
          <p14:tracePt t="7836" x="10956925" y="901700"/>
          <p14:tracePt t="7852" x="11018838" y="830263"/>
          <p14:tracePt t="7869" x="11055350" y="785813"/>
          <p14:tracePt t="7885" x="11082338" y="758825"/>
          <p14:tracePt t="7902" x="11090275" y="750888"/>
          <p14:tracePt t="11093" x="11063288" y="750888"/>
          <p14:tracePt t="11101" x="11010900" y="750888"/>
          <p14:tracePt t="11108" x="10929938" y="741363"/>
          <p14:tracePt t="11118" x="10841038" y="731838"/>
          <p14:tracePt t="11136" x="10698163" y="714375"/>
          <p14:tracePt t="11152" x="10555288" y="704850"/>
          <p14:tracePt t="11185" x="10296525" y="669925"/>
          <p14:tracePt t="11219" x="10117138" y="625475"/>
          <p14:tracePt t="11236" x="10028238" y="615950"/>
          <p14:tracePt t="11252" x="9966325" y="598488"/>
          <p14:tracePt t="11269" x="9920288" y="598488"/>
          <p14:tracePt t="11285" x="9894888" y="598488"/>
          <p14:tracePt t="11302" x="9858375" y="598488"/>
          <p14:tracePt t="11319" x="9848850" y="598488"/>
          <p14:tracePt t="11335" x="9831388" y="598488"/>
          <p14:tracePt t="11352" x="9823450" y="598488"/>
          <p14:tracePt t="11389" x="9813925" y="598488"/>
          <p14:tracePt t="11413" x="9804400" y="598488"/>
          <p14:tracePt t="11420" x="9796463" y="598488"/>
          <p14:tracePt t="11437" x="9786938" y="598488"/>
          <p14:tracePt t="11452" x="9777413" y="615950"/>
          <p14:tracePt t="11565" x="9769475" y="615950"/>
          <p14:tracePt t="11573" x="9759950" y="615950"/>
          <p14:tracePt t="11586" x="9742488" y="625475"/>
          <p14:tracePt t="11602" x="9725025" y="633413"/>
          <p14:tracePt t="12189" x="9725025" y="642938"/>
          <p14:tracePt t="12205" x="9715500" y="642938"/>
          <p14:tracePt t="12237" x="9715500" y="652463"/>
          <p14:tracePt t="12461" x="9715500" y="660400"/>
          <p14:tracePt t="12469" x="9698038" y="669925"/>
          <p14:tracePt t="12476" x="9680575" y="669925"/>
          <p14:tracePt t="12484" x="9661525" y="687388"/>
          <p14:tracePt t="12518" x="9617075" y="704850"/>
          <p14:tracePt t="12552" x="9590088" y="723900"/>
          <p14:tracePt t="12569" x="9582150" y="731838"/>
          <p14:tracePt t="12585" x="9563100" y="750888"/>
          <p14:tracePt t="12589" x="9545638" y="750888"/>
          <p14:tracePt t="12602" x="9537700" y="768350"/>
          <p14:tracePt t="12619" x="9466263" y="803275"/>
          <p14:tracePt t="12636" x="9348788" y="884238"/>
          <p14:tracePt t="12652" x="9251950" y="946150"/>
          <p14:tracePt t="12669" x="9144000" y="1017588"/>
          <p14:tracePt t="12685" x="9063038" y="1098550"/>
          <p14:tracePt t="12702" x="8974138" y="1143000"/>
          <p14:tracePt t="12719" x="8867775" y="1223963"/>
          <p14:tracePt t="12735" x="8796338" y="1285875"/>
          <p14:tracePt t="12752" x="8724900" y="1339850"/>
          <p14:tracePt t="12769" x="8670925" y="1374775"/>
          <p14:tracePt t="12785" x="8609013" y="1419225"/>
          <p14:tracePt t="12802" x="8545513" y="1465263"/>
          <p14:tracePt t="12819" x="8501063" y="1517650"/>
          <p14:tracePt t="12836" x="8439150" y="1571625"/>
          <p14:tracePt t="12852" x="8412163" y="1608138"/>
          <p14:tracePt t="12869" x="8394700" y="1608138"/>
          <p14:tracePt t="12885" x="8385175" y="1616075"/>
          <p14:tracePt t="12997" x="8394700" y="1616075"/>
          <p14:tracePt t="13004" x="8412163" y="1625600"/>
          <p14:tracePt t="13018" x="8439150" y="1633538"/>
          <p14:tracePt t="13036" x="8518525" y="1633538"/>
          <p14:tracePt t="13052" x="8572500" y="1616075"/>
          <p14:tracePt t="13069" x="8582025" y="1608138"/>
          <p14:tracePt t="13901" x="8589963" y="1608138"/>
          <p14:tracePt t="13909" x="8616950" y="1608138"/>
          <p14:tracePt t="13918" x="8661400" y="1598613"/>
          <p14:tracePt t="13936" x="8840788" y="1571625"/>
          <p14:tracePt t="13952" x="9010650" y="1571625"/>
          <p14:tracePt t="13969" x="9161463" y="1571625"/>
          <p14:tracePt t="13985" x="9277350" y="1554163"/>
          <p14:tracePt t="14019" x="9340850" y="1536700"/>
          <p14:tracePt t="15181" x="9358313" y="1536700"/>
          <p14:tracePt t="15188" x="9402763" y="1536700"/>
          <p14:tracePt t="15202" x="9466263" y="1536700"/>
          <p14:tracePt t="15219" x="9563100" y="1517650"/>
          <p14:tracePt t="15236" x="9698038" y="1509713"/>
          <p14:tracePt t="15252" x="9777413" y="1509713"/>
          <p14:tracePt t="15269" x="9831388" y="1509713"/>
          <p14:tracePt t="15302" x="9947275" y="1490663"/>
          <p14:tracePt t="15335" x="10126663" y="1473200"/>
          <p14:tracePt t="15352" x="10233025" y="1473200"/>
          <p14:tracePt t="15368" x="10358438" y="1473200"/>
          <p14:tracePt t="15385" x="10483850" y="1473200"/>
          <p14:tracePt t="15402" x="10545763" y="1473200"/>
          <p14:tracePt t="15418" x="10590213" y="1465263"/>
          <p14:tracePt t="15436" x="10609263" y="1465263"/>
          <p14:tracePt t="15452" x="10617200" y="1455738"/>
          <p14:tracePt t="15469" x="10626725" y="1455738"/>
          <p14:tracePt t="15485" x="10644188" y="1455738"/>
          <p14:tracePt t="15502" x="10653713" y="1446213"/>
          <p14:tracePt t="15518" x="10653713" y="1438275"/>
          <p14:tracePt t="15535" x="10661650" y="1438275"/>
          <p14:tracePt t="15568" x="10671175" y="1438275"/>
          <p14:tracePt t="15585" x="10688638" y="1428750"/>
          <p14:tracePt t="15588" x="10725150" y="1428750"/>
          <p14:tracePt t="15602" x="10777538" y="1428750"/>
          <p14:tracePt t="15619" x="10875963" y="1428750"/>
          <p14:tracePt t="15636" x="10966450" y="1455738"/>
          <p14:tracePt t="15652" x="10983913" y="1455738"/>
          <p14:tracePt t="15668" x="10991850" y="1465263"/>
          <p14:tracePt t="15996" x="10956925" y="1482725"/>
          <p14:tracePt t="16005" x="10912475" y="1500188"/>
          <p14:tracePt t="16018" x="10814050" y="1509713"/>
          <p14:tracePt t="16036" x="10402888" y="1554163"/>
          <p14:tracePt t="16053" x="10109200" y="1562100"/>
          <p14:tracePt t="16068" x="9732963" y="1562100"/>
          <p14:tracePt t="16102" x="9072563" y="1562100"/>
          <p14:tracePt t="16135" x="8653463" y="1562100"/>
          <p14:tracePt t="16152" x="8429625" y="1598613"/>
          <p14:tracePt t="16168" x="8205788" y="1616075"/>
          <p14:tracePt t="16185" x="7956550" y="1616075"/>
          <p14:tracePt t="16202" x="7670800" y="1616075"/>
          <p14:tracePt t="16218" x="7375525" y="1616075"/>
          <p14:tracePt t="16236" x="6946900" y="1616075"/>
          <p14:tracePt t="16252" x="6670675" y="1616075"/>
          <p14:tracePt t="16268" x="6394450" y="1616075"/>
          <p14:tracePt t="16285" x="6134100" y="1589088"/>
          <p14:tracePt t="16302" x="5875338" y="1571625"/>
          <p14:tracePt t="16318" x="5634038" y="1571625"/>
          <p14:tracePt t="16335" x="5411788" y="1571625"/>
          <p14:tracePt t="16352" x="5259388" y="1571625"/>
          <p14:tracePt t="16368" x="5108575" y="1562100"/>
          <p14:tracePt t="16385" x="4956175" y="1554163"/>
          <p14:tracePt t="16402" x="4768850" y="1544638"/>
          <p14:tracePt t="16418" x="4581525" y="1517650"/>
          <p14:tracePt t="16436" x="4375150" y="1482725"/>
          <p14:tracePt t="16452" x="4313238" y="1473200"/>
          <p14:tracePt t="16468" x="4268788" y="1465263"/>
          <p14:tracePt t="16485" x="4241800" y="1455738"/>
          <p14:tracePt t="16502" x="4197350" y="1455738"/>
          <p14:tracePt t="16518" x="4152900" y="1455738"/>
          <p14:tracePt t="16535" x="4116388" y="1455738"/>
          <p14:tracePt t="16552" x="4054475" y="1455738"/>
          <p14:tracePt t="16568" x="3956050" y="1446213"/>
          <p14:tracePt t="16585" x="3867150" y="1438275"/>
          <p14:tracePt t="16588" x="3830638" y="1438275"/>
          <p14:tracePt t="16602" x="3786188" y="1438275"/>
          <p14:tracePt t="16619" x="3687763" y="1438275"/>
          <p14:tracePt t="16635" x="3589338" y="1428750"/>
          <p14:tracePt t="16652" x="3527425" y="1384300"/>
          <p14:tracePt t="16668" x="3544888" y="1374775"/>
          <p14:tracePt t="16685" x="3562350" y="1366838"/>
          <p14:tracePt t="16901" x="3562350" y="1347788"/>
          <p14:tracePt t="16909" x="3562350" y="1330325"/>
          <p14:tracePt t="16918" x="3562350" y="1322388"/>
          <p14:tracePt t="16935" x="3554413" y="1312863"/>
          <p14:tracePt t="16968" x="3581400" y="1330325"/>
          <p14:tracePt t="17101" x="3571875" y="1330325"/>
          <p14:tracePt t="17109" x="3544888" y="1330325"/>
          <p14:tracePt t="17118" x="3509963" y="1322388"/>
          <p14:tracePt t="17135" x="3455988" y="1303338"/>
          <p14:tracePt t="17152" x="3375025" y="1268413"/>
          <p14:tracePt t="17168" x="3276600" y="1241425"/>
          <p14:tracePt t="17185" x="3125788" y="1196975"/>
          <p14:tracePt t="17202" x="2973388" y="1169988"/>
          <p14:tracePt t="17218" x="2867025" y="1133475"/>
          <p14:tracePt t="17236" x="2741613" y="1125538"/>
          <p14:tracePt t="17252" x="2660650" y="1108075"/>
          <p14:tracePt t="17268" x="2589213" y="1108075"/>
          <p14:tracePt t="17285" x="2536825" y="1108075"/>
          <p14:tracePt t="17302" x="2517775" y="1108075"/>
          <p14:tracePt t="17318" x="2465388" y="1108075"/>
          <p14:tracePt t="17335" x="2339975" y="1108075"/>
          <p14:tracePt t="17352" x="2214563" y="1089025"/>
          <p14:tracePt t="17368" x="2098675" y="1081088"/>
          <p14:tracePt t="17385" x="2000250" y="1071563"/>
          <p14:tracePt t="17402" x="1919288" y="1071563"/>
          <p14:tracePt t="17418" x="1839913" y="1071563"/>
          <p14:tracePt t="17435" x="1741488" y="1071563"/>
          <p14:tracePt t="17452" x="1608138" y="1133475"/>
          <p14:tracePt t="17468" x="1490663" y="1204913"/>
          <p14:tracePt t="17485" x="1347788" y="1268413"/>
          <p14:tracePt t="17502" x="1250950" y="1330325"/>
          <p14:tracePt t="17518" x="1169988" y="1401763"/>
          <p14:tracePt t="17535" x="1108075" y="1473200"/>
          <p14:tracePt t="17552" x="1081088" y="1562100"/>
          <p14:tracePt t="17568" x="1071563" y="1625600"/>
          <p14:tracePt t="17585" x="1054100" y="1704975"/>
          <p14:tracePt t="17588" x="1054100" y="1741488"/>
          <p14:tracePt t="17602" x="1054100" y="1768475"/>
          <p14:tracePt t="17619" x="1054100" y="1822450"/>
          <p14:tracePt t="17635" x="1054100" y="1874838"/>
          <p14:tracePt t="17652" x="1133475" y="2017713"/>
          <p14:tracePt t="17668" x="1214438" y="2098675"/>
          <p14:tracePt t="17685" x="1339850" y="2197100"/>
          <p14:tracePt t="17702" x="1446213" y="2268538"/>
          <p14:tracePt t="17718" x="1562100" y="2312988"/>
          <p14:tracePt t="17735" x="1679575" y="2347913"/>
          <p14:tracePt t="17752" x="1785938" y="2357438"/>
          <p14:tracePt t="17768" x="1919288" y="2366963"/>
          <p14:tracePt t="17785" x="2071688" y="2366963"/>
          <p14:tracePt t="17802" x="2241550" y="2347913"/>
          <p14:tracePt t="17818" x="2411413" y="2303463"/>
          <p14:tracePt t="17836" x="2616200" y="2170113"/>
          <p14:tracePt t="17852" x="2741613" y="2098675"/>
          <p14:tracePt t="17868" x="2847975" y="2027238"/>
          <p14:tracePt t="17885" x="2946400" y="1938338"/>
          <p14:tracePt t="17901" x="3017838" y="1822450"/>
          <p14:tracePt t="17918" x="3062288" y="1714500"/>
          <p14:tracePt t="17935" x="3098800" y="1625600"/>
          <p14:tracePt t="17951" x="3098800" y="1571625"/>
          <p14:tracePt t="17968" x="3098800" y="1536700"/>
          <p14:tracePt t="17985" x="3098800" y="1500188"/>
          <p14:tracePt t="18001" x="3098800" y="1465263"/>
          <p14:tracePt t="18018" x="3089275" y="1411288"/>
          <p14:tracePt t="18035" x="3044825" y="1357313"/>
          <p14:tracePt t="18051" x="2965450" y="1268413"/>
          <p14:tracePt t="18068" x="2911475" y="1223963"/>
          <p14:tracePt t="18085" x="2840038" y="1179513"/>
          <p14:tracePt t="18102" x="2768600" y="1125538"/>
          <p14:tracePt t="18118" x="2687638" y="1108075"/>
          <p14:tracePt t="18135" x="2633663" y="1108075"/>
          <p14:tracePt t="18152" x="2598738" y="1108075"/>
          <p14:tracePt t="18169" x="2571750" y="1108075"/>
          <p14:tracePt t="18185" x="2562225" y="1108075"/>
          <p14:tracePt t="18202" x="2544763" y="1108075"/>
          <p14:tracePt t="18218" x="2544763" y="1116013"/>
          <p14:tracePt t="18236" x="2536825" y="1116013"/>
          <p14:tracePt t="18445" x="2527300" y="1125538"/>
          <p14:tracePt t="18485" x="2517775" y="1125538"/>
          <p14:tracePt t="18495" x="2509838" y="1133475"/>
          <p14:tracePt t="18501" x="2490788" y="1143000"/>
          <p14:tracePt t="18518" x="2465388" y="1169988"/>
          <p14:tracePt t="18535" x="2455863" y="1187450"/>
          <p14:tracePt t="18551" x="2455863" y="1196975"/>
          <p14:tracePt t="18584" x="2455863" y="1204913"/>
          <p14:tracePt t="18949" x="2465388" y="1204913"/>
          <p14:tracePt t="19069" x="2473325" y="1204913"/>
          <p14:tracePt t="19076" x="2482850" y="1204913"/>
          <p14:tracePt t="19086" x="2490788" y="1204913"/>
          <p14:tracePt t="19102" x="2517775" y="1204913"/>
          <p14:tracePt t="19119" x="2571750" y="1204913"/>
          <p14:tracePt t="19136" x="2660650" y="1223963"/>
          <p14:tracePt t="19152" x="2724150" y="1241425"/>
          <p14:tracePt t="19185" x="2786063" y="1241425"/>
          <p14:tracePt t="19253" x="2795588" y="1241425"/>
          <p14:tracePt t="19277" x="2803525" y="1241425"/>
          <p14:tracePt t="19285" x="2813050" y="1241425"/>
          <p14:tracePt t="19293" x="2813050" y="1250950"/>
          <p14:tracePt t="19301" x="2822575" y="1250950"/>
          <p14:tracePt t="19318" x="2840038" y="1268413"/>
          <p14:tracePt t="19335" x="2874963" y="1285875"/>
          <p14:tracePt t="19352" x="2911475" y="1339850"/>
          <p14:tracePt t="19368" x="2982913" y="1401763"/>
          <p14:tracePt t="19385" x="3125788" y="1482725"/>
          <p14:tracePt t="19402" x="3241675" y="1554163"/>
          <p14:tracePt t="19418" x="3303588" y="1589088"/>
          <p14:tracePt t="19435" x="3340100" y="1598613"/>
          <p14:tracePt t="19452" x="3348038" y="1598613"/>
          <p14:tracePt t="19485" x="3357563" y="1608138"/>
          <p14:tracePt t="19501" x="3402013" y="1625600"/>
          <p14:tracePt t="19518" x="3490913" y="1679575"/>
          <p14:tracePt t="19535" x="3598863" y="1724025"/>
          <p14:tracePt t="19552" x="3724275" y="1776413"/>
          <p14:tracePt t="19568" x="3830638" y="1803400"/>
          <p14:tracePt t="19585" x="3919538" y="1830388"/>
          <p14:tracePt t="19602" x="3973513" y="1839913"/>
          <p14:tracePt t="19618" x="4017963" y="1847850"/>
          <p14:tracePt t="19635" x="4037013" y="1847850"/>
          <p14:tracePt t="19773" x="4037013" y="1839913"/>
          <p14:tracePt t="19789" x="4037013" y="1812925"/>
          <p14:tracePt t="19802" x="4027488" y="1803400"/>
          <p14:tracePt t="19818" x="3983038" y="1768475"/>
          <p14:tracePt t="19835" x="3938588" y="1731963"/>
          <p14:tracePt t="19852" x="3813175" y="1687513"/>
          <p14:tracePt t="19868" x="3705225" y="1687513"/>
          <p14:tracePt t="19885" x="3554413" y="1687513"/>
          <p14:tracePt t="19901" x="3357563" y="1751013"/>
          <p14:tracePt t="19918" x="3197225" y="1785938"/>
          <p14:tracePt t="19935" x="3071813" y="1822450"/>
          <p14:tracePt t="19951" x="2990850" y="1839913"/>
          <p14:tracePt t="19968" x="2965450" y="1847850"/>
          <p14:tracePt t="19985" x="2955925" y="1857375"/>
          <p14:tracePt t="20018" x="2955925" y="1866900"/>
          <p14:tracePt t="20035" x="2973388" y="1901825"/>
          <p14:tracePt t="20051" x="3108325" y="2017713"/>
          <p14:tracePt t="20068" x="3259138" y="2116138"/>
          <p14:tracePt t="20085" x="3482975" y="2205038"/>
          <p14:tracePt t="20101" x="3714750" y="2286000"/>
          <p14:tracePt t="20118" x="3884613" y="2312988"/>
          <p14:tracePt t="20135" x="3983038" y="2312988"/>
          <p14:tracePt t="20151" x="4017963" y="2312988"/>
          <p14:tracePt t="20189" x="4017963" y="2303463"/>
          <p14:tracePt t="20201" x="4017963" y="2286000"/>
          <p14:tracePt t="20218" x="4017963" y="2241550"/>
          <p14:tracePt t="20235" x="4017963" y="2197100"/>
          <p14:tracePt t="20251" x="4017963" y="2133600"/>
          <p14:tracePt t="20268" x="4017963" y="2081213"/>
          <p14:tracePt t="20285" x="4010025" y="2054225"/>
          <p14:tracePt t="20301" x="4010025" y="2036763"/>
          <p14:tracePt t="20318" x="4000500" y="2036763"/>
          <p14:tracePt t="20335" x="3990975" y="2036763"/>
          <p14:tracePt t="23173" x="4000500" y="2036763"/>
          <p14:tracePt t="23189" x="4010025" y="2036763"/>
          <p14:tracePt t="23525" x="4017963" y="2036763"/>
          <p14:tracePt t="23540" x="4017963" y="2044700"/>
          <p14:tracePt t="23548" x="4017963" y="2054225"/>
          <p14:tracePt t="23564" x="4017963" y="2062163"/>
          <p14:tracePt t="23572" x="4017963" y="2071688"/>
          <p14:tracePt t="23675" x="4027488" y="2071688"/>
          <p14:tracePt t="23692" x="4037013" y="2071688"/>
          <p14:tracePt t="23981" x="4044950" y="2071688"/>
          <p14:tracePt t="24005" x="4054475" y="2071688"/>
          <p14:tracePt t="24020" x="4062413" y="2071688"/>
          <p14:tracePt t="24028" x="4071938" y="2071688"/>
          <p14:tracePt t="24036" x="4081463" y="2071688"/>
          <p14:tracePt t="24052" x="4108450" y="2071688"/>
          <p14:tracePt t="24068" x="4125913" y="2071688"/>
          <p14:tracePt t="24101" x="4143375" y="2071688"/>
          <p14:tracePt t="24135" x="4160838" y="2071688"/>
          <p14:tracePt t="24151" x="4179888" y="2071688"/>
          <p14:tracePt t="24168" x="4205288" y="2071688"/>
          <p14:tracePt t="24185" x="4224338" y="2071688"/>
          <p14:tracePt t="24201" x="4251325" y="2071688"/>
          <p14:tracePt t="24218" x="4276725" y="2071688"/>
          <p14:tracePt t="24251" x="4286250" y="2071688"/>
          <p14:tracePt t="24268" x="4295775" y="2071688"/>
          <p14:tracePt t="24285" x="4303713" y="2071688"/>
          <p14:tracePt t="24301" x="4322763" y="2071688"/>
          <p14:tracePt t="24318" x="4357688" y="2071688"/>
          <p14:tracePt t="24334" x="4402138" y="2071688"/>
          <p14:tracePt t="24351" x="4438650" y="2071688"/>
          <p14:tracePt t="24368" x="4473575" y="2071688"/>
          <p14:tracePt t="24384" x="4510088" y="2071688"/>
          <p14:tracePt t="24401" x="4545013" y="2071688"/>
          <p14:tracePt t="24418" x="4581525" y="2071688"/>
          <p14:tracePt t="24434" x="4598988" y="2071688"/>
          <p14:tracePt t="24452" x="4625975" y="2071688"/>
          <p14:tracePt t="24468" x="4643438" y="2071688"/>
          <p14:tracePt t="24485" x="4679950" y="2071688"/>
          <p14:tracePt t="24501" x="4724400" y="2071688"/>
          <p14:tracePt t="24518" x="4751388" y="2071688"/>
          <p14:tracePt t="24534" x="4786313" y="2071688"/>
          <p14:tracePt t="24551" x="4830763" y="2071688"/>
          <p14:tracePt t="24568" x="4884738" y="2071688"/>
          <p14:tracePt t="24585" x="4938713" y="2071688"/>
          <p14:tracePt t="24601" x="5010150" y="2089150"/>
          <p14:tracePt t="24604" x="5054600" y="2098675"/>
          <p14:tracePt t="24618" x="5099050" y="2116138"/>
          <p14:tracePt t="24635" x="5180013" y="2152650"/>
          <p14:tracePt t="24652" x="5251450" y="2187575"/>
          <p14:tracePt t="24668" x="5276850" y="2197100"/>
          <p14:tracePt t="24685" x="5303838" y="2205038"/>
          <p14:tracePt t="24701" x="5322888" y="2205038"/>
          <p14:tracePt t="24718" x="5348288" y="2205038"/>
          <p14:tracePt t="24735" x="5375275" y="2205038"/>
          <p14:tracePt t="24751" x="5402263" y="2205038"/>
          <p14:tracePt t="24768" x="5429250" y="2205038"/>
          <p14:tracePt t="24785" x="5473700" y="2205038"/>
          <p14:tracePt t="24801" x="5491163" y="2205038"/>
          <p14:tracePt t="24818" x="5500688" y="2205038"/>
          <p14:tracePt t="24835" x="5527675" y="2205038"/>
          <p14:tracePt t="24852" x="5545138" y="2205038"/>
          <p14:tracePt t="24868" x="5554663" y="2205038"/>
          <p14:tracePt t="24885" x="5562600" y="2205038"/>
          <p14:tracePt t="25693" x="5581650" y="2205038"/>
          <p14:tracePt t="25700" x="5608638" y="2214563"/>
          <p14:tracePt t="25709" x="5634038" y="2224088"/>
          <p14:tracePt t="25718" x="5643563" y="2232025"/>
          <p14:tracePt t="25735" x="5680075" y="2241550"/>
          <p14:tracePt t="25752" x="5715000" y="2251075"/>
          <p14:tracePt t="25785" x="5813425" y="2268538"/>
          <p14:tracePt t="25818" x="5875338" y="2276475"/>
          <p14:tracePt t="25834" x="5902325" y="2286000"/>
          <p14:tracePt t="25852" x="5919788" y="2286000"/>
          <p14:tracePt t="25868" x="5938838" y="2286000"/>
          <p14:tracePt t="25885" x="5946775" y="2286000"/>
          <p14:tracePt t="25901" x="5965825" y="2286000"/>
          <p14:tracePt t="25918" x="5983288" y="2286000"/>
          <p14:tracePt t="25935" x="5991225" y="2286000"/>
          <p14:tracePt t="25951" x="6000750" y="2286000"/>
          <p14:tracePt t="25985" x="6018213" y="2286000"/>
          <p14:tracePt t="26018" x="6027738" y="2286000"/>
          <p14:tracePt t="26045" x="6037263" y="2286000"/>
          <p14:tracePt t="27781" x="6062663" y="2286000"/>
          <p14:tracePt t="27789" x="6116638" y="2295525"/>
          <p14:tracePt t="27801" x="6188075" y="2303463"/>
          <p14:tracePt t="27818" x="6330950" y="2330450"/>
          <p14:tracePt t="27835" x="6402388" y="2347913"/>
          <p14:tracePt t="27852" x="6518275" y="2366963"/>
          <p14:tracePt t="27885" x="6634163" y="2393950"/>
          <p14:tracePt t="27918" x="6786563" y="2401888"/>
          <p14:tracePt t="27934" x="6840538" y="2411413"/>
          <p14:tracePt t="27951" x="6894513" y="2411413"/>
          <p14:tracePt t="27968" x="6956425" y="2419350"/>
          <p14:tracePt t="27985" x="7027863" y="2438400"/>
          <p14:tracePt t="28001" x="7108825" y="2446338"/>
          <p14:tracePt t="28018" x="7170738" y="2473325"/>
          <p14:tracePt t="28035" x="7188200" y="2473325"/>
          <p14:tracePt t="28125" x="7197725" y="2473325"/>
          <p14:tracePt t="28141" x="7205663" y="2473325"/>
          <p14:tracePt t="28157" x="7215188" y="2473325"/>
          <p14:tracePt t="28237" x="7224713" y="2473325"/>
          <p14:tracePt t="28245" x="7232650" y="2473325"/>
          <p14:tracePt t="28252" x="7242175" y="2465388"/>
          <p14:tracePt t="28268" x="7269163" y="2455863"/>
          <p14:tracePt t="28285" x="7277100" y="2438400"/>
          <p14:tracePt t="28301" x="7286625" y="2438400"/>
          <p14:tracePt t="28318" x="7304088" y="2438400"/>
          <p14:tracePt t="28334" x="7313613" y="2428875"/>
          <p14:tracePt t="28351" x="7323138" y="2419350"/>
          <p14:tracePt t="28781" x="7304088" y="2419350"/>
          <p14:tracePt t="31869" x="7323138" y="2411413"/>
          <p14:tracePt t="31876" x="7340600" y="2411413"/>
          <p14:tracePt t="31886" x="7375525" y="2411413"/>
          <p14:tracePt t="31901" x="7510463" y="2419350"/>
          <p14:tracePt t="31918" x="7608888" y="2446338"/>
          <p14:tracePt t="31935" x="7653338" y="2455863"/>
          <p14:tracePt t="31951" x="7688263" y="2455863"/>
          <p14:tracePt t="31984" x="7705725" y="2473325"/>
          <p14:tracePt t="32165" x="7715250" y="2473325"/>
          <p14:tracePt t="32181" x="7724775" y="2473325"/>
          <p14:tracePt t="32189" x="7732713" y="2465388"/>
          <p14:tracePt t="32201" x="7742238" y="2455863"/>
          <p14:tracePt t="32218" x="7759700" y="2438400"/>
          <p14:tracePt t="32234" x="7769225" y="2401888"/>
          <p14:tracePt t="32252" x="7796213" y="2366963"/>
          <p14:tracePt t="32268" x="7804150" y="2347913"/>
          <p14:tracePt t="32284" x="7831138" y="2330450"/>
          <p14:tracePt t="32301" x="7840663" y="2312988"/>
          <p14:tracePt t="32317" x="7858125" y="2295525"/>
          <p14:tracePt t="32334" x="7867650" y="2295525"/>
          <p14:tracePt t="32351" x="7885113" y="2286000"/>
          <p14:tracePt t="32368" x="7894638" y="2276475"/>
          <p14:tracePt t="32384" x="7902575" y="2276475"/>
          <p14:tracePt t="32401" x="7912100" y="2268538"/>
          <p14:tracePt t="34220" x="7902575" y="2268538"/>
          <p14:tracePt t="34229" x="7894638" y="2276475"/>
          <p14:tracePt t="34236" x="7875588" y="2286000"/>
          <p14:tracePt t="34252" x="7858125" y="2295525"/>
          <p14:tracePt t="34268" x="7848600" y="2295525"/>
          <p14:tracePt t="34317" x="7867650" y="2330450"/>
          <p14:tracePt t="34351" x="8197850" y="2428875"/>
          <p14:tracePt t="34368" x="8394700" y="2428875"/>
          <p14:tracePt t="34384" x="8528050" y="2428875"/>
          <p14:tracePt t="34401" x="8609013" y="2393950"/>
          <p14:tracePt t="34417" x="8634413" y="2374900"/>
          <p14:tracePt t="34434" x="8643938" y="2366963"/>
          <p14:tracePt t="34451" x="8653463" y="2366963"/>
          <p14:tracePt t="34493" x="8661400" y="2357438"/>
          <p14:tracePt t="34502" x="8670925" y="2347913"/>
          <p14:tracePt t="34509" x="8670925" y="2339975"/>
          <p14:tracePt t="34517" x="8680450" y="2339975"/>
          <p14:tracePt t="34534" x="8688388" y="2330450"/>
          <p14:tracePt t="34551" x="8705850" y="2312988"/>
          <p14:tracePt t="34567" x="8715375" y="2312988"/>
          <p14:tracePt t="37796" x="8724900" y="2312988"/>
          <p14:tracePt t="37805" x="8742363" y="2303463"/>
          <p14:tracePt t="37817" x="8769350" y="2295525"/>
          <p14:tracePt t="37835" x="8796338" y="2268538"/>
          <p14:tracePt t="37851" x="8804275" y="2259013"/>
          <p14:tracePt t="37901" x="8947150" y="2259013"/>
          <p14:tracePt t="37934" x="9090025" y="2259013"/>
          <p14:tracePt t="37951" x="9117013" y="2259013"/>
          <p14:tracePt t="37967" x="9134475" y="2268538"/>
          <p14:tracePt t="37984" x="9144000" y="2268538"/>
          <p14:tracePt t="38101" x="9153525" y="2268538"/>
          <p14:tracePt t="38109" x="9161463" y="2268538"/>
          <p14:tracePt t="38125" x="9170988" y="2268538"/>
          <p14:tracePt t="38373" x="9170988" y="2276475"/>
          <p14:tracePt t="38389" x="9180513" y="2286000"/>
          <p14:tracePt t="38445" x="9180513" y="2295525"/>
          <p14:tracePt t="38461" x="9180513" y="2303463"/>
          <p14:tracePt t="39221" x="9188450" y="2303463"/>
          <p14:tracePt t="39229" x="9197975" y="2303463"/>
          <p14:tracePt t="39286" x="9205913" y="2303463"/>
          <p14:tracePt t="39292" x="9205913" y="2295525"/>
          <p14:tracePt t="39302" x="9215438" y="2295525"/>
          <p14:tracePt t="39334" x="9232900" y="2276475"/>
          <p14:tracePt t="39367" x="9242425" y="2259013"/>
          <p14:tracePt t="39384" x="9251950" y="2259013"/>
          <p14:tracePt t="39401" x="9251950" y="2251075"/>
          <p14:tracePt t="39417" x="9269413" y="2251075"/>
          <p14:tracePt t="39434" x="9304338" y="2251075"/>
          <p14:tracePt t="39468" x="9323388" y="2251075"/>
          <p14:tracePt t="39484" x="9331325" y="2251075"/>
          <p14:tracePt t="40149" x="9367838" y="2251075"/>
          <p14:tracePt t="40157" x="9447213" y="2241550"/>
          <p14:tracePt t="40167" x="9572625" y="2232025"/>
          <p14:tracePt t="40185" x="9867900" y="2224088"/>
          <p14:tracePt t="40201" x="10161588" y="2224088"/>
          <p14:tracePt t="40217" x="10402888" y="2224088"/>
          <p14:tracePt t="40251" x="10644188" y="2214563"/>
          <p14:tracePt t="40284" x="10661650" y="2214563"/>
          <p14:tracePt t="40397" x="10661650" y="2205038"/>
          <p14:tracePt t="40404" x="10671175" y="2205038"/>
          <p14:tracePt t="40417" x="10706100" y="2197100"/>
          <p14:tracePt t="40434" x="10920413" y="2187575"/>
          <p14:tracePt t="40451" x="11277600" y="2241550"/>
          <p14:tracePt t="40468" x="11518900" y="2268538"/>
          <p14:tracePt t="40484" x="11537950" y="2268538"/>
          <p14:tracePt t="40901" x="11518900" y="2276475"/>
          <p14:tracePt t="40909" x="11466513" y="2286000"/>
          <p14:tracePt t="40917" x="11331575" y="2295525"/>
          <p14:tracePt t="40934" x="10760075" y="2295525"/>
          <p14:tracePt t="40951" x="9902825" y="2251075"/>
          <p14:tracePt t="40968" x="8831263" y="2044700"/>
          <p14:tracePt t="40984" x="7867650" y="1893888"/>
          <p14:tracePt t="41017" x="7259638" y="1830388"/>
          <p14:tracePt t="41050" x="7242175" y="1830388"/>
          <p14:tracePt t="41341" x="7224713" y="1830388"/>
          <p14:tracePt t="41349" x="7180263" y="1822450"/>
          <p14:tracePt t="41356" x="7062788" y="1803400"/>
          <p14:tracePt t="41367" x="6858000" y="1758950"/>
          <p14:tracePt t="41384" x="6180138" y="1598613"/>
          <p14:tracePt t="41401" x="5446713" y="1428750"/>
          <p14:tracePt t="41417" x="4633913" y="1276350"/>
          <p14:tracePt t="41434" x="3983038" y="1204913"/>
          <p14:tracePt t="41451" x="3509963" y="1160463"/>
          <p14:tracePt t="41467" x="3197225" y="1160463"/>
          <p14:tracePt t="41484" x="3143250" y="1160463"/>
          <p14:tracePt t="41500" x="3125788" y="1160463"/>
          <p14:tracePt t="41932" x="3125788" y="1169988"/>
          <p14:tracePt t="41941" x="3125788" y="1179513"/>
          <p14:tracePt t="41950" x="3125788" y="1187450"/>
          <p14:tracePt t="41968" x="3125788" y="1196975"/>
          <p14:tracePt t="41984" x="3098800" y="1223963"/>
          <p14:tracePt t="42001" x="3062288" y="1268413"/>
          <p14:tracePt t="42034" x="2990850" y="1330325"/>
          <p14:tracePt t="42068" x="2901950" y="1411288"/>
          <p14:tracePt t="42084" x="2847975" y="1465263"/>
          <p14:tracePt t="42101" x="2786063" y="1544638"/>
          <p14:tracePt t="42117" x="2697163" y="1643063"/>
          <p14:tracePt t="42134" x="2608263" y="1741488"/>
          <p14:tracePt t="42151" x="2527300" y="1812925"/>
          <p14:tracePt t="42167" x="2473325" y="1911350"/>
          <p14:tracePt t="42184" x="2374900" y="2017713"/>
          <p14:tracePt t="42201" x="2312988" y="2108200"/>
          <p14:tracePt t="42217" x="2251075" y="2205038"/>
          <p14:tracePt t="42234" x="2187575" y="2276475"/>
          <p14:tracePt t="42250" x="2152650" y="2357438"/>
          <p14:tracePt t="42267" x="2089150" y="2428875"/>
          <p14:tracePt t="42284" x="2009775" y="2500313"/>
          <p14:tracePt t="42300" x="1973263" y="2536825"/>
          <p14:tracePt t="42317" x="1938338" y="2562225"/>
          <p14:tracePt t="42334" x="1911350" y="2598738"/>
          <p14:tracePt t="42350" x="1901825" y="2616200"/>
          <p14:tracePt t="42367" x="1884363" y="2643188"/>
          <p14:tracePt t="42400" x="1884363" y="2652713"/>
          <p14:tracePt t="42417" x="1884363" y="2660650"/>
          <p14:tracePt t="42434" x="1884363" y="2679700"/>
          <p14:tracePt t="42450" x="1884363" y="2687638"/>
          <p14:tracePt t="42484" x="1884363" y="2697163"/>
          <p14:tracePt t="42581" x="1893888" y="2697163"/>
          <p14:tracePt t="42589" x="1901825" y="2697163"/>
          <p14:tracePt t="42600" x="1919288" y="2697163"/>
          <p14:tracePt t="42617" x="1955800" y="2679700"/>
          <p14:tracePt t="42634" x="2000250" y="2660650"/>
          <p14:tracePt t="42650" x="2036763" y="2643188"/>
          <p14:tracePt t="42668" x="2071688" y="2616200"/>
          <p14:tracePt t="42684" x="2098675" y="2598738"/>
          <p14:tracePt t="42701" x="2108200" y="2589213"/>
          <p14:tracePt t="42717" x="2116138" y="2571750"/>
          <p14:tracePt t="42734" x="2125663" y="2554288"/>
          <p14:tracePt t="42751" x="2143125" y="2527300"/>
          <p14:tracePt t="42767" x="2160588" y="2490788"/>
          <p14:tracePt t="42784" x="2170113" y="2465388"/>
          <p14:tracePt t="42800" x="2170113" y="2446338"/>
          <p14:tracePt t="42817" x="2170113" y="2428875"/>
          <p14:tracePt t="42834" x="2170113" y="2411413"/>
          <p14:tracePt t="42850" x="2170113" y="2384425"/>
          <p14:tracePt t="42868" x="2170113" y="2347913"/>
          <p14:tracePt t="42884" x="2170113" y="2303463"/>
          <p14:tracePt t="42901" x="2160588" y="2251075"/>
          <p14:tracePt t="42917" x="2108200" y="2179638"/>
          <p14:tracePt t="42934" x="2054225" y="2089150"/>
          <p14:tracePt t="42950" x="1982788" y="2017713"/>
          <p14:tracePt t="42967" x="1928813" y="1938338"/>
          <p14:tracePt t="42984" x="1866900" y="1874838"/>
          <p14:tracePt t="43000" x="1803400" y="1830388"/>
          <p14:tracePt t="43017" x="1751013" y="1803400"/>
          <p14:tracePt t="43034" x="1704975" y="1785938"/>
          <p14:tracePt t="43050" x="1670050" y="1785938"/>
          <p14:tracePt t="43068" x="1616075" y="1785938"/>
          <p14:tracePt t="43084" x="1589088" y="1795463"/>
          <p14:tracePt t="43100" x="1544638" y="1822450"/>
          <p14:tracePt t="43117" x="1473200" y="1884363"/>
          <p14:tracePt t="43134" x="1303338" y="2000250"/>
          <p14:tracePt t="43150" x="1196975" y="2081213"/>
          <p14:tracePt t="43167" x="1143000" y="2125663"/>
          <p14:tracePt t="43184" x="1125538" y="2170113"/>
          <p14:tracePt t="43200" x="1125538" y="2224088"/>
          <p14:tracePt t="43217" x="1133475" y="2276475"/>
          <p14:tracePt t="43234" x="1179513" y="2347913"/>
          <p14:tracePt t="43250" x="1231900" y="2411413"/>
          <p14:tracePt t="43268" x="1357313" y="2517775"/>
          <p14:tracePt t="43284" x="1455738" y="2544763"/>
          <p14:tracePt t="43301" x="1554163" y="2571750"/>
          <p14:tracePt t="43317" x="1652588" y="2581275"/>
          <p14:tracePt t="43334" x="1751013" y="2581275"/>
          <p14:tracePt t="43351" x="1830388" y="2562225"/>
          <p14:tracePt t="43367" x="1911350" y="2509838"/>
          <p14:tracePt t="43384" x="1955800" y="2473325"/>
          <p14:tracePt t="43401" x="2000250" y="2438400"/>
          <p14:tracePt t="43417" x="2036763" y="2393950"/>
          <p14:tracePt t="43434" x="2071688" y="2330450"/>
          <p14:tracePt t="43450" x="2081213" y="2276475"/>
          <p14:tracePt t="43468" x="2089150" y="2214563"/>
          <p14:tracePt t="43484" x="2089150" y="2179638"/>
          <p14:tracePt t="43501" x="2089150" y="2152650"/>
          <p14:tracePt t="43517" x="2089150" y="2116138"/>
          <p14:tracePt t="43534" x="2071688" y="2108200"/>
          <p14:tracePt t="43551" x="2044700" y="2089150"/>
          <p14:tracePt t="43567" x="2036763" y="2081213"/>
          <p14:tracePt t="47325" x="2044700" y="2081213"/>
          <p14:tracePt t="47333" x="2071688" y="2081213"/>
          <p14:tracePt t="47351" x="2205038" y="2116138"/>
          <p14:tracePt t="47367" x="2357438" y="2152650"/>
          <p14:tracePt t="47384" x="2509838" y="2197100"/>
          <p14:tracePt t="47400" x="2670175" y="2286000"/>
          <p14:tracePt t="47433" x="3009900" y="2428875"/>
          <p14:tracePt t="47467" x="3295650" y="2544763"/>
          <p14:tracePt t="47484" x="3438525" y="2581275"/>
          <p14:tracePt t="47500" x="3465513" y="2589213"/>
          <p14:tracePt t="47517" x="3473450" y="2589213"/>
          <p14:tracePt t="47572" x="3482975" y="2589213"/>
          <p14:tracePt t="47613" x="3490913" y="2589213"/>
          <p14:tracePt t="47628" x="3500438" y="2589213"/>
          <p14:tracePt t="47636" x="3509963" y="2589213"/>
          <p14:tracePt t="47650" x="3517900" y="2589213"/>
          <p14:tracePt t="47666" x="3554413" y="2589213"/>
          <p14:tracePt t="47683" x="3643313" y="2589213"/>
          <p14:tracePt t="47700" x="3732213" y="2625725"/>
          <p14:tracePt t="47716" x="3848100" y="2670175"/>
          <p14:tracePt t="47733" x="3911600" y="2679700"/>
          <p14:tracePt t="47750" x="3965575" y="2697163"/>
          <p14:tracePt t="47767" x="4000500" y="2705100"/>
          <p14:tracePt t="47784" x="4017963" y="2705100"/>
          <p14:tracePt t="47800" x="4037013" y="2705100"/>
          <p14:tracePt t="47817" x="4044950" y="2705100"/>
          <p14:tracePt t="47834" x="4054475" y="2705100"/>
          <p14:tracePt t="47850" x="4062413" y="2705100"/>
          <p14:tracePt t="47867" x="4081463" y="2697163"/>
          <p14:tracePt t="47884" x="4108450" y="2687638"/>
          <p14:tracePt t="47900" x="4116388" y="2679700"/>
          <p14:tracePt t="47917" x="4125913" y="2660650"/>
          <p14:tracePt t="47933" x="4152900" y="2633663"/>
          <p14:tracePt t="47950" x="4179888" y="2589213"/>
          <p14:tracePt t="47967" x="4187825" y="2562225"/>
          <p14:tracePt t="47983" x="4187825" y="2554288"/>
          <p14:tracePt t="48021" x="4187825" y="2544763"/>
          <p14:tracePt t="48034" x="4187825" y="2527300"/>
          <p14:tracePt t="48050" x="4187825" y="2500313"/>
          <p14:tracePt t="48067" x="4143375" y="2455863"/>
          <p14:tracePt t="48084" x="4062413" y="2384425"/>
          <p14:tracePt t="48100" x="4027488" y="2366963"/>
          <p14:tracePt t="48117" x="4010025" y="2357438"/>
          <p14:tracePt t="48134" x="3965575" y="2339975"/>
          <p14:tracePt t="48150" x="3938588" y="2339975"/>
          <p14:tracePt t="48167" x="3911600" y="2339975"/>
          <p14:tracePt t="48184" x="3875088" y="2339975"/>
          <p14:tracePt t="48200" x="3751263" y="2419350"/>
          <p14:tracePt t="48217" x="3589338" y="2527300"/>
          <p14:tracePt t="48234" x="3465513" y="2608263"/>
          <p14:tracePt t="48250" x="3402013" y="2697163"/>
          <p14:tracePt t="48268" x="3384550" y="2776538"/>
          <p14:tracePt t="48284" x="3438525" y="2847975"/>
          <p14:tracePt t="48300" x="3581400" y="2946400"/>
          <p14:tracePt t="48317" x="3751263" y="3036888"/>
          <p14:tracePt t="48334" x="3894138" y="3081338"/>
          <p14:tracePt t="48350" x="3973513" y="3089275"/>
          <p14:tracePt t="48367" x="4027488" y="3089275"/>
          <p14:tracePt t="48383" x="4071938" y="3089275"/>
          <p14:tracePt t="48400" x="4108450" y="3044825"/>
          <p14:tracePt t="48417" x="4152900" y="3000375"/>
          <p14:tracePt t="48434" x="4197350" y="2955925"/>
          <p14:tracePt t="48450" x="4232275" y="2901950"/>
          <p14:tracePt t="48467" x="4241800" y="2847975"/>
          <p14:tracePt t="48484" x="4251325" y="2776538"/>
          <p14:tracePt t="48500" x="4251325" y="2714625"/>
          <p14:tracePt t="48517" x="4241800" y="2643188"/>
          <p14:tracePt t="48533" x="4197350" y="2608263"/>
          <p14:tracePt t="48550" x="4160838" y="2544763"/>
          <p14:tracePt t="48567" x="4125913" y="2500313"/>
          <p14:tracePt t="48584" x="4098925" y="2473325"/>
          <p14:tracePt t="48600" x="4071938" y="2465388"/>
          <p14:tracePt t="48877" x="4071938" y="2455863"/>
          <p14:tracePt t="48901" x="4071938" y="2446338"/>
          <p14:tracePt t="48909" x="4089400" y="2438400"/>
          <p14:tracePt t="48917" x="4108450" y="2428875"/>
          <p14:tracePt t="48933" x="4152900" y="2411413"/>
          <p14:tracePt t="48950" x="4276725" y="2384425"/>
          <p14:tracePt t="48967" x="4419600" y="2384425"/>
          <p14:tracePt t="48984" x="4510088" y="2384425"/>
          <p14:tracePt t="49000" x="4572000" y="2384425"/>
          <p14:tracePt t="49017" x="4598988" y="2384425"/>
          <p14:tracePt t="49033" x="4608513" y="2384425"/>
          <p14:tracePt t="49050" x="4616450" y="2374900"/>
          <p14:tracePt t="49067" x="4625975" y="2374900"/>
          <p14:tracePt t="49333" x="4625975" y="2401888"/>
          <p14:tracePt t="49341" x="4625975" y="2438400"/>
          <p14:tracePt t="49350" x="4633913" y="2473325"/>
          <p14:tracePt t="49367" x="4652963" y="2536825"/>
          <p14:tracePt t="49383" x="4697413" y="2598738"/>
          <p14:tracePt t="49400" x="4776788" y="2643188"/>
          <p14:tracePt t="49417" x="4875213" y="2697163"/>
          <p14:tracePt t="49433" x="4991100" y="2741613"/>
          <p14:tracePt t="49450" x="5099050" y="2768600"/>
          <p14:tracePt t="49467" x="5180013" y="2768600"/>
          <p14:tracePt t="49484" x="5330825" y="2741613"/>
          <p14:tracePt t="49500" x="5438775" y="2687638"/>
          <p14:tracePt t="49517" x="5500688" y="2652713"/>
          <p14:tracePt t="49533" x="5537200" y="2625725"/>
          <p14:tracePt t="49550" x="5562600" y="2598738"/>
          <p14:tracePt t="49567" x="5581650" y="2571750"/>
          <p14:tracePt t="49584" x="5581650" y="2554288"/>
          <p14:tracePt t="49600" x="5581650" y="2544763"/>
          <p14:tracePt t="49617" x="5581650" y="2536825"/>
          <p14:tracePt t="49749" x="5589588" y="2536825"/>
          <p14:tracePt t="49756" x="5599113" y="2527300"/>
          <p14:tracePt t="49767" x="5616575" y="2517775"/>
          <p14:tracePt t="49784" x="5661025" y="2490788"/>
          <p14:tracePt t="49800" x="5776913" y="2465388"/>
          <p14:tracePt t="49817" x="5929313" y="2446338"/>
          <p14:tracePt t="49833" x="5983288" y="2446338"/>
          <p14:tracePt t="52909" x="5973763" y="2446338"/>
          <p14:tracePt t="52917" x="5946775" y="2446338"/>
          <p14:tracePt t="52925" x="5902325" y="2446338"/>
          <p14:tracePt t="52933" x="5830888" y="2446338"/>
          <p14:tracePt t="52950" x="5643563" y="2446338"/>
          <p14:tracePt t="52967" x="5384800" y="2428875"/>
          <p14:tracePt t="53000" x="4786313" y="2312988"/>
          <p14:tracePt t="53033" x="4170363" y="2187575"/>
          <p14:tracePt t="53050" x="3946525" y="2152650"/>
          <p14:tracePt t="53067" x="3714750" y="2116138"/>
          <p14:tracePt t="53084" x="3465513" y="2098675"/>
          <p14:tracePt t="53100" x="3367088" y="2089150"/>
          <p14:tracePt t="53117" x="3313113" y="2089150"/>
          <p14:tracePt t="53133" x="3259138" y="2089150"/>
          <p14:tracePt t="53150" x="3205163" y="2089150"/>
          <p14:tracePt t="53167" x="3125788" y="2089150"/>
          <p14:tracePt t="53183" x="3000375" y="2071688"/>
          <p14:tracePt t="53200" x="2867025" y="2036763"/>
          <p14:tracePt t="53216" x="2705100" y="2009775"/>
          <p14:tracePt t="53233" x="2544763" y="1973263"/>
          <p14:tracePt t="53250" x="2411413" y="1946275"/>
          <p14:tracePt t="53266" x="2322513" y="1928813"/>
          <p14:tracePt t="53284" x="2268538" y="1928813"/>
          <p14:tracePt t="53508" x="2276475" y="1928813"/>
          <p14:tracePt t="53525" x="2286000" y="1928813"/>
          <p14:tracePt t="53532" x="2295525" y="1928813"/>
          <p14:tracePt t="53541" x="2312988" y="1919288"/>
          <p14:tracePt t="53549" x="2330450" y="1911350"/>
          <p14:tracePt t="53566" x="2347913" y="1893888"/>
          <p14:tracePt t="53583" x="2366963" y="1884363"/>
          <p14:tracePt t="53600" x="2374900" y="1874838"/>
          <p14:tracePt t="53616" x="2393950" y="1874838"/>
          <p14:tracePt t="53633" x="2401888" y="1866900"/>
          <p14:tracePt t="53685" x="2411413" y="1866900"/>
          <p14:tracePt t="53701" x="2428875" y="1857375"/>
          <p14:tracePt t="53717" x="2438400" y="1857375"/>
          <p14:tracePt t="53725" x="2446338" y="1847850"/>
          <p14:tracePt t="53733" x="2455863" y="1847850"/>
          <p14:tracePt t="53750" x="2482850" y="1839913"/>
          <p14:tracePt t="53767" x="2490788" y="1830388"/>
          <p14:tracePt t="53783" x="2500313" y="1822450"/>
          <p14:tracePt t="53800" x="2509838" y="1812925"/>
          <p14:tracePt t="53817" x="2536825" y="1803400"/>
          <p14:tracePt t="53833" x="2562225" y="1795463"/>
          <p14:tracePt t="53850" x="2571750" y="1785938"/>
          <p14:tracePt t="53867" x="2581275" y="1776413"/>
          <p14:tracePt t="53884" x="2598738" y="1768475"/>
          <p14:tracePt t="53900" x="2616200" y="1758950"/>
          <p14:tracePt t="53917" x="2625725" y="1751013"/>
          <p14:tracePt t="53933" x="2643188" y="1741488"/>
          <p14:tracePt t="53950" x="2643188" y="1731963"/>
          <p14:tracePt t="53967" x="2652713" y="1714500"/>
          <p14:tracePt t="54000" x="2652713" y="1687513"/>
          <p14:tracePt t="54017" x="2652713" y="1679575"/>
          <p14:tracePt t="54033" x="2652713" y="1670050"/>
          <p14:tracePt t="54050" x="2643188" y="1660525"/>
          <p14:tracePt t="54067" x="2625725" y="1633538"/>
          <p14:tracePt t="54084" x="2536825" y="1608138"/>
          <p14:tracePt t="54100" x="2482850" y="1589088"/>
          <p14:tracePt t="54117" x="2401888" y="1581150"/>
          <p14:tracePt t="54133" x="2322513" y="1571625"/>
          <p14:tracePt t="54150" x="2241550" y="1571625"/>
          <p14:tracePt t="54166" x="2197100" y="1571625"/>
          <p14:tracePt t="54183" x="2152650" y="1571625"/>
          <p14:tracePt t="54200" x="2116138" y="1571625"/>
          <p14:tracePt t="54217" x="2062163" y="1598613"/>
          <p14:tracePt t="54233" x="1990725" y="1660525"/>
          <p14:tracePt t="54250" x="1901825" y="1714500"/>
          <p14:tracePt t="54267" x="1830388" y="1768475"/>
          <p14:tracePt t="54284" x="1785938" y="1803400"/>
          <p14:tracePt t="54300" x="1785938" y="1830388"/>
          <p14:tracePt t="54317" x="1776413" y="1884363"/>
          <p14:tracePt t="54333" x="1776413" y="1938338"/>
          <p14:tracePt t="54350" x="1822450" y="1990725"/>
          <p14:tracePt t="54366" x="1847850" y="2017713"/>
          <p14:tracePt t="54383" x="1866900" y="2036763"/>
          <p14:tracePt t="54400" x="1893888" y="2054225"/>
          <p14:tracePt t="54416" x="1938338" y="2054225"/>
          <p14:tracePt t="54433" x="2027238" y="2054225"/>
          <p14:tracePt t="54450" x="2143125" y="2054225"/>
          <p14:tracePt t="54466" x="2259013" y="2054225"/>
          <p14:tracePt t="54484" x="2446338" y="2027238"/>
          <p14:tracePt t="54500" x="2517775" y="1990725"/>
          <p14:tracePt t="54517" x="2562225" y="1965325"/>
          <p14:tracePt t="54533" x="2608263" y="1928813"/>
          <p14:tracePt t="54550" x="2633663" y="1893888"/>
          <p14:tracePt t="54566" x="2660650" y="1866900"/>
          <p14:tracePt t="54583" x="2679700" y="1847850"/>
          <p14:tracePt t="54600" x="2697163" y="1822450"/>
          <p14:tracePt t="54616" x="2705100" y="1795463"/>
          <p14:tracePt t="54633" x="2705100" y="1776413"/>
          <p14:tracePt t="54636" x="2705100" y="1758950"/>
          <p14:tracePt t="54650" x="2705100" y="1751013"/>
          <p14:tracePt t="54666" x="2705100" y="1741488"/>
          <p14:tracePt t="54684" x="2705100" y="1704975"/>
          <p14:tracePt t="54700" x="2679700" y="1679575"/>
          <p14:tracePt t="54717" x="2652713" y="1660525"/>
          <p14:tracePt t="54733" x="2633663" y="1652588"/>
          <p14:tracePt t="54750" x="2616200" y="1643063"/>
          <p14:tracePt t="54766" x="2598738" y="1633538"/>
          <p14:tracePt t="54783" x="2571750" y="1616075"/>
          <p14:tracePt t="54801" x="2562225" y="1608138"/>
          <p14:tracePt t="54816" x="2544763" y="1589088"/>
          <p14:tracePt t="54833" x="2527300" y="1581150"/>
          <p14:tracePt t="54850" x="2517775" y="1581150"/>
          <p14:tracePt t="54867" x="2500313" y="1581150"/>
          <p14:tracePt t="54884" x="2482850" y="1571625"/>
          <p14:tracePt t="54900" x="2473325" y="1571625"/>
          <p14:tracePt t="54917" x="2465388" y="1562100"/>
          <p14:tracePt t="54933" x="2455863" y="1562100"/>
          <p14:tracePt t="54950" x="2446338" y="1562100"/>
          <p14:tracePt t="54967" x="2438400" y="1562100"/>
          <p14:tracePt t="54983" x="2428875" y="1562100"/>
          <p14:tracePt t="55000" x="2411413" y="1562100"/>
          <p14:tracePt t="55017" x="2393950" y="1562100"/>
          <p14:tracePt t="55033" x="2384425" y="1562100"/>
          <p14:tracePt t="55229" x="2374900" y="1571625"/>
          <p14:tracePt t="55237" x="2366963" y="1589088"/>
          <p14:tracePt t="55250" x="2357438" y="1625600"/>
          <p14:tracePt t="55267" x="2357438" y="1687513"/>
          <p14:tracePt t="55284" x="2465388" y="1822450"/>
          <p14:tracePt t="55300" x="2562225" y="1928813"/>
          <p14:tracePt t="55317" x="2714625" y="2044700"/>
          <p14:tracePt t="55333" x="2919413" y="2160588"/>
          <p14:tracePt t="55350" x="3125788" y="2286000"/>
          <p14:tracePt t="55366" x="3313113" y="2393950"/>
          <p14:tracePt t="55383" x="3509963" y="2527300"/>
          <p14:tracePt t="55400" x="3724275" y="2652713"/>
          <p14:tracePt t="55416" x="4017963" y="2830513"/>
          <p14:tracePt t="55433" x="4367213" y="3027363"/>
          <p14:tracePt t="55450" x="4714875" y="3205163"/>
          <p14:tracePt t="55467" x="5010150" y="3348038"/>
          <p14:tracePt t="55484" x="5313363" y="3509963"/>
          <p14:tracePt t="55500" x="5465763" y="3589338"/>
          <p14:tracePt t="55517" x="5554663" y="3633788"/>
          <p14:tracePt t="55533" x="5608638" y="3660775"/>
          <p14:tracePt t="55550" x="5608638" y="3670300"/>
          <p14:tracePt t="55637" x="5616575" y="3670300"/>
          <p14:tracePt t="55645" x="5626100" y="3670300"/>
          <p14:tracePt t="55653" x="5634038" y="3670300"/>
          <p14:tracePt t="55667" x="5653088" y="3670300"/>
          <p14:tracePt t="55684" x="5670550" y="3670300"/>
          <p14:tracePt t="55700" x="5688013" y="3670300"/>
          <p14:tracePt t="55717" x="5705475" y="3670300"/>
          <p14:tracePt t="55733" x="5705475" y="3679825"/>
          <p14:tracePt t="55767" x="5680075" y="3679825"/>
          <p14:tracePt t="55800" x="5626100" y="3679825"/>
          <p14:tracePt t="55817" x="5419725" y="3652838"/>
          <p14:tracePt t="55833" x="5205413" y="3643313"/>
          <p14:tracePt t="55850" x="5027613" y="3643313"/>
          <p14:tracePt t="55867" x="4938713" y="3643313"/>
          <p14:tracePt t="55884" x="4803775" y="3616325"/>
          <p14:tracePt t="55900" x="4724400" y="3598863"/>
          <p14:tracePt t="55917" x="4697413" y="3589338"/>
          <p14:tracePt t="55933" x="4679950" y="3581400"/>
          <p14:tracePt t="56109" x="4687888" y="3581400"/>
          <p14:tracePt t="56117" x="4724400" y="3581400"/>
          <p14:tracePt t="56124" x="4803775" y="3581400"/>
          <p14:tracePt t="56134" x="4911725" y="3581400"/>
          <p14:tracePt t="56150" x="5126038" y="3581400"/>
          <p14:tracePt t="56166" x="5286375" y="3581400"/>
          <p14:tracePt t="56183" x="5419725" y="3581400"/>
          <p14:tracePt t="56200" x="5518150" y="3581400"/>
          <p14:tracePt t="56217" x="5581650" y="3581400"/>
          <p14:tracePt t="56233" x="5616575" y="3581400"/>
          <p14:tracePt t="56250" x="5661025" y="3581400"/>
          <p14:tracePt t="56267" x="5697538" y="3571875"/>
          <p14:tracePt t="56284" x="5759450" y="3571875"/>
          <p14:tracePt t="56300" x="5813425" y="3571875"/>
          <p14:tracePt t="56317" x="5830888" y="3571875"/>
          <p14:tracePt t="56333" x="5840413" y="3571875"/>
          <p14:tracePt t="56350" x="5848350" y="3571875"/>
          <p14:tracePt t="56367" x="5867400" y="3562350"/>
          <p14:tracePt t="56383" x="5911850" y="3544888"/>
          <p14:tracePt t="56400" x="5965825" y="3536950"/>
          <p14:tracePt t="56417" x="6010275" y="3517900"/>
          <p14:tracePt t="56433" x="6018213" y="3517900"/>
          <p14:tracePt t="60725" x="6018213" y="3527425"/>
          <p14:tracePt t="60734" x="6000750" y="3544888"/>
          <p14:tracePt t="60741" x="5991225" y="3562350"/>
          <p14:tracePt t="60749" x="5973763" y="3581400"/>
          <p14:tracePt t="60767" x="5965825" y="3598863"/>
          <p14:tracePt t="60783" x="5965825" y="3608388"/>
          <p14:tracePt t="60816" x="5946775" y="3625850"/>
          <p14:tracePt t="60868" x="5946775" y="3633788"/>
          <p14:tracePt t="60883" x="5938838" y="3633788"/>
          <p14:tracePt t="60900" x="5919788" y="3652838"/>
          <p14:tracePt t="60916" x="5911850" y="3660775"/>
          <p14:tracePt t="61013" x="5911850" y="3670300"/>
          <p14:tracePt t="61021" x="5911850" y="3679825"/>
          <p14:tracePt t="61033" x="5911850" y="3687763"/>
          <p14:tracePt t="61050" x="5911850" y="3714750"/>
          <p14:tracePt t="61066" x="5911850" y="3724275"/>
          <p14:tracePt t="61084" x="5911850" y="3751263"/>
          <p14:tracePt t="61100" x="5911850" y="3759200"/>
          <p14:tracePt t="61133" x="5911850" y="3768725"/>
          <p14:tracePt t="61150" x="5911850" y="3786188"/>
          <p14:tracePt t="61166" x="5911850" y="3803650"/>
          <p14:tracePt t="61183" x="5919788" y="3822700"/>
          <p14:tracePt t="61200" x="5929313" y="3830638"/>
          <p14:tracePt t="61216" x="5938838" y="3840163"/>
          <p14:tracePt t="61233" x="5946775" y="3848100"/>
          <p14:tracePt t="61250" x="5946775" y="3857625"/>
          <p14:tracePt t="61283" x="5946775" y="3867150"/>
          <p14:tracePt t="61300" x="5965825" y="3875088"/>
          <p14:tracePt t="61405" x="5973763" y="3875088"/>
          <p14:tracePt t="61421" x="5983288" y="3875088"/>
          <p14:tracePt t="61981" x="5983288" y="3867150"/>
          <p14:tracePt t="62565" x="5946775" y="3867150"/>
          <p14:tracePt t="62573" x="5884863" y="3884613"/>
          <p14:tracePt t="62583" x="5795963" y="3902075"/>
          <p14:tracePt t="62600" x="5634038" y="3938588"/>
          <p14:tracePt t="62617" x="5510213" y="3946525"/>
          <p14:tracePt t="62633" x="5394325" y="3965575"/>
          <p14:tracePt t="62638" x="5330825" y="3965575"/>
          <p14:tracePt t="62666" x="5251450" y="3965575"/>
          <p14:tracePt t="62700" x="5232400" y="3973513"/>
          <p14:tracePt t="62853" x="5251450" y="3973513"/>
          <p14:tracePt t="62861" x="5259388" y="3973513"/>
          <p14:tracePt t="62877" x="5268913" y="3973513"/>
          <p14:tracePt t="62893" x="5276850" y="3973513"/>
          <p14:tracePt t="62909" x="5286375" y="3973513"/>
          <p14:tracePt t="63813" x="5295900" y="3973513"/>
          <p14:tracePt t="63821" x="5303838" y="3973513"/>
          <p14:tracePt t="63833" x="5313363" y="3973513"/>
          <p14:tracePt t="63850" x="5330825" y="3919538"/>
          <p14:tracePt t="63867" x="5348288" y="3822700"/>
          <p14:tracePt t="63900" x="5357813" y="3687763"/>
          <p14:tracePt t="63933" x="5357813" y="3633788"/>
          <p14:tracePt t="63949" x="5357813" y="3616325"/>
          <p14:tracePt t="63966" x="5357813" y="3608388"/>
          <p14:tracePt t="64093" x="5367338" y="3598863"/>
          <p14:tracePt t="64101" x="5367338" y="3589338"/>
          <p14:tracePt t="64117" x="5375275" y="3581400"/>
          <p14:tracePt t="64124" x="5384800" y="3581400"/>
          <p14:tracePt t="64133" x="5384800" y="3571875"/>
          <p14:tracePt t="64149" x="5394325" y="3554413"/>
          <p14:tracePt t="64166" x="5411788" y="3544888"/>
          <p14:tracePt t="64182" x="5429250" y="3500438"/>
          <p14:tracePt t="64199" x="5446713" y="3473450"/>
          <p14:tracePt t="64216" x="5446713" y="3455988"/>
          <p14:tracePt t="64233" x="5456238" y="3429000"/>
          <p14:tracePt t="64249" x="5465763" y="3419475"/>
          <p14:tracePt t="64266" x="5465763" y="3411538"/>
          <p14:tracePt t="64837" x="5456238" y="3411538"/>
          <p14:tracePt t="64845" x="5438775" y="3419475"/>
          <p14:tracePt t="64852" x="5411788" y="3438525"/>
          <p14:tracePt t="64866" x="5384800" y="3455988"/>
          <p14:tracePt t="64883" x="5322888" y="3482975"/>
          <p14:tracePt t="64900" x="5241925" y="3517900"/>
          <p14:tracePt t="64933" x="5160963" y="3562350"/>
          <p14:tracePt t="64966" x="5045075" y="3633788"/>
          <p14:tracePt t="64983" x="4965700" y="3679825"/>
          <p14:tracePt t="65000" x="4857750" y="3751263"/>
          <p14:tracePt t="65016" x="4732338" y="3830638"/>
          <p14:tracePt t="65033" x="4616450" y="3919538"/>
          <p14:tracePt t="65050" x="4518025" y="3973513"/>
          <p14:tracePt t="65066" x="4429125" y="4037013"/>
          <p14:tracePt t="65083" x="4340225" y="4081463"/>
          <p14:tracePt t="65100" x="4197350" y="4152900"/>
          <p14:tracePt t="65116" x="4108450" y="4197350"/>
          <p14:tracePt t="65133" x="4010025" y="4251325"/>
          <p14:tracePt t="65149" x="3946525" y="4276725"/>
          <p14:tracePt t="65166" x="3911600" y="4276725"/>
          <p14:tracePt t="65183" x="3894138" y="4276725"/>
          <p14:tracePt t="65277" x="3902075" y="4259263"/>
          <p14:tracePt t="65285" x="3911600" y="4232275"/>
          <p14:tracePt t="65292" x="3919538" y="4187825"/>
          <p14:tracePt t="65301" x="3929063" y="4143375"/>
          <p14:tracePt t="65316" x="3938588" y="4071938"/>
          <p14:tracePt t="65333" x="3956050" y="4027488"/>
          <p14:tracePt t="65349" x="3965575" y="4010025"/>
          <p14:tracePt t="65366" x="3973513" y="3983038"/>
          <p14:tracePt t="65383" x="3990975" y="3965575"/>
          <p14:tracePt t="65400" x="4000500" y="3946525"/>
          <p14:tracePt t="65416" x="4010025" y="3938588"/>
          <p14:tracePt t="65433" x="4027488" y="3919538"/>
          <p14:tracePt t="65450" x="4037013" y="3911600"/>
          <p14:tracePt t="65466" x="4044950" y="3902075"/>
          <p14:tracePt t="65517" x="4044950" y="3894138"/>
          <p14:tracePt t="65533" x="4054475" y="3894138"/>
          <p14:tracePt t="65541" x="4062413" y="3894138"/>
          <p14:tracePt t="65549" x="4062413" y="3884613"/>
          <p14:tracePt t="65566" x="4062413" y="3875088"/>
          <p14:tracePt t="65589" x="4062413" y="3867150"/>
          <p14:tracePt t="65629" x="4062413" y="3857625"/>
          <p14:tracePt t="65645" x="4062413" y="3848100"/>
          <p14:tracePt t="65653" x="4062413" y="3840163"/>
          <p14:tracePt t="65666" x="4062413" y="3830638"/>
          <p14:tracePt t="65683" x="4062413" y="3822700"/>
          <p14:tracePt t="65700" x="4062413" y="3795713"/>
          <p14:tracePt t="65716" x="4062413" y="3776663"/>
          <p14:tracePt t="65733" x="4062413" y="3759200"/>
          <p14:tracePt t="65749" x="4062413" y="3732213"/>
          <p14:tracePt t="65766" x="4044950" y="3697288"/>
          <p14:tracePt t="65783" x="4027488" y="3670300"/>
          <p14:tracePt t="65799" x="4027488" y="3660775"/>
          <p14:tracePt t="65816" x="4017963" y="3660775"/>
          <p14:tracePt t="65877" x="4000500" y="3660775"/>
          <p14:tracePt t="65885" x="3965575" y="3660775"/>
          <p14:tracePt t="65892" x="3929063" y="3660775"/>
          <p14:tracePt t="65901" x="3875088" y="3660775"/>
          <p14:tracePt t="65916" x="3759200" y="3679825"/>
          <p14:tracePt t="65933" x="3697288" y="3714750"/>
          <p14:tracePt t="65949" x="3643313" y="3741738"/>
          <p14:tracePt t="65966" x="3616325" y="3759200"/>
          <p14:tracePt t="65999" x="3608388" y="3768725"/>
          <p14:tracePt t="66016" x="3598863" y="3776663"/>
          <p14:tracePt t="66033" x="3581400" y="3795713"/>
          <p14:tracePt t="66049" x="3544888" y="3830638"/>
          <p14:tracePt t="66066" x="3517900" y="3867150"/>
          <p14:tracePt t="66083" x="3473450" y="3902075"/>
          <p14:tracePt t="66100" x="3429000" y="3956050"/>
          <p14:tracePt t="66116" x="3384550" y="4000500"/>
          <p14:tracePt t="66133" x="3340100" y="4037013"/>
          <p14:tracePt t="66149" x="3303588" y="4062413"/>
          <p14:tracePt t="66166" x="3295650" y="4081463"/>
          <p14:tracePt t="66183" x="3276600" y="4098925"/>
          <p14:tracePt t="66199" x="3268663" y="4108450"/>
          <p14:tracePt t="66216" x="3259138" y="4116388"/>
          <p14:tracePt t="66233" x="3241675" y="4116388"/>
          <p14:tracePt t="66249" x="3232150" y="4125913"/>
          <p14:tracePt t="66266" x="3232150" y="4133850"/>
          <p14:tracePt t="66283" x="3224213" y="4143375"/>
          <p14:tracePt t="66300" x="3205163" y="4152900"/>
          <p14:tracePt t="66316" x="3197225" y="4152900"/>
          <p14:tracePt t="66477" x="3187700" y="4160838"/>
          <p14:tracePt t="66485" x="3187700" y="4170363"/>
          <p14:tracePt t="66500" x="3160713" y="4205288"/>
          <p14:tracePt t="66516" x="3133725" y="4259263"/>
          <p14:tracePt t="66532" x="3125788" y="4322763"/>
          <p14:tracePt t="66549" x="3116263" y="4348163"/>
          <p14:tracePt t="66566" x="3116263" y="4357688"/>
          <p14:tracePt t="66661" x="3152775" y="4340225"/>
          <p14:tracePt t="66669" x="3241675" y="4276725"/>
          <p14:tracePt t="66683" x="3375025" y="4187825"/>
          <p14:tracePt t="66700" x="3714750" y="3894138"/>
          <p14:tracePt t="66716" x="3822700" y="3776663"/>
          <p14:tracePt t="66733" x="3867150" y="3741738"/>
          <p14:tracePt t="66829" x="3857625" y="3741738"/>
          <p14:tracePt t="66837" x="3813175" y="3786188"/>
          <p14:tracePt t="66849" x="3741738" y="3867150"/>
          <p14:tracePt t="66866" x="3616325" y="4037013"/>
          <p14:tracePt t="66883" x="3500438" y="4143375"/>
          <p14:tracePt t="66900" x="3348038" y="4286250"/>
          <p14:tracePt t="66916" x="3276600" y="4367213"/>
          <p14:tracePt t="66933" x="3251200" y="4429125"/>
          <p14:tracePt t="66949" x="3205163" y="4456113"/>
          <p14:tracePt t="66966" x="3187700" y="4473575"/>
          <p14:tracePt t="66983" x="3179763" y="4491038"/>
          <p14:tracePt t="66999" x="3170238" y="4500563"/>
          <p14:tracePt t="67016" x="3152775" y="4510088"/>
          <p14:tracePt t="67033" x="3133725" y="4527550"/>
          <p14:tracePt t="67050" x="3133725" y="4537075"/>
          <p14:tracePt t="67066" x="3125788" y="4545013"/>
          <p14:tracePt t="67083" x="3108325" y="4562475"/>
          <p14:tracePt t="67100" x="3071813" y="4598988"/>
          <p14:tracePt t="67116" x="3062288" y="4608513"/>
          <p14:tracePt t="67133" x="3054350" y="4608513"/>
          <p14:tracePt t="70605" x="3044825" y="4608513"/>
          <p14:tracePt t="70613" x="3027363" y="4608513"/>
          <p14:tracePt t="70620" x="2990850" y="4608513"/>
          <p14:tracePt t="70633" x="2955925" y="4608513"/>
          <p14:tracePt t="70650" x="2894013" y="4608513"/>
          <p14:tracePt t="70654" x="2857500" y="4608513"/>
          <p14:tracePt t="70666" x="2830513" y="4608513"/>
          <p14:tracePt t="70683" x="2776538" y="4608513"/>
          <p14:tracePt t="70716" x="2714625" y="4608513"/>
          <p14:tracePt t="70766" x="2705100" y="4608513"/>
          <p14:tracePt t="70782" x="2687638" y="4608513"/>
          <p14:tracePt t="70799" x="2679700" y="4608513"/>
          <p14:tracePt t="70816" x="2670175" y="4608513"/>
          <p14:tracePt t="70832" x="2652713" y="4608513"/>
          <p14:tracePt t="70849" x="2643188" y="4608513"/>
          <p14:tracePt t="71597" x="2643188" y="4616450"/>
          <p14:tracePt t="71605" x="2643188" y="4625975"/>
          <p14:tracePt t="71621" x="2643188" y="4633913"/>
          <p14:tracePt t="71637" x="2633663" y="4633913"/>
          <p14:tracePt t="71693" x="2633663" y="4643438"/>
          <p14:tracePt t="71725" x="2633663" y="4652963"/>
          <p14:tracePt t="71757" x="2625725" y="4660900"/>
          <p14:tracePt t="71765" x="2616200" y="4670425"/>
          <p14:tracePt t="71782" x="2608263" y="4687888"/>
          <p14:tracePt t="71799" x="2598738" y="4705350"/>
          <p14:tracePt t="71816" x="2598738" y="4724400"/>
          <p14:tracePt t="71832" x="2581275" y="4759325"/>
          <p14:tracePt t="71849" x="2581275" y="4786313"/>
          <p14:tracePt t="71866" x="2571750" y="4822825"/>
          <p14:tracePt t="71882" x="2562225" y="4848225"/>
          <p14:tracePt t="71900" x="2562225" y="4884738"/>
          <p14:tracePt t="71916" x="2562225" y="4911725"/>
          <p14:tracePt t="71933" x="2581275" y="4946650"/>
          <p14:tracePt t="71949" x="2598738" y="4965700"/>
          <p14:tracePt t="71966" x="2608263" y="4973638"/>
          <p14:tracePt t="71982" x="2625725" y="4983163"/>
          <p14:tracePt t="71999" x="2633663" y="4991100"/>
          <p14:tracePt t="72016" x="2643188" y="5000625"/>
          <p14:tracePt t="72032" x="2652713" y="5010150"/>
          <p14:tracePt t="72049" x="2660650" y="5010150"/>
          <p14:tracePt t="72066" x="2670175" y="5010150"/>
          <p14:tracePt t="72083" x="2679700" y="5010150"/>
          <p14:tracePt t="72100" x="2687638" y="5010150"/>
          <p14:tracePt t="72149" x="2697163" y="5010150"/>
          <p14:tracePt t="72197" x="2697163" y="5000625"/>
          <p14:tracePt t="72213" x="2697163" y="4991100"/>
          <p14:tracePt t="72221" x="2697163" y="4983163"/>
          <p14:tracePt t="72237" x="2697163" y="4973638"/>
          <p14:tracePt t="72248" x="2687638" y="4965700"/>
          <p14:tracePt t="72265" x="2652713" y="4956175"/>
          <p14:tracePt t="72282" x="2608263" y="4929188"/>
          <p14:tracePt t="72299" x="2554288" y="4911725"/>
          <p14:tracePt t="72315" x="2517775" y="4902200"/>
          <p14:tracePt t="72333" x="2490788" y="4884738"/>
          <p14:tracePt t="72349" x="2446338" y="4875213"/>
          <p14:tracePt t="72366" x="2393950" y="4857750"/>
          <p14:tracePt t="72382" x="2339975" y="4848225"/>
          <p14:tracePt t="72399" x="2303463" y="4840288"/>
          <p14:tracePt t="72416" x="2259013" y="4830763"/>
          <p14:tracePt t="72433" x="2224088" y="4830763"/>
          <p14:tracePt t="72449" x="2214563" y="4830763"/>
          <p14:tracePt t="72466" x="2205038" y="4830763"/>
          <p14:tracePt t="72509" x="2197100" y="4830763"/>
          <p14:tracePt t="73069" x="2197100" y="4840288"/>
          <p14:tracePt t="73077" x="2197100" y="4848225"/>
          <p14:tracePt t="73085" x="2197100" y="4857750"/>
          <p14:tracePt t="73101" x="2214563" y="4875213"/>
          <p14:tracePt t="73116" x="2268538" y="4919663"/>
          <p14:tracePt t="73133" x="2322513" y="4946650"/>
          <p14:tracePt t="73166" x="2473325" y="5027613"/>
          <p14:tracePt t="73199" x="2536825" y="5045075"/>
          <p14:tracePt t="73232" x="2562225" y="5037138"/>
          <p14:tracePt t="73249" x="2581275" y="4991100"/>
          <p14:tracePt t="73266" x="2581275" y="4938713"/>
          <p14:tracePt t="73282" x="2581275" y="4894263"/>
          <p14:tracePt t="73299" x="2581275" y="4848225"/>
          <p14:tracePt t="73315" x="2517775" y="4795838"/>
          <p14:tracePt t="73332" x="2473325" y="4768850"/>
          <p14:tracePt t="73349" x="2419350" y="4741863"/>
          <p14:tracePt t="73366" x="2384425" y="4732338"/>
          <p14:tracePt t="73382" x="2357438" y="4732338"/>
          <p14:tracePt t="73399" x="2339975" y="4732338"/>
          <p14:tracePt t="73416" x="2303463" y="4751388"/>
          <p14:tracePt t="73433" x="2251075" y="4813300"/>
          <p14:tracePt t="73449" x="2197100" y="4875213"/>
          <p14:tracePt t="73466" x="2187575" y="4929188"/>
          <p14:tracePt t="73482" x="2197100" y="4983163"/>
          <p14:tracePt t="73500" x="2303463" y="5089525"/>
          <p14:tracePt t="73516" x="2393950" y="5116513"/>
          <p14:tracePt t="73532" x="2446338" y="5116513"/>
          <p14:tracePt t="73549" x="2482850" y="5116513"/>
          <p14:tracePt t="73566" x="2500313" y="5116513"/>
          <p14:tracePt t="73582" x="2527300" y="5099050"/>
          <p14:tracePt t="73599" x="2536825" y="5089525"/>
          <p14:tracePt t="73616" x="2544763" y="5062538"/>
          <p14:tracePt t="73633" x="2544763" y="5045075"/>
          <p14:tracePt t="73649" x="2527300" y="5000625"/>
          <p14:tracePt t="73653" x="2490788" y="4983163"/>
          <p14:tracePt t="73666" x="2455863" y="4965700"/>
          <p14:tracePt t="73682" x="2347913" y="4919663"/>
          <p14:tracePt t="73700" x="2179638" y="4894263"/>
          <p14:tracePt t="73716" x="2054225" y="4894263"/>
          <p14:tracePt t="73732" x="1973263" y="4894263"/>
          <p14:tracePt t="73749" x="1911350" y="4902200"/>
          <p14:tracePt t="73766" x="1884363" y="4938713"/>
          <p14:tracePt t="73782" x="1874838" y="4973638"/>
          <p14:tracePt t="73799" x="1874838" y="5010150"/>
          <p14:tracePt t="73816" x="1874838" y="5027613"/>
          <p14:tracePt t="75468" x="1884363" y="5027613"/>
          <p14:tracePt t="75477" x="1893888" y="5010150"/>
          <p14:tracePt t="75485" x="1919288" y="4983163"/>
          <p14:tracePt t="75500" x="2009775" y="4867275"/>
          <p14:tracePt t="75516" x="2081213" y="4795838"/>
          <p14:tracePt t="75533" x="2205038" y="4679950"/>
          <p14:tracePt t="75566" x="2527300" y="4429125"/>
          <p14:tracePt t="75599" x="2919413" y="4098925"/>
          <p14:tracePt t="75616" x="3081338" y="3929063"/>
          <p14:tracePt t="75632" x="3197225" y="3786188"/>
          <p14:tracePt t="75649" x="3276600" y="3687763"/>
          <p14:tracePt t="75653" x="3313113" y="3652838"/>
          <p14:tracePt t="75666" x="3348038" y="3625850"/>
          <p14:tracePt t="75682" x="3419475" y="3554413"/>
          <p14:tracePt t="75699" x="3509963" y="3465513"/>
          <p14:tracePt t="75716" x="3660775" y="3322638"/>
          <p14:tracePt t="75732" x="3786188" y="3232150"/>
          <p14:tracePt t="75749" x="3848100" y="3187700"/>
          <p14:tracePt t="75766" x="3857625" y="3187700"/>
          <p14:tracePt t="75799" x="3867150" y="3179763"/>
          <p14:tracePt t="75816" x="3919538" y="3160713"/>
          <p14:tracePt t="75832" x="4054475" y="3081338"/>
          <p14:tracePt t="75849" x="4232275" y="3036888"/>
          <p14:tracePt t="75866" x="4375150" y="3027363"/>
          <p14:tracePt t="75882" x="4483100" y="3027363"/>
          <p14:tracePt t="75899" x="4554538" y="3027363"/>
          <p14:tracePt t="75916" x="4643438" y="3054350"/>
          <p14:tracePt t="75932" x="4670425" y="3062288"/>
          <p14:tracePt t="75948" x="4679950" y="3062288"/>
          <p14:tracePt t="75965" x="4687888" y="3062288"/>
          <p14:tracePt t="77949" x="4679950" y="3062288"/>
          <p14:tracePt t="77957" x="4660900" y="3062288"/>
          <p14:tracePt t="77965" x="4643438" y="3062288"/>
          <p14:tracePt t="77982" x="4598988" y="3062288"/>
          <p14:tracePt t="77999" x="4562475" y="3062288"/>
          <p14:tracePt t="78016" x="4527550" y="3062288"/>
          <p14:tracePt t="78032" x="4465638" y="3062288"/>
          <p14:tracePt t="78066" x="4375150" y="3062288"/>
          <p14:tracePt t="78099" x="4340225" y="3071813"/>
          <p14:tracePt t="78149" x="4330700" y="3071813"/>
          <p14:tracePt t="78165" x="4322763" y="3081338"/>
          <p14:tracePt t="78181" x="4313238" y="3089275"/>
          <p14:tracePt t="78189" x="4303713" y="3098800"/>
          <p14:tracePt t="78199" x="4303713" y="3116263"/>
          <p14:tracePt t="78216" x="4286250" y="3133725"/>
          <p14:tracePt t="78232" x="4286250" y="3152775"/>
          <p14:tracePt t="78249" x="4286250" y="3160713"/>
          <p14:tracePt t="78381" x="4286250" y="3170238"/>
          <p14:tracePt t="78421" x="4286250" y="3179763"/>
          <p14:tracePt t="78429" x="4286250" y="3187700"/>
          <p14:tracePt t="78445" x="4286250" y="3197225"/>
          <p14:tracePt t="78453" x="4286250" y="3214688"/>
          <p14:tracePt t="78466" x="4286250" y="3224213"/>
          <p14:tracePt t="78482" x="4286250" y="3241675"/>
          <p14:tracePt t="78499" x="4286250" y="3259138"/>
          <p14:tracePt t="78516" x="4295775" y="3276600"/>
          <p14:tracePt t="78532" x="4303713" y="3303588"/>
          <p14:tracePt t="78549" x="4313238" y="3313113"/>
          <p14:tracePt t="78565" x="4340225" y="3322638"/>
          <p14:tracePt t="78582" x="4367213" y="3330575"/>
          <p14:tracePt t="78599" x="4411663" y="3348038"/>
          <p14:tracePt t="78616" x="4465638" y="3375025"/>
          <p14:tracePt t="78632" x="4518025" y="3384550"/>
          <p14:tracePt t="78649" x="4562475" y="3394075"/>
          <p14:tracePt t="78652" x="4581525" y="3394075"/>
          <p14:tracePt t="78669" x="4589463" y="3394075"/>
          <p14:tracePt t="78693" x="4598988" y="3394075"/>
          <p14:tracePt t="78701" x="4608513" y="3394075"/>
          <p14:tracePt t="78717" x="4616450" y="3394075"/>
          <p14:tracePt t="78733" x="4625975" y="3384550"/>
          <p14:tracePt t="78749" x="4643438" y="3367088"/>
          <p14:tracePt t="78765" x="4660900" y="3348038"/>
          <p14:tracePt t="78782" x="4670425" y="3322638"/>
          <p14:tracePt t="78799" x="4679950" y="3313113"/>
          <p14:tracePt t="78815" x="4679950" y="3286125"/>
          <p14:tracePt t="78832" x="4679950" y="3268663"/>
          <p14:tracePt t="78849" x="4679950" y="3259138"/>
          <p14:tracePt t="78866" x="4679950" y="3251200"/>
          <p14:tracePt t="78899" x="4679950" y="3241675"/>
          <p14:tracePt t="78917" x="4679950" y="3232150"/>
          <p14:tracePt t="78932" x="4679950" y="3214688"/>
          <p14:tracePt t="78949" x="4679950" y="3187700"/>
          <p14:tracePt t="78965" x="4679950" y="3179763"/>
          <p14:tracePt t="78982" x="4670425" y="3160713"/>
          <p14:tracePt t="78999" x="4670425" y="3143250"/>
          <p14:tracePt t="79015" x="4660900" y="3133725"/>
          <p14:tracePt t="79032" x="4660900" y="3125788"/>
          <p14:tracePt t="79049" x="4652963" y="3116263"/>
          <p14:tracePt t="79082" x="4643438" y="3108325"/>
          <p14:tracePt t="79099" x="4625975" y="3098800"/>
          <p14:tracePt t="79116" x="4589463" y="3098800"/>
          <p14:tracePt t="79132" x="4554538" y="3098800"/>
          <p14:tracePt t="79149" x="4518025" y="3098800"/>
          <p14:tracePt t="79165" x="4483100" y="3098800"/>
          <p14:tracePt t="79182" x="4429125" y="3098800"/>
          <p14:tracePt t="79199" x="4394200" y="3098800"/>
          <p14:tracePt t="79215" x="4375150" y="3098800"/>
          <p14:tracePt t="79232" x="4367213" y="3098800"/>
          <p14:tracePt t="79249" x="4357688" y="3098800"/>
          <p14:tracePt t="79265" x="4340225" y="3098800"/>
          <p14:tracePt t="79282" x="4330700" y="3098800"/>
          <p14:tracePt t="79299" x="4313238" y="3108325"/>
          <p14:tracePt t="79316" x="4286250" y="3125788"/>
          <p14:tracePt t="79332" x="4268788" y="3133725"/>
          <p14:tracePt t="79349" x="4259263" y="3143250"/>
          <p14:tracePt t="79365" x="4232275" y="3152775"/>
          <p14:tracePt t="79382" x="4224338" y="3160713"/>
          <p14:tracePt t="79399" x="4214813" y="3170238"/>
          <p14:tracePt t="79415" x="4197350" y="3205163"/>
          <p14:tracePt t="79432" x="4197350" y="3214688"/>
          <p14:tracePt t="79449" x="4197350" y="3232150"/>
          <p14:tracePt t="79493" x="4205288" y="3232150"/>
          <p14:tracePt t="79501" x="4232275" y="3241675"/>
          <p14:tracePt t="79517" x="4322763" y="3251200"/>
          <p14:tracePt t="79532" x="4429125" y="3251200"/>
          <p14:tracePt t="79549" x="4500563" y="3251200"/>
          <p14:tracePt t="79565" x="4545013" y="3251200"/>
          <p14:tracePt t="79582" x="4562475" y="3251200"/>
          <p14:tracePt t="79621" x="4562475" y="3241675"/>
          <p14:tracePt t="79632" x="4562475" y="3232150"/>
          <p14:tracePt t="79649" x="4562475" y="3214688"/>
          <p14:tracePt t="82917" x="4545013" y="3214688"/>
          <p14:tracePt t="82925" x="4483100" y="3232150"/>
          <p14:tracePt t="82933" x="4384675" y="3259138"/>
          <p14:tracePt t="82949" x="4187825" y="3303588"/>
          <p14:tracePt t="82965" x="4054475" y="3330575"/>
          <p14:tracePt t="82982" x="3956050" y="3340100"/>
          <p14:tracePt t="83015" x="3822700" y="3348038"/>
          <p14:tracePt t="83049" x="3795713" y="3348038"/>
          <p14:tracePt t="83065" x="3776663" y="3348038"/>
          <p14:tracePt t="83082" x="3759200" y="3357563"/>
          <p14:tracePt t="83099" x="3714750" y="3367088"/>
          <p14:tracePt t="83116" x="3643313" y="3411538"/>
          <p14:tracePt t="83132" x="3581400" y="3438525"/>
          <p14:tracePt t="83149" x="3517900" y="3490913"/>
          <p14:tracePt t="83165" x="3438525" y="3527425"/>
          <p14:tracePt t="83182" x="3384550" y="3562350"/>
          <p14:tracePt t="83199" x="3330575" y="3608388"/>
          <p14:tracePt t="83215" x="3276600" y="3652838"/>
          <p14:tracePt t="83232" x="3224213" y="3697288"/>
          <p14:tracePt t="83248" x="3170238" y="3732213"/>
          <p14:tracePt t="83265" x="3108325" y="3776663"/>
          <p14:tracePt t="83282" x="3036888" y="3822700"/>
          <p14:tracePt t="83299" x="2965450" y="3848100"/>
          <p14:tracePt t="83316" x="2857500" y="3919538"/>
          <p14:tracePt t="83332" x="2803525" y="3946525"/>
          <p14:tracePt t="83349" x="2768600" y="3973513"/>
          <p14:tracePt t="83365" x="2751138" y="3990975"/>
          <p14:tracePt t="83382" x="2741613" y="4000500"/>
          <p14:tracePt t="83749" x="2741613" y="4017963"/>
          <p14:tracePt t="83757" x="2741613" y="4054475"/>
          <p14:tracePt t="83766" x="2751138" y="4108450"/>
          <p14:tracePt t="83782" x="2786063" y="4187825"/>
          <p14:tracePt t="83799" x="2803525" y="4241800"/>
          <p14:tracePt t="83815" x="2822575" y="4259263"/>
          <p14:tracePt t="83941" x="2822575" y="4268788"/>
          <p14:tracePt t="83949" x="2830513" y="4268788"/>
          <p14:tracePt t="83957" x="2840038" y="4276725"/>
          <p14:tracePt t="83965" x="2857500" y="4295775"/>
          <p14:tracePt t="83982" x="2884488" y="4313238"/>
          <p14:tracePt t="83998" x="2911475" y="4340225"/>
          <p14:tracePt t="84015" x="2938463" y="4348163"/>
          <p14:tracePt t="84032" x="2955925" y="4357688"/>
          <p14:tracePt t="84048" x="2965450" y="4367213"/>
          <p14:tracePt t="84065" x="2973388" y="4367213"/>
          <p14:tracePt t="84082" x="3000375" y="4384675"/>
          <p14:tracePt t="84098" x="3054350" y="4419600"/>
          <p14:tracePt t="84116" x="3125788" y="4483100"/>
          <p14:tracePt t="84132" x="3170238" y="4545013"/>
          <p14:tracePt t="84149" x="3205163" y="4581525"/>
          <p14:tracePt t="84165" x="3224213" y="4616450"/>
          <p14:tracePt t="84182" x="3232150" y="4633913"/>
          <p14:tracePt t="84199" x="3241675" y="4633913"/>
          <p14:tracePt t="84215" x="3241675" y="4652963"/>
          <p14:tracePt t="84232" x="3241675" y="4660900"/>
          <p14:tracePt t="84265" x="3241675" y="4670425"/>
          <p14:tracePt t="84660" x="3251200" y="4670425"/>
          <p14:tracePt t="84669" x="3259138" y="4652963"/>
          <p14:tracePt t="84682" x="3286125" y="4589463"/>
          <p14:tracePt t="84716" x="3581400" y="4170363"/>
          <p14:tracePt t="84749" x="4062413" y="3687763"/>
          <p14:tracePt t="84765" x="4187825" y="3571875"/>
          <p14:tracePt t="84782" x="4232275" y="3544888"/>
          <p14:tracePt t="84821" x="4232275" y="3536950"/>
          <p14:tracePt t="84832" x="4241800" y="3536950"/>
          <p14:tracePt t="84853" x="4251325" y="3536950"/>
          <p14:tracePt t="84865" x="4251325" y="3527425"/>
          <p14:tracePt t="84882" x="4259263" y="3527425"/>
          <p14:tracePt t="84909" x="4268788" y="3527425"/>
          <p14:tracePt t="84916" x="4268788" y="3517900"/>
          <p14:tracePt t="84932" x="4303713" y="3490913"/>
          <p14:tracePt t="84949" x="4348163" y="3455988"/>
          <p14:tracePt t="84965" x="4419600" y="3394075"/>
          <p14:tracePt t="84982" x="4456113" y="3357563"/>
          <p14:tracePt t="84999" x="4473575" y="3357563"/>
          <p14:tracePt t="85917" x="4465638" y="3357563"/>
          <p14:tracePt t="85925" x="4446588" y="3367088"/>
          <p14:tracePt t="85933" x="4429125" y="3375025"/>
          <p14:tracePt t="85949" x="4394200" y="3402013"/>
          <p14:tracePt t="85965" x="4348163" y="3446463"/>
          <p14:tracePt t="85982" x="4286250" y="3500438"/>
          <p14:tracePt t="85998" x="4251325" y="3536950"/>
          <p14:tracePt t="86032" x="4214813" y="3562350"/>
          <p14:tracePt t="86065" x="4133850" y="3625850"/>
          <p14:tracePt t="86082" x="4098925" y="3652838"/>
          <p14:tracePt t="86098" x="4054475" y="3687763"/>
          <p14:tracePt t="86116" x="4027488" y="3705225"/>
          <p14:tracePt t="86132" x="4027488" y="3714750"/>
          <p14:tracePt t="86149" x="4017963" y="3724275"/>
          <p14:tracePt t="86165" x="4010025" y="3724275"/>
          <p14:tracePt t="86182" x="3973513" y="3732213"/>
          <p14:tracePt t="86198" x="3929063" y="3768725"/>
          <p14:tracePt t="86215" x="3894138" y="3786188"/>
          <p14:tracePt t="86232" x="3884613" y="3795713"/>
          <p14:tracePt t="86248" x="3867150" y="3803650"/>
          <p14:tracePt t="86265" x="3840163" y="3822700"/>
          <p14:tracePt t="86282" x="3803650" y="3848100"/>
          <p14:tracePt t="86298" x="3768725" y="3884613"/>
          <p14:tracePt t="86316" x="3714750" y="3938588"/>
          <p14:tracePt t="86332" x="3705225" y="3946525"/>
          <p14:tracePt t="86349" x="3697288" y="3956050"/>
          <p14:tracePt t="87253" x="3687763" y="3956050"/>
          <p14:tracePt t="87261" x="3679825" y="3956050"/>
          <p14:tracePt t="87269" x="3670300" y="3956050"/>
          <p14:tracePt t="87282" x="3660775" y="3956050"/>
          <p14:tracePt t="87299" x="3633788" y="3956050"/>
          <p14:tracePt t="87316" x="3625850" y="3956050"/>
          <p14:tracePt t="87349" x="3616325" y="3956050"/>
          <p14:tracePt t="87382" x="3598863" y="3956050"/>
          <p14:tracePt t="87398" x="3562350" y="3946525"/>
          <p14:tracePt t="87415" x="3517900" y="3946525"/>
          <p14:tracePt t="87432" x="3455988" y="3929063"/>
          <p14:tracePt t="87448" x="3348038" y="3929063"/>
          <p14:tracePt t="87465" x="3224213" y="3911600"/>
          <p14:tracePt t="87482" x="3108325" y="3884613"/>
          <p14:tracePt t="87498" x="3017838" y="3857625"/>
          <p14:tracePt t="87516" x="2894013" y="3795713"/>
          <p14:tracePt t="87532" x="2813050" y="3759200"/>
          <p14:tracePt t="87548" x="2741613" y="3705225"/>
          <p14:tracePt t="87565" x="2687638" y="3679825"/>
          <p14:tracePt t="87582" x="2670175" y="3660775"/>
          <p14:tracePt t="87598" x="2652713" y="3652838"/>
          <p14:tracePt t="87615" x="2633663" y="3652838"/>
          <p14:tracePt t="87632" x="2625725" y="3643313"/>
          <p14:tracePt t="87648" x="2571750" y="3616325"/>
          <p14:tracePt t="87652" x="2536825" y="3598863"/>
          <p14:tracePt t="87665" x="2490788" y="3589338"/>
          <p14:tracePt t="87682" x="2401888" y="3554413"/>
          <p14:tracePt t="87698" x="2312988" y="3517900"/>
          <p14:tracePt t="87716" x="2160588" y="3446463"/>
          <p14:tracePt t="87732" x="2071688" y="3402013"/>
          <p14:tracePt t="87748" x="2000250" y="3367088"/>
          <p14:tracePt t="87765" x="1938338" y="3357563"/>
          <p14:tracePt t="87782" x="1857375" y="3357563"/>
          <p14:tracePt t="87798" x="1785938" y="3357563"/>
          <p14:tracePt t="87815" x="1704975" y="3402013"/>
          <p14:tracePt t="87832" x="1616075" y="3446463"/>
          <p14:tracePt t="87848" x="1554163" y="3517900"/>
          <p14:tracePt t="87865" x="1517650" y="3571875"/>
          <p14:tracePt t="87882" x="1500188" y="3608388"/>
          <p14:tracePt t="87898" x="1490663" y="3616325"/>
          <p14:tracePt t="87965" x="1527175" y="3616325"/>
          <p14:tracePt t="87972" x="1589088" y="3608388"/>
          <p14:tracePt t="87981" x="1652588" y="3608388"/>
          <p14:tracePt t="87998" x="1714500" y="3608388"/>
          <p14:tracePt t="88015" x="1741488" y="3608388"/>
          <p14:tracePt t="88032" x="1751013" y="3598863"/>
          <p14:tracePt t="88048" x="1758950" y="3598863"/>
          <p14:tracePt t="88082" x="1768475" y="3598863"/>
          <p14:tracePt t="88098" x="1785938" y="3589338"/>
          <p14:tracePt t="88116" x="1812925" y="3562350"/>
          <p14:tracePt t="88132" x="1822450" y="3562350"/>
          <p14:tracePt t="88148" x="1830388" y="3554413"/>
          <p14:tracePt t="88165" x="1839913" y="3544888"/>
          <p14:tracePt t="88182" x="1847850" y="3536950"/>
          <p14:tracePt t="88198" x="1847850" y="3509963"/>
          <p14:tracePt t="88215" x="1847850" y="3490913"/>
          <p14:tracePt t="88232" x="1847850" y="3465513"/>
          <p14:tracePt t="88248" x="1847850" y="3446463"/>
          <p14:tracePt t="88265" x="1847850" y="3438525"/>
          <p14:tracePt t="88282" x="1847850" y="3429000"/>
          <p14:tracePt t="88325" x="1839913" y="3429000"/>
          <p14:tracePt t="88333" x="1822450" y="3429000"/>
          <p14:tracePt t="88348" x="1812925" y="3438525"/>
          <p14:tracePt t="88365" x="1795463" y="3446463"/>
          <p14:tracePt t="88382" x="1795463" y="3455988"/>
          <p14:tracePt t="88398" x="1795463" y="3490913"/>
          <p14:tracePt t="88415" x="1822450" y="3536950"/>
          <p14:tracePt t="88432" x="1847850" y="3562350"/>
          <p14:tracePt t="88448" x="1874838" y="3581400"/>
          <p14:tracePt t="88465" x="1884363" y="3589338"/>
          <p14:tracePt t="88482" x="1893888" y="3598863"/>
          <p14:tracePt t="88498" x="1901825" y="3598863"/>
          <p14:tracePt t="88516" x="1955800" y="3581400"/>
          <p14:tracePt t="88532" x="1973263" y="3571875"/>
          <p14:tracePt t="88548" x="1982788" y="3571875"/>
          <p14:tracePt t="88565" x="1982788" y="3562350"/>
          <p14:tracePt t="89309" x="1982788" y="3581400"/>
          <p14:tracePt t="89325" x="1982788" y="3589338"/>
          <p14:tracePt t="89333" x="1982788" y="3598863"/>
          <p14:tracePt t="89348" x="1982788" y="3608388"/>
          <p14:tracePt t="89365" x="1982788" y="3616325"/>
          <p14:tracePt t="89637" x="1982788" y="3625850"/>
          <p14:tracePt t="89645" x="1982788" y="3643313"/>
          <p14:tracePt t="89653" x="1982788" y="3660775"/>
          <p14:tracePt t="89682" x="2017713" y="3724275"/>
          <p14:tracePt t="89715" x="2036763" y="3759200"/>
          <p14:tracePt t="89732" x="2036763" y="3768725"/>
          <p14:tracePt t="89797" x="2044700" y="3768725"/>
          <p14:tracePt t="89805" x="2054225" y="3768725"/>
          <p14:tracePt t="89815" x="2062163" y="3776663"/>
          <p14:tracePt t="89832" x="2071688" y="3776663"/>
          <p14:tracePt t="89848" x="2098675" y="3776663"/>
          <p14:tracePt t="89865" x="2125663" y="3776663"/>
          <p14:tracePt t="89882" x="2143125" y="3776663"/>
          <p14:tracePt t="89898" x="2152650" y="3776663"/>
          <p14:tracePt t="89965" x="2152650" y="3768725"/>
          <p14:tracePt t="89973" x="2152650" y="3759200"/>
          <p14:tracePt t="89989" x="2152650" y="3751263"/>
          <p14:tracePt t="89998" x="2152650" y="3741738"/>
          <p14:tracePt t="90015" x="2152650" y="3732213"/>
          <p14:tracePt t="90031" x="2125663" y="3714750"/>
          <p14:tracePt t="90048" x="2081213" y="3697288"/>
          <p14:tracePt t="90065" x="2036763" y="3679825"/>
          <p14:tracePt t="90082" x="2000250" y="3679825"/>
          <p14:tracePt t="90098" x="1973263" y="3679825"/>
          <p14:tracePt t="90115" x="1965325" y="3679825"/>
          <p14:tracePt t="90132" x="1955800" y="3679825"/>
          <p14:tracePt t="90148" x="1946275" y="3687763"/>
          <p14:tracePt t="90165" x="1938338" y="3705225"/>
          <p14:tracePt t="90181" x="1938338" y="3714750"/>
          <p14:tracePt t="90198" x="1938338" y="3724275"/>
          <p14:tracePt t="90215" x="1946275" y="3741738"/>
          <p14:tracePt t="90232" x="1982788" y="3768725"/>
          <p14:tracePt t="90248" x="2036763" y="3768725"/>
          <p14:tracePt t="90265" x="2089150" y="3768725"/>
          <p14:tracePt t="90281" x="2133600" y="3768725"/>
          <p14:tracePt t="90298" x="2152650" y="3768725"/>
          <p14:tracePt t="90316" x="2160588" y="3768725"/>
          <p14:tracePt t="90437" x="2152650" y="3768725"/>
          <p14:tracePt t="90445" x="2133600" y="3768725"/>
          <p14:tracePt t="90453" x="2116138" y="3759200"/>
          <p14:tracePt t="90465" x="2089150" y="3751263"/>
          <p14:tracePt t="90482" x="2062163" y="3751263"/>
          <p14:tracePt t="90498" x="2044700" y="3751263"/>
          <p14:tracePt t="90516" x="2036763" y="3751263"/>
          <p14:tracePt t="90533" x="2036763" y="3759200"/>
          <p14:tracePt t="90548" x="2036763" y="3776663"/>
          <p14:tracePt t="90565" x="2044700" y="3795713"/>
          <p14:tracePt t="90582" x="2071688" y="3803650"/>
          <p14:tracePt t="90598" x="2116138" y="3813175"/>
          <p14:tracePt t="90615" x="2160588" y="3822700"/>
          <p14:tracePt t="90632" x="2187575" y="3822700"/>
          <p14:tracePt t="90648" x="2205038" y="3813175"/>
          <p14:tracePt t="90652" x="2224088" y="3803650"/>
          <p14:tracePt t="90665" x="2224088" y="3795713"/>
          <p14:tracePt t="90682" x="2232025" y="3786188"/>
          <p14:tracePt t="90749" x="2232025" y="3776663"/>
          <p14:tracePt t="90757" x="2232025" y="3768725"/>
          <p14:tracePt t="90766" x="2224088" y="3751263"/>
          <p14:tracePt t="90782" x="2179638" y="3724275"/>
          <p14:tracePt t="90798" x="2116138" y="3679825"/>
          <p14:tracePt t="90815" x="2054225" y="3652838"/>
          <p14:tracePt t="90832" x="2009775" y="3643313"/>
          <p14:tracePt t="90848" x="1973263" y="3643313"/>
          <p14:tracePt t="90865" x="1946275" y="3643313"/>
          <p14:tracePt t="90882" x="1928813" y="3652838"/>
          <p14:tracePt t="90898" x="1901825" y="3697288"/>
          <p14:tracePt t="90916" x="1893888" y="3786188"/>
          <p14:tracePt t="90932" x="1893888" y="3840163"/>
          <p14:tracePt t="90948" x="1919288" y="3894138"/>
          <p14:tracePt t="90965" x="1938338" y="3911600"/>
          <p14:tracePt t="90982" x="1965325" y="3919538"/>
          <p14:tracePt t="90998" x="1982788" y="3919538"/>
          <p14:tracePt t="91015" x="2009775" y="3919538"/>
          <p14:tracePt t="91032" x="2062163" y="3884613"/>
          <p14:tracePt t="91048" x="2108200" y="3857625"/>
          <p14:tracePt t="91065" x="2133600" y="3822700"/>
          <p14:tracePt t="91082" x="2160588" y="3786188"/>
          <p14:tracePt t="91098" x="2179638" y="3759200"/>
          <p14:tracePt t="91116" x="2179638" y="3732213"/>
          <p14:tracePt t="91132" x="2179638" y="3714750"/>
          <p14:tracePt t="91148" x="2179638" y="3705225"/>
          <p14:tracePt t="91164" x="2179638" y="3687763"/>
          <p14:tracePt t="91181" x="2170113" y="3660775"/>
          <p14:tracePt t="91198" x="2133600" y="3652838"/>
          <p14:tracePt t="91215" x="2108200" y="3633788"/>
          <p14:tracePt t="91231" x="2071688" y="3625850"/>
          <p14:tracePt t="91248" x="2044700" y="3625850"/>
          <p14:tracePt t="91265" x="2036763" y="3625850"/>
          <p14:tracePt t="91509" x="2036763" y="3633788"/>
          <p14:tracePt t="91517" x="2036763" y="3652838"/>
          <p14:tracePt t="91532" x="2036763" y="3670300"/>
          <p14:tracePt t="91548" x="2036763" y="3697288"/>
          <p14:tracePt t="91565" x="2036763" y="3714750"/>
          <p14:tracePt t="91582" x="2036763" y="3724275"/>
          <p14:tracePt t="91725" x="2044700" y="3714750"/>
          <p14:tracePt t="91732" x="2054225" y="3705225"/>
          <p14:tracePt t="91748" x="2081213" y="3687763"/>
          <p14:tracePt t="91765" x="2108200" y="3670300"/>
          <p14:tracePt t="91782" x="2116138" y="3660775"/>
          <p14:tracePt t="91798" x="2133600" y="3643313"/>
          <p14:tracePt t="91815" x="2152650" y="3616325"/>
          <p14:tracePt t="91832" x="2170113" y="3598863"/>
          <p14:tracePt t="91848" x="2170113" y="3571875"/>
          <p14:tracePt t="91865" x="2170113" y="3554413"/>
          <p14:tracePt t="91882" x="2170113" y="3536950"/>
          <p14:tracePt t="91898" x="2170113" y="3527425"/>
          <p14:tracePt t="91916" x="2170113" y="3500438"/>
          <p14:tracePt t="91932" x="2152650" y="3482975"/>
          <p14:tracePt t="91948" x="2125663" y="3465513"/>
          <p14:tracePt t="91965" x="2098675" y="3455988"/>
          <p14:tracePt t="91982" x="2062163" y="3438525"/>
          <p14:tracePt t="91998" x="2044700" y="3419475"/>
          <p14:tracePt t="92015" x="2009775" y="3394075"/>
          <p14:tracePt t="92031" x="1973263" y="3375025"/>
          <p14:tracePt t="92048" x="1938338" y="3357563"/>
          <p14:tracePt t="92065" x="1901825" y="3340100"/>
          <p14:tracePt t="92082" x="1874838" y="3340100"/>
          <p14:tracePt t="92098" x="1839913" y="3340100"/>
          <p14:tracePt t="92116" x="1776413" y="3375025"/>
          <p14:tracePt t="92132" x="1724025" y="3402013"/>
          <p14:tracePt t="92148" x="1670050" y="3455988"/>
          <p14:tracePt t="92165" x="1643063" y="3517900"/>
          <p14:tracePt t="92182" x="1633538" y="3562350"/>
          <p14:tracePt t="92198" x="1633538" y="3608388"/>
          <p14:tracePt t="92215" x="1670050" y="3660775"/>
          <p14:tracePt t="92232" x="1731963" y="3687763"/>
          <p14:tracePt t="92248" x="1803400" y="3714750"/>
          <p14:tracePt t="92265" x="1884363" y="3714750"/>
          <p14:tracePt t="92282" x="1973263" y="3724275"/>
          <p14:tracePt t="92298" x="2017713" y="3724275"/>
          <p14:tracePt t="92316" x="2044700" y="3724275"/>
          <p14:tracePt t="92332" x="2081213" y="3687763"/>
          <p14:tracePt t="92348" x="2098675" y="3660775"/>
          <p14:tracePt t="92365" x="2108200" y="3625850"/>
          <p14:tracePt t="92381" x="2116138" y="3598863"/>
          <p14:tracePt t="92398" x="2116138" y="3562350"/>
          <p14:tracePt t="92415" x="2116138" y="3509963"/>
          <p14:tracePt t="92432" x="2089150" y="3446463"/>
          <p14:tracePt t="92448" x="2044700" y="3402013"/>
          <p14:tracePt t="92465" x="2009775" y="3367088"/>
          <p14:tracePt t="92482" x="1982788" y="3357563"/>
          <p14:tracePt t="92498" x="1965325" y="3348038"/>
          <p14:tracePt t="92565" x="1955800" y="3348038"/>
          <p14:tracePt t="94229" x="1955800" y="3357563"/>
          <p14:tracePt t="94237" x="1955800" y="3384550"/>
          <p14:tracePt t="94248" x="1955800" y="3419475"/>
          <p14:tracePt t="94266" x="1973263" y="3482975"/>
          <p14:tracePt t="94282" x="1990725" y="3527425"/>
          <p14:tracePt t="94298" x="2009775" y="3554413"/>
          <p14:tracePt t="94365" x="2017713" y="3571875"/>
          <p14:tracePt t="94381" x="2036763" y="3608388"/>
          <p14:tracePt t="94398" x="2071688" y="3643313"/>
          <p14:tracePt t="94415" x="2108200" y="3679825"/>
          <p14:tracePt t="94432" x="2133600" y="3724275"/>
          <p14:tracePt t="94448" x="2179638" y="3768725"/>
          <p14:tracePt t="94465" x="2214563" y="3813175"/>
          <p14:tracePt t="94482" x="2251075" y="3867150"/>
          <p14:tracePt t="94498" x="2295525" y="3894138"/>
          <p14:tracePt t="94515" x="2322513" y="3911600"/>
          <p14:tracePt t="94532" x="2357438" y="3919538"/>
          <p14:tracePt t="94548" x="2366963" y="3919538"/>
          <p14:tracePt t="94565" x="2374900" y="3919538"/>
          <p14:tracePt t="94581" x="2384425" y="3919538"/>
          <p14:tracePt t="94598" x="2393950" y="3919538"/>
          <p14:tracePt t="94615" x="2401888" y="3919538"/>
          <p14:tracePt t="94648" x="2411413" y="3911600"/>
          <p14:tracePt t="94665" x="2419350" y="3902075"/>
          <p14:tracePt t="94682" x="2419350" y="3884613"/>
          <p14:tracePt t="94698" x="2419350" y="3875088"/>
          <p14:tracePt t="94715" x="2419350" y="3848100"/>
          <p14:tracePt t="94732" x="2419350" y="3813175"/>
          <p14:tracePt t="94748" x="2419350" y="3776663"/>
          <p14:tracePt t="94765" x="2411413" y="3741738"/>
          <p14:tracePt t="94781" x="2366963" y="3714750"/>
          <p14:tracePt t="94798" x="2339975" y="3697288"/>
          <p14:tracePt t="94815" x="2303463" y="3679825"/>
          <p14:tracePt t="94832" x="2286000" y="3670300"/>
          <p14:tracePt t="94848" x="2259013" y="3670300"/>
          <p14:tracePt t="94865" x="2224088" y="3670300"/>
          <p14:tracePt t="94882" x="2187575" y="3670300"/>
          <p14:tracePt t="94898" x="2143125" y="3670300"/>
          <p14:tracePt t="94915" x="2108200" y="3670300"/>
          <p14:tracePt t="94932" x="2071688" y="3687763"/>
          <p14:tracePt t="94948" x="2044700" y="3714750"/>
          <p14:tracePt t="94965" x="2017713" y="3741738"/>
          <p14:tracePt t="94981" x="2000250" y="3768725"/>
          <p14:tracePt t="94998" x="2000250" y="3813175"/>
          <p14:tracePt t="95015" x="2000250" y="3875088"/>
          <p14:tracePt t="95032" x="2017713" y="3946525"/>
          <p14:tracePt t="95048" x="2108200" y="4010025"/>
          <p14:tracePt t="95065" x="2197100" y="4054475"/>
          <p14:tracePt t="95082" x="2268538" y="4081463"/>
          <p14:tracePt t="95098" x="2322513" y="4081463"/>
          <p14:tracePt t="95116" x="2411413" y="4037013"/>
          <p14:tracePt t="95132" x="2473325" y="3973513"/>
          <p14:tracePt t="95148" x="2517775" y="3938588"/>
          <p14:tracePt t="95165" x="2554288" y="3894138"/>
          <p14:tracePt t="95181" x="2589213" y="3857625"/>
          <p14:tracePt t="95198" x="2608263" y="3822700"/>
          <p14:tracePt t="95214" x="2608263" y="3813175"/>
          <p14:tracePt t="95231" x="2608263" y="3803650"/>
          <p14:tracePt t="95247" x="2608263" y="3795713"/>
          <p14:tracePt t="95265" x="2608263" y="3786188"/>
          <p14:tracePt t="95469" x="2616200" y="3786188"/>
          <p14:tracePt t="95477" x="2616200" y="3776663"/>
          <p14:tracePt t="95493" x="2616200" y="3768725"/>
          <p14:tracePt t="95645" x="2589213" y="3768725"/>
          <p14:tracePt t="95655" x="2562225" y="3768725"/>
          <p14:tracePt t="95665" x="2544763" y="3776663"/>
          <p14:tracePt t="95682" x="2527300" y="3795713"/>
          <p14:tracePt t="95698" x="2527300" y="3803650"/>
          <p14:tracePt t="95717" x="2527300" y="3813175"/>
          <p14:tracePt t="95757" x="2527300" y="3822700"/>
          <p14:tracePt t="95789" x="2536825" y="3822700"/>
          <p14:tracePt t="95796" x="2544763" y="3822700"/>
          <p14:tracePt t="95805" x="2562225" y="3822700"/>
          <p14:tracePt t="95814" x="2589213" y="3822700"/>
          <p14:tracePt t="95832" x="2633663" y="3830638"/>
          <p14:tracePt t="95848" x="2643188" y="3840163"/>
          <p14:tracePt t="95865" x="2652713" y="3840163"/>
          <p14:tracePt t="95881" x="2670175" y="3840163"/>
          <p14:tracePt t="95898" x="2679700" y="3840163"/>
          <p14:tracePt t="95932" x="2705100" y="3840163"/>
          <p14:tracePt t="95948" x="2732088" y="3830638"/>
          <p14:tracePt t="95965" x="2768600" y="3813175"/>
          <p14:tracePt t="95981" x="2795588" y="3795713"/>
          <p14:tracePt t="95998" x="2803525" y="3795713"/>
          <p14:tracePt t="96015" x="2803525" y="3786188"/>
          <p14:tracePt t="96031" x="2813050" y="3786188"/>
          <p14:tracePt t="96116" x="2822575" y="3786188"/>
          <p14:tracePt t="96124" x="2830513" y="3786188"/>
          <p14:tracePt t="96132" x="2830513" y="3776663"/>
          <p14:tracePt t="96148" x="2840038" y="3776663"/>
          <p14:tracePt t="96685" x="2847975" y="3776663"/>
          <p14:tracePt t="96693" x="2867025" y="3786188"/>
          <p14:tracePt t="96702" x="2884488" y="3795713"/>
          <p14:tracePt t="96715" x="2901950" y="3795713"/>
          <p14:tracePt t="96732" x="2946400" y="3822700"/>
          <p14:tracePt t="96765" x="2965450" y="3830638"/>
          <p14:tracePt t="97061" x="2955925" y="3830638"/>
          <p14:tracePt t="97069" x="2928938" y="3822700"/>
          <p14:tracePt t="97081" x="2911475" y="3813175"/>
          <p14:tracePt t="97098" x="2874963" y="3795713"/>
          <p14:tracePt t="97115" x="2830513" y="3795713"/>
          <p14:tracePt t="97132" x="2813050" y="3795713"/>
          <p14:tracePt t="97148" x="2803525" y="3795713"/>
          <p14:tracePt t="97269" x="2795588" y="3795713"/>
          <p14:tracePt t="97276" x="2786063" y="3795713"/>
          <p14:tracePt t="97285" x="2776538" y="3803650"/>
          <p14:tracePt t="97298" x="2776538" y="3830638"/>
          <p14:tracePt t="97315" x="2768600" y="3902075"/>
          <p14:tracePt t="97332" x="2847975" y="4108450"/>
          <p14:tracePt t="97348" x="2990850" y="4251325"/>
          <p14:tracePt t="97365" x="3133725" y="4357688"/>
          <p14:tracePt t="97381" x="3205163" y="4411663"/>
          <p14:tracePt t="97398" x="3232150" y="4438650"/>
          <p14:tracePt t="97415" x="3251200" y="4438650"/>
          <p14:tracePt t="97431" x="3251200" y="4446588"/>
          <p14:tracePt t="97448" x="3259138" y="4446588"/>
          <p14:tracePt t="97464" x="3268663" y="4446588"/>
          <p14:tracePt t="97481" x="3303588" y="4419600"/>
          <p14:tracePt t="97498" x="3330575" y="4384675"/>
          <p14:tracePt t="97514" x="3357563" y="4357688"/>
          <p14:tracePt t="97532" x="3375025" y="4322763"/>
          <p14:tracePt t="97548" x="3375025" y="4303713"/>
          <p14:tracePt t="97565" x="3375025" y="4295775"/>
          <p14:tracePt t="97581" x="3384550" y="4286250"/>
          <p14:tracePt t="97598" x="3394075" y="4286250"/>
          <p14:tracePt t="97615" x="3394075" y="4276725"/>
          <p14:tracePt t="97631" x="3411538" y="4276725"/>
          <p14:tracePt t="97648" x="3411538" y="4268788"/>
          <p14:tracePt t="97665" x="3429000" y="4251325"/>
          <p14:tracePt t="97685" x="3429000" y="4241800"/>
          <p14:tracePt t="97781" x="3438525" y="4241800"/>
          <p14:tracePt t="97805" x="3446463" y="4241800"/>
          <p14:tracePt t="97813" x="3446463" y="4232275"/>
          <p14:tracePt t="97829" x="3455988" y="4232275"/>
          <p14:tracePt t="97845" x="3465513" y="4224338"/>
          <p14:tracePt t="97861" x="3473450" y="4214813"/>
          <p14:tracePt t="97869" x="3482975" y="4214813"/>
          <p14:tracePt t="97884" x="3490913" y="4214813"/>
          <p14:tracePt t="98021" x="3490913" y="4205288"/>
          <p14:tracePt t="98045" x="3500438" y="4205288"/>
          <p14:tracePt t="98061" x="3500438" y="4197350"/>
          <p14:tracePt t="98077" x="3509963" y="4197350"/>
          <p14:tracePt t="98109" x="3517900" y="4197350"/>
          <p14:tracePt t="98117" x="3517900" y="4187825"/>
          <p14:tracePt t="98132" x="3517900" y="4179888"/>
          <p14:tracePt t="98148" x="3527425" y="4179888"/>
          <p14:tracePt t="98166" x="3536950" y="4170363"/>
          <p14:tracePt t="98181" x="3544888" y="4170363"/>
          <p14:tracePt t="98198" x="3554413" y="4170363"/>
          <p14:tracePt t="98413" x="3544888" y="4170363"/>
          <p14:tracePt t="98421" x="3527425" y="4170363"/>
          <p14:tracePt t="98431" x="3517900" y="4179888"/>
          <p14:tracePt t="98448" x="3490913" y="4205288"/>
          <p14:tracePt t="98464" x="3473450" y="4214813"/>
          <p14:tracePt t="98481" x="3465513" y="4224338"/>
          <p14:tracePt t="98498" x="3465513" y="4232275"/>
          <p14:tracePt t="98515" x="3455988" y="4241800"/>
          <p14:tracePt t="98532" x="3455988" y="4259263"/>
          <p14:tracePt t="98548" x="3465513" y="4259263"/>
          <p14:tracePt t="98565" x="3482975" y="4259263"/>
          <p14:tracePt t="98581" x="3509963" y="4259263"/>
          <p14:tracePt t="98598" x="3536950" y="4259263"/>
          <p14:tracePt t="98614" x="3544888" y="4251325"/>
          <p14:tracePt t="98765" x="3527425" y="4251325"/>
          <p14:tracePt t="98773" x="3517900" y="4259263"/>
          <p14:tracePt t="98782" x="3500438" y="4268788"/>
          <p14:tracePt t="98798" x="3482975" y="4286250"/>
          <p14:tracePt t="98815" x="3473450" y="4286250"/>
          <p14:tracePt t="98848" x="3465513" y="4286250"/>
          <p14:tracePt t="98909" x="3455988" y="4295775"/>
          <p14:tracePt t="98925" x="3446463" y="4303713"/>
          <p14:tracePt t="98933" x="3438525" y="4313238"/>
          <p14:tracePt t="98948" x="3411538" y="4340225"/>
          <p14:tracePt t="98965" x="3384550" y="4375150"/>
          <p14:tracePt t="98981" x="3348038" y="4402138"/>
          <p14:tracePt t="98998" x="3303588" y="4446588"/>
          <p14:tracePt t="99014" x="3259138" y="4483100"/>
          <p14:tracePt t="99031" x="3224213" y="4518025"/>
          <p14:tracePt t="99048" x="3170238" y="4545013"/>
          <p14:tracePt t="99064" x="3133725" y="4572000"/>
          <p14:tracePt t="99081" x="3098800" y="4598988"/>
          <p14:tracePt t="99098" x="3071813" y="4625975"/>
          <p14:tracePt t="99114" x="3062288" y="4633913"/>
          <p14:tracePt t="99132" x="3036888" y="4652963"/>
          <p14:tracePt t="99148" x="3009900" y="4670425"/>
          <p14:tracePt t="99164" x="2982913" y="4679950"/>
          <p14:tracePt t="99181" x="2965450" y="4687888"/>
          <p14:tracePt t="99198" x="2946400" y="4714875"/>
          <p14:tracePt t="99214" x="2938463" y="4724400"/>
          <p14:tracePt t="99231" x="2928938" y="4732338"/>
          <p14:tracePt t="99293" x="2928938" y="4741863"/>
          <p14:tracePt t="99301" x="2919413" y="4741863"/>
          <p14:tracePt t="99314" x="2911475" y="4759325"/>
          <p14:tracePt t="99333" x="2911475" y="4768850"/>
          <p14:tracePt t="99365" x="2901950" y="4776788"/>
          <p14:tracePt t="99373" x="2901950" y="4786313"/>
          <p14:tracePt t="99757" x="2911475" y="4786313"/>
          <p14:tracePt t="99766" x="2946400" y="4768850"/>
          <p14:tracePt t="99773" x="3009900" y="4732338"/>
          <p14:tracePt t="99798" x="3259138" y="4598988"/>
          <p14:tracePt t="99831" x="3490913" y="4456113"/>
          <p14:tracePt t="99848" x="3562350" y="4394200"/>
          <p14:tracePt t="99864" x="3616325" y="4348163"/>
          <p14:tracePt t="99881" x="3643313" y="4322763"/>
          <p14:tracePt t="99898" x="3652838" y="4313238"/>
          <p14:tracePt t="99915" x="3652838" y="4303713"/>
          <p14:tracePt t="100805" x="3652838" y="4295775"/>
          <p14:tracePt t="100821" x="3652838" y="4286250"/>
          <p14:tracePt t="100829" x="3652838" y="4276725"/>
          <p14:tracePt t="100837" x="3652838" y="4268788"/>
          <p14:tracePt t="100848" x="3652838" y="4259263"/>
          <p14:tracePt t="100864" x="3652838" y="4241800"/>
          <p14:tracePt t="100898" x="3633788" y="4179888"/>
          <p14:tracePt t="100932" x="3608388" y="4125913"/>
          <p14:tracePt t="100948" x="3598863" y="4116388"/>
          <p14:tracePt t="100965" x="3598863" y="4098925"/>
          <p14:tracePt t="100981" x="3589338" y="4098925"/>
          <p14:tracePt t="100998" x="3571875" y="4089400"/>
          <p14:tracePt t="101014" x="3554413" y="4089400"/>
          <p14:tracePt t="101031" x="3527425" y="4071938"/>
          <p14:tracePt t="101048" x="3500438" y="4054475"/>
          <p14:tracePt t="101064" x="3455988" y="4037013"/>
          <p14:tracePt t="101081" x="3384550" y="3990975"/>
          <p14:tracePt t="101098" x="3276600" y="3929063"/>
          <p14:tracePt t="101114" x="3170238" y="3857625"/>
          <p14:tracePt t="101132" x="3009900" y="3732213"/>
          <p14:tracePt t="101148" x="2901950" y="3679825"/>
          <p14:tracePt t="101164" x="2822575" y="3652838"/>
          <p14:tracePt t="101181" x="2768600" y="3633788"/>
          <p14:tracePt t="101198" x="2697163" y="3633788"/>
          <p14:tracePt t="101214" x="2598738" y="3633788"/>
          <p14:tracePt t="101231" x="2465388" y="3633788"/>
          <p14:tracePt t="101248" x="2330450" y="3633788"/>
          <p14:tracePt t="101265" x="2232025" y="3633788"/>
          <p14:tracePt t="101281" x="2170113" y="3633788"/>
          <p14:tracePt t="101298" x="2143125" y="3633788"/>
          <p14:tracePt t="101314" x="2125663" y="3633788"/>
          <p14:tracePt t="101332" x="2116138" y="3633788"/>
          <p14:tracePt t="101348" x="2108200" y="3633788"/>
          <p14:tracePt t="101397" x="2098675" y="3633788"/>
          <p14:tracePt t="101500" x="2116138" y="3633788"/>
          <p14:tracePt t="101508" x="2125663" y="3633788"/>
          <p14:tracePt t="101517" x="2133600" y="3633788"/>
          <p14:tracePt t="101532" x="2143125" y="3625850"/>
          <p14:tracePt t="101548" x="2152650" y="3625850"/>
          <p14:tracePt t="101565" x="2170113" y="3616325"/>
          <p14:tracePt t="101581" x="2205038" y="3616325"/>
          <p14:tracePt t="101598" x="2224088" y="3598863"/>
          <p14:tracePt t="101614" x="2251075" y="3589338"/>
          <p14:tracePt t="101631" x="2295525" y="3571875"/>
          <p14:tracePt t="101648" x="2312988" y="3554413"/>
          <p14:tracePt t="101664" x="2330450" y="3536950"/>
          <p14:tracePt t="101681" x="2339975" y="3527425"/>
          <p14:tracePt t="101698" x="2347913" y="3527425"/>
          <p14:tracePt t="101714" x="2357438" y="3517900"/>
          <p14:tracePt t="101733" x="2366963" y="3517900"/>
          <p14:tracePt t="101773" x="2374900" y="3517900"/>
          <p14:tracePt t="101781" x="2374900" y="3509963"/>
          <p14:tracePt t="101805" x="2384425" y="3500438"/>
          <p14:tracePt t="101820" x="2393950" y="3500438"/>
          <p14:tracePt t="101837" x="2401888" y="3500438"/>
          <p14:tracePt t="101845" x="2411413" y="3490913"/>
          <p14:tracePt t="101853" x="2419350" y="3490913"/>
          <p14:tracePt t="101864" x="2428875" y="3490913"/>
          <p14:tracePt t="101881" x="2446338" y="3482975"/>
          <p14:tracePt t="101898" x="2455863" y="3473450"/>
          <p14:tracePt t="101914" x="2544763" y="3473450"/>
          <p14:tracePt t="101932" x="2768600" y="3473450"/>
          <p14:tracePt t="101948" x="2874963" y="3473450"/>
          <p14:tracePt t="101964" x="2973388" y="3473450"/>
          <p14:tracePt t="101981" x="3062288" y="3465513"/>
          <p14:tracePt t="101998" x="3125788" y="3429000"/>
          <p14:tracePt t="102014" x="3152775" y="3402013"/>
          <p14:tracePt t="102093" x="3152775" y="3394075"/>
          <p14:tracePt t="102109" x="3152775" y="3375025"/>
          <p14:tracePt t="102117" x="3116263" y="3367088"/>
          <p14:tracePt t="102132" x="3044825" y="3357563"/>
          <p14:tracePt t="102148" x="2990850" y="3402013"/>
          <p14:tracePt t="102165" x="2990850" y="3446463"/>
          <p14:tracePt t="102181" x="3009900" y="3482975"/>
          <p14:tracePt t="102198" x="3036888" y="3509963"/>
          <p14:tracePt t="102214" x="3054350" y="3527425"/>
          <p14:tracePt t="102231" x="3062288" y="3536950"/>
          <p14:tracePt t="102248" x="3071813" y="3544888"/>
          <p14:tracePt t="102264" x="3071813" y="3554413"/>
          <p14:tracePt t="102281" x="3081338" y="3554413"/>
          <p14:tracePt t="102298" x="3081338" y="3562350"/>
          <p14:tracePt t="102315" x="3089275" y="3581400"/>
          <p14:tracePt t="102332" x="3098800" y="3589338"/>
          <p14:tracePt t="102348" x="3098800" y="3616325"/>
          <p14:tracePt t="102364" x="3116263" y="3625850"/>
          <p14:tracePt t="102381" x="3125788" y="3643313"/>
          <p14:tracePt t="102398" x="3133725" y="3652838"/>
          <p14:tracePt t="102414" x="3143250" y="3660775"/>
          <p14:tracePt t="102431" x="3152775" y="3679825"/>
          <p14:tracePt t="102448" x="3170238" y="3687763"/>
          <p14:tracePt t="102464" x="3205163" y="3732213"/>
          <p14:tracePt t="102481" x="3251200" y="3759200"/>
          <p14:tracePt t="102498" x="3276600" y="3786188"/>
          <p14:tracePt t="102514" x="3313113" y="3822700"/>
          <p14:tracePt t="102532" x="3322638" y="3848100"/>
          <p14:tracePt t="102548" x="3322638" y="3867150"/>
          <p14:tracePt t="102582" x="3322638" y="3875088"/>
          <p14:tracePt t="102765" x="3330575" y="3875088"/>
          <p14:tracePt t="102773" x="3340100" y="3875088"/>
          <p14:tracePt t="102789" x="3348038" y="3875088"/>
          <p14:tracePt t="102797" x="3357563" y="3867150"/>
          <p14:tracePt t="102814" x="3402013" y="3830638"/>
          <p14:tracePt t="102832" x="3473450" y="3751263"/>
          <p14:tracePt t="102848" x="3562350" y="3670300"/>
          <p14:tracePt t="102864" x="3652838" y="3544888"/>
          <p14:tracePt t="102881" x="3741738" y="3429000"/>
          <p14:tracePt t="102898" x="3803650" y="3348038"/>
          <p14:tracePt t="102914" x="3840163" y="3303588"/>
          <p14:tracePt t="102932" x="3867150" y="3276600"/>
          <p14:tracePt t="102948" x="3884613" y="3268663"/>
          <p14:tracePt t="102981" x="3894138" y="3268663"/>
          <p14:tracePt t="102998" x="3894138" y="3259138"/>
          <p14:tracePt t="103014" x="3902075" y="3259138"/>
          <p14:tracePt t="103031" x="3911600" y="3251200"/>
          <p14:tracePt t="103048" x="3919538" y="3241675"/>
          <p14:tracePt t="103064" x="3929063" y="3232150"/>
          <p14:tracePt t="103081" x="3938588" y="3232150"/>
          <p14:tracePt t="105572" x="3902075" y="3232150"/>
          <p14:tracePt t="105582" x="3840163" y="3251200"/>
          <p14:tracePt t="105589" x="3751263" y="3276600"/>
          <p14:tracePt t="105597" x="3670300" y="3303588"/>
          <p14:tracePt t="105614" x="3536950" y="3357563"/>
          <p14:tracePt t="105631" x="3429000" y="3394075"/>
          <p14:tracePt t="105664" x="3224213" y="3429000"/>
          <p14:tracePt t="105697" x="3081338" y="3455988"/>
          <p14:tracePt t="105714" x="3054350" y="3465513"/>
          <p14:tracePt t="105732" x="2990850" y="3473450"/>
          <p14:tracePt t="105748" x="2884488" y="3500438"/>
          <p14:tracePt t="105764" x="2687638" y="3562350"/>
          <p14:tracePt t="105781" x="2490788" y="3598863"/>
          <p14:tracePt t="105797" x="2347913" y="3625850"/>
          <p14:tracePt t="105814" x="2268538" y="3625850"/>
          <p14:tracePt t="105831" x="2232025" y="3643313"/>
          <p14:tracePt t="105847" x="2205038" y="3643313"/>
          <p14:tracePt t="105864" x="2197100" y="3643313"/>
          <p14:tracePt t="105881" x="2187575" y="3643313"/>
          <p14:tracePt t="105914" x="2160588" y="3643313"/>
          <p14:tracePt t="105931" x="2143125" y="3652838"/>
          <p14:tracePt t="105997" x="2133600" y="3652838"/>
          <p14:tracePt t="106013" x="2125663" y="3660775"/>
          <p14:tracePt t="106028" x="2108200" y="3670300"/>
          <p14:tracePt t="106036" x="2089150" y="3679825"/>
          <p14:tracePt t="106047" x="2071688" y="3697288"/>
          <p14:tracePt t="106064" x="2062163" y="3705225"/>
          <p14:tracePt t="106081" x="2054225" y="3714750"/>
          <p14:tracePt t="106097" x="2044700" y="3714750"/>
          <p14:tracePt t="106149" x="2044700" y="3724275"/>
          <p14:tracePt t="106164" x="2044700" y="3732213"/>
          <p14:tracePt t="106173" x="2044700" y="3751263"/>
          <p14:tracePt t="106237" x="2044700" y="3759200"/>
          <p14:tracePt t="106253" x="2054225" y="3768725"/>
          <p14:tracePt t="106260" x="2071688" y="3786188"/>
          <p14:tracePt t="106269" x="2098675" y="3786188"/>
          <p14:tracePt t="106281" x="2133600" y="3795713"/>
          <p14:tracePt t="106297" x="2214563" y="3795713"/>
          <p14:tracePt t="106314" x="2312988" y="3786188"/>
          <p14:tracePt t="106331" x="2384425" y="3759200"/>
          <p14:tracePt t="106348" x="2490788" y="3687763"/>
          <p14:tracePt t="106364" x="2544763" y="3643313"/>
          <p14:tracePt t="106381" x="2562225" y="3625850"/>
          <p14:tracePt t="106397" x="2562225" y="3616325"/>
          <p14:tracePt t="106437" x="2562225" y="3608388"/>
          <p14:tracePt t="106447" x="2536825" y="3608388"/>
          <p14:tracePt t="106464" x="2490788" y="3589338"/>
          <p14:tracePt t="106481" x="2446338" y="3589338"/>
          <p14:tracePt t="106497" x="2384425" y="3589338"/>
          <p14:tracePt t="106514" x="2312988" y="3589338"/>
          <p14:tracePt t="106531" x="2268538" y="3608388"/>
          <p14:tracePt t="106548" x="2232025" y="3625850"/>
          <p14:tracePt t="106564" x="2187575" y="3679825"/>
          <p14:tracePt t="106581" x="2160588" y="3768725"/>
          <p14:tracePt t="106597" x="2160588" y="3848100"/>
          <p14:tracePt t="106614" x="2187575" y="3929063"/>
          <p14:tracePt t="106631" x="2232025" y="3973513"/>
          <p14:tracePt t="106647" x="2268538" y="4000500"/>
          <p14:tracePt t="106664" x="2339975" y="4010025"/>
          <p14:tracePt t="106681" x="2428875" y="4017963"/>
          <p14:tracePt t="106685" x="2455863" y="4017963"/>
          <p14:tracePt t="106697" x="2482850" y="4017963"/>
          <p14:tracePt t="106714" x="2527300" y="4010025"/>
          <p14:tracePt t="106731" x="2562225" y="3983038"/>
          <p14:tracePt t="106748" x="2589213" y="3956050"/>
          <p14:tracePt t="106781" x="2589213" y="3946525"/>
          <p14:tracePt t="106798" x="2589213" y="3929063"/>
          <p14:tracePt t="106814" x="2589213" y="3894138"/>
          <p14:tracePt t="106831" x="2589213" y="3867150"/>
          <p14:tracePt t="106848" x="2571750" y="3840163"/>
          <p14:tracePt t="106864" x="2527300" y="3830638"/>
          <p14:tracePt t="106881" x="2465388" y="3795713"/>
          <p14:tracePt t="106898" x="2384425" y="3776663"/>
          <p14:tracePt t="106914" x="2330450" y="3759200"/>
          <p14:tracePt t="106931" x="2295525" y="3759200"/>
          <p14:tracePt t="106948" x="2276475" y="3759200"/>
          <p14:tracePt t="107069" x="2276475" y="3751263"/>
          <p14:tracePt t="107085" x="2276475" y="3741738"/>
          <p14:tracePt t="107101" x="2286000" y="3741738"/>
          <p14:tracePt t="107109" x="2295525" y="3732213"/>
          <p14:tracePt t="107117" x="2312988" y="3724275"/>
          <p14:tracePt t="107132" x="2322513" y="3714750"/>
          <p14:tracePt t="107318" x="2330450" y="3705225"/>
          <p14:tracePt t="107333" x="2339975" y="3705225"/>
          <p14:tracePt t="107341" x="2347913" y="3697288"/>
          <p14:tracePt t="107349" x="2357438" y="3687763"/>
          <p14:tracePt t="107365" x="2366963" y="3679825"/>
          <p14:tracePt t="107381" x="2374900" y="3679825"/>
          <p14:tracePt t="107397" x="2374900" y="3670300"/>
          <p14:tracePt t="107414" x="2384425" y="3670300"/>
          <p14:tracePt t="107525" x="2384425" y="3660775"/>
          <p14:tracePt t="107533" x="2393950" y="3652838"/>
          <p14:tracePt t="107548" x="2419350" y="3643313"/>
          <p14:tracePt t="107564" x="2465388" y="3625850"/>
          <p14:tracePt t="107581" x="2500313" y="3608388"/>
          <p14:tracePt t="107597" x="2589213" y="3581400"/>
          <p14:tracePt t="107614" x="2652713" y="3571875"/>
          <p14:tracePt t="107631" x="2670175" y="3571875"/>
          <p14:tracePt t="110045" x="2660650" y="3571875"/>
          <p14:tracePt t="110053" x="2652713" y="3571875"/>
          <p14:tracePt t="110064" x="2643188" y="3571875"/>
          <p14:tracePt t="110093" x="2625725" y="3581400"/>
          <p14:tracePt t="110101" x="2598738" y="3589338"/>
          <p14:tracePt t="110114" x="2571750" y="3589338"/>
          <p14:tracePt t="110130" x="2554288" y="3598863"/>
          <p14:tracePt t="110164" x="2527300" y="3608388"/>
          <p14:tracePt t="110196" x="2509838" y="3616325"/>
          <p14:tracePt t="110214" x="2500313" y="3616325"/>
          <p14:tracePt t="110231" x="2490788" y="3616325"/>
          <p14:tracePt t="110452" x="2482850" y="3616325"/>
          <p14:tracePt t="112837" x="2473325" y="3616325"/>
          <p14:tracePt t="112845" x="2455863" y="3616325"/>
          <p14:tracePt t="112852" x="2438400" y="3616325"/>
          <p14:tracePt t="112865" x="2419350" y="3616325"/>
          <p14:tracePt t="112881" x="2393950" y="3616325"/>
          <p14:tracePt t="112898" x="2384425" y="3616325"/>
          <p14:tracePt t="112913" x="2374900" y="3616325"/>
          <p14:tracePt t="112948" x="2366963" y="3616325"/>
          <p14:tracePt t="112981" x="2357438" y="3616325"/>
          <p14:tracePt t="113365" x="2347913" y="3616325"/>
          <p14:tracePt t="113372" x="2322513" y="3625850"/>
          <p14:tracePt t="113382" x="2295525" y="3633788"/>
          <p14:tracePt t="113414" x="2179638" y="3670300"/>
          <p14:tracePt t="113447" x="2108200" y="3687763"/>
          <p14:tracePt t="113480" x="2098675" y="3697288"/>
          <p14:tracePt t="113497" x="2044700" y="3768725"/>
          <p14:tracePt t="113514" x="1965325" y="3902075"/>
          <p14:tracePt t="113530" x="1919288" y="4000500"/>
          <p14:tracePt t="113548" x="1901825" y="4089400"/>
          <p14:tracePt t="113564" x="1884363" y="4170363"/>
          <p14:tracePt t="113580" x="1874838" y="4268788"/>
          <p14:tracePt t="113597" x="1857375" y="4367213"/>
          <p14:tracePt t="113614" x="1857375" y="4465638"/>
          <p14:tracePt t="113630" x="1857375" y="4562475"/>
          <p14:tracePt t="113647" x="1857375" y="4643438"/>
          <p14:tracePt t="113664" x="1857375" y="4759325"/>
          <p14:tracePt t="113680" x="1857375" y="4867275"/>
          <p14:tracePt t="113684" x="1857375" y="4929188"/>
          <p14:tracePt t="113697" x="1857375" y="4973638"/>
          <p14:tracePt t="113714" x="1857375" y="5081588"/>
          <p14:tracePt t="113730" x="1857375" y="5187950"/>
          <p14:tracePt t="113748" x="1857375" y="5313363"/>
          <p14:tracePt t="113764" x="1857375" y="5411788"/>
          <p14:tracePt t="113780" x="1857375" y="5527675"/>
          <p14:tracePt t="113797" x="1857375" y="5653088"/>
          <p14:tracePt t="113814" x="1857375" y="5751513"/>
          <p14:tracePt t="113830" x="1857375" y="5813425"/>
          <p14:tracePt t="113847" x="1857375" y="5830888"/>
          <p14:tracePt t="113864" x="1857375" y="5840413"/>
          <p14:tracePt t="113880" x="1857375" y="5848350"/>
          <p14:tracePt t="113897" x="1857375" y="5857875"/>
          <p14:tracePt t="113914" x="1857375" y="5884863"/>
          <p14:tracePt t="113957" x="1857375" y="5894388"/>
          <p14:tracePt t="114213" x="1866900" y="5902325"/>
          <p14:tracePt t="114221" x="1893888" y="5919788"/>
          <p14:tracePt t="114230" x="1946275" y="5946775"/>
          <p14:tracePt t="114247" x="2098675" y="6000750"/>
          <p14:tracePt t="114264" x="2295525" y="6054725"/>
          <p14:tracePt t="114281" x="2473325" y="6108700"/>
          <p14:tracePt t="114297" x="2608263" y="6134100"/>
          <p14:tracePt t="114314" x="2697163" y="6143625"/>
          <p14:tracePt t="114330" x="2759075" y="6153150"/>
          <p14:tracePt t="114348" x="2813050" y="6153150"/>
          <p14:tracePt t="114364" x="2830513" y="6153150"/>
          <p14:tracePt t="114397" x="2840038" y="6143625"/>
          <p14:tracePt t="114421" x="2847975" y="6143625"/>
          <p14:tracePt t="114437" x="2847975" y="6134100"/>
          <p14:tracePt t="117685" x="2857500" y="6134100"/>
          <p14:tracePt t="117693" x="2867025" y="6134100"/>
          <p14:tracePt t="117700" x="2874963" y="6134100"/>
          <p14:tracePt t="117714" x="2894013" y="6126163"/>
          <p14:tracePt t="117731" x="2955925" y="6116638"/>
          <p14:tracePt t="117747" x="3143250" y="6134100"/>
          <p14:tracePt t="117764" x="3705225" y="6340475"/>
          <p14:tracePt t="117797" x="4545013" y="6688138"/>
          <p14:tracePt t="117830" x="4911725" y="6823075"/>
          <p14:tracePt t="117847" x="4938713" y="6831013"/>
          <p14:tracePt t="117925" x="4946650" y="6831013"/>
          <p14:tracePt t="117949" x="4956175" y="6831013"/>
          <p14:tracePt t="118021" x="4965700" y="6831013"/>
          <p14:tracePt t="118389" x="4965700" y="6823075"/>
          <p14:tracePt t="118397" x="4965700" y="6813550"/>
          <p14:tracePt t="118405" x="4965700" y="6786563"/>
          <p14:tracePt t="118413" x="4956175" y="6759575"/>
          <p14:tracePt t="118431" x="4938713" y="6715125"/>
          <p14:tracePt t="118447" x="4902200" y="6680200"/>
          <p14:tracePt t="118464" x="4867275" y="6634163"/>
          <p14:tracePt t="118497" x="4795838" y="6527800"/>
          <p14:tracePt t="118530" x="4759325" y="6456363"/>
          <p14:tracePt t="118548" x="4741863" y="6411913"/>
          <p14:tracePt t="118564" x="4732338" y="6367463"/>
          <p14:tracePt t="118580" x="4714875" y="6340475"/>
          <p14:tracePt t="118597" x="4714875" y="6296025"/>
          <p14:tracePt t="118614" x="4705350" y="6276975"/>
          <p14:tracePt t="118630" x="4705350" y="6251575"/>
          <p14:tracePt t="118647" x="4697413" y="6232525"/>
          <p14:tracePt t="118664" x="4697413" y="6224588"/>
          <p14:tracePt t="118697" x="4679950" y="6197600"/>
          <p14:tracePt t="118714" x="4670425" y="6170613"/>
          <p14:tracePt t="118730" x="4660900" y="6153150"/>
          <p14:tracePt t="118748" x="4652963" y="6153150"/>
          <p14:tracePt t="118996" x="4652963" y="6134100"/>
          <p14:tracePt t="119005" x="4643438" y="6108700"/>
          <p14:tracePt t="119013" x="4608513" y="6062663"/>
          <p14:tracePt t="119030" x="4518025" y="5991225"/>
          <p14:tracePt t="119047" x="4411663" y="5956300"/>
          <p14:tracePt t="119063" x="4268788" y="5929313"/>
          <p14:tracePt t="119080" x="4125913" y="5929313"/>
          <p14:tracePt t="119097" x="3938588" y="6027738"/>
          <p14:tracePt t="119114" x="3670300" y="6242050"/>
          <p14:tracePt t="119130" x="3438525" y="6473825"/>
          <p14:tracePt t="119148" x="3322638" y="6670675"/>
          <p14:tracePt t="119164" x="3322638" y="6724650"/>
          <p14:tracePt t="119180" x="3394075" y="6804025"/>
          <p14:tracePt t="119197" x="3581400" y="6848475"/>
          <p14:tracePt t="119214" x="3803650" y="6848475"/>
          <p14:tracePt t="119230" x="3990975" y="6848475"/>
          <p14:tracePt t="119247" x="4125913" y="6840538"/>
          <p14:tracePt t="119264" x="4268788" y="6705600"/>
          <p14:tracePt t="119280" x="4357688" y="6518275"/>
          <p14:tracePt t="119297" x="4375150" y="6296025"/>
          <p14:tracePt t="119314" x="4375150" y="6099175"/>
          <p14:tracePt t="119330" x="4276725" y="5983288"/>
          <p14:tracePt t="119348" x="4000500" y="5830888"/>
          <p14:tracePt t="119364" x="3786188" y="5803900"/>
          <p14:tracePt t="119380" x="3643313" y="5803900"/>
          <p14:tracePt t="119397" x="3571875" y="5830888"/>
          <p14:tracePt t="119414" x="3544888" y="5840413"/>
          <p14:tracePt t="119430" x="3517900" y="5875338"/>
          <p14:tracePt t="119447" x="3517900" y="5991225"/>
          <p14:tracePt t="119464" x="3598863" y="6170613"/>
          <p14:tracePt t="119480" x="3911600" y="6384925"/>
          <p14:tracePt t="119497" x="4330700" y="6589713"/>
          <p14:tracePt t="119514" x="4625975" y="6688138"/>
          <p14:tracePt t="119530" x="4759325" y="6715125"/>
          <p14:tracePt t="119547" x="4813300" y="6715125"/>
          <p14:tracePt t="119564" x="4822825" y="6715125"/>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Rectangle 21"/>
          <p:cNvSpPr/>
          <p:nvPr/>
        </p:nvSpPr>
        <p:spPr>
          <a:xfrm>
            <a:off x="537006" y="2595256"/>
            <a:ext cx="4696529" cy="2815842"/>
          </a:xfrm>
          <a:prstGeom prst="rect">
            <a:avLst/>
          </a:prstGeom>
          <a:solidFill>
            <a:srgbClr val="00487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7994E089-025A-4C69-B940-7F951870B5E4}"/>
              </a:ext>
            </a:extLst>
          </p:cNvPr>
          <p:cNvSpPr txBox="1"/>
          <p:nvPr/>
        </p:nvSpPr>
        <p:spPr>
          <a:xfrm>
            <a:off x="553047" y="1342382"/>
            <a:ext cx="10808885" cy="1107996"/>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indent="914400" algn="just"/>
            <a:r>
              <a:rPr lang="en-US" sz="1800" b="1" dirty="0" smtClean="0"/>
              <a:t>Naïve Bayes </a:t>
            </a:r>
            <a:r>
              <a:rPr lang="en-US" sz="1800" dirty="0" smtClean="0"/>
              <a:t>(using </a:t>
            </a:r>
            <a:r>
              <a:rPr lang="en-US" sz="1800" dirty="0" err="1" smtClean="0"/>
              <a:t>baye’s</a:t>
            </a:r>
            <a:r>
              <a:rPr lang="en-US" sz="1800" dirty="0" smtClean="0"/>
              <a:t> theorem) is </a:t>
            </a:r>
            <a:r>
              <a:rPr lang="en-US" sz="1800" dirty="0"/>
              <a:t>that the presence of </a:t>
            </a:r>
            <a:r>
              <a:rPr lang="en-US" sz="1800" dirty="0">
                <a:solidFill>
                  <a:srgbClr val="00B050"/>
                </a:solidFill>
              </a:rPr>
              <a:t>a feature in a class is independent to the presence of any other feature in the same class</a:t>
            </a:r>
            <a:r>
              <a:rPr lang="en-US" sz="1800" dirty="0"/>
              <a:t>. For example, a phone may be considered as smart if it is having touch screen, internet facility, good camera etc. Though all these features are dependent on each other, they contribute independently to the </a:t>
            </a:r>
            <a:r>
              <a:rPr lang="en-US" sz="1800" dirty="0">
                <a:solidFill>
                  <a:srgbClr val="00B050"/>
                </a:solidFill>
              </a:rPr>
              <a:t>probability</a:t>
            </a:r>
            <a:r>
              <a:rPr lang="en-US" sz="1800" dirty="0"/>
              <a:t> of that the phone is a smart phone.</a:t>
            </a:r>
            <a:endParaRPr lang="en-US" sz="1800" i="0" dirty="0" smtClean="0">
              <a:latin typeface="Segoe UI" panose="020B0502040204020203" pitchFamily="34" charset="0"/>
            </a:endParaRPr>
          </a:p>
        </p:txBody>
      </p:sp>
      <p:grpSp>
        <p:nvGrpSpPr>
          <p:cNvPr id="3" name="Group 2"/>
          <p:cNvGrpSpPr/>
          <p:nvPr/>
        </p:nvGrpSpPr>
        <p:grpSpPr>
          <a:xfrm>
            <a:off x="449181" y="414980"/>
            <a:ext cx="2568836" cy="599364"/>
            <a:chOff x="4154906" y="414980"/>
            <a:chExt cx="2568836" cy="599364"/>
          </a:xfrm>
        </p:grpSpPr>
        <p:sp>
          <p:nvSpPr>
            <p:cNvPr id="14" name="Rectangle 13"/>
            <p:cNvSpPr/>
            <p:nvPr/>
          </p:nvSpPr>
          <p:spPr>
            <a:xfrm>
              <a:off x="4727554" y="483220"/>
              <a:ext cx="1996187"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Naïve Bayes</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6" y="414980"/>
              <a:ext cx="2568836"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4</a:t>
                </a:r>
                <a:endParaRPr lang="en-US" sz="2000" dirty="0"/>
              </a:p>
            </p:txBody>
          </p:sp>
        </p:grpSp>
      </p:grpSp>
      <p:sp>
        <p:nvSpPr>
          <p:cNvPr id="27" name="Rectangle 26"/>
          <p:cNvSpPr/>
          <p:nvPr/>
        </p:nvSpPr>
        <p:spPr>
          <a:xfrm>
            <a:off x="9844275" y="526121"/>
            <a:ext cx="1609736"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Classification</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20" y="2761504"/>
            <a:ext cx="4391025" cy="2514600"/>
          </a:xfrm>
          <a:prstGeom prst="rect">
            <a:avLst/>
          </a:prstGeom>
        </p:spPr>
      </p:pic>
      <p:sp>
        <p:nvSpPr>
          <p:cNvPr id="12" name="Rectangle 11"/>
          <p:cNvSpPr/>
          <p:nvPr/>
        </p:nvSpPr>
        <p:spPr>
          <a:xfrm>
            <a:off x="452001" y="5590819"/>
            <a:ext cx="4174121" cy="523220"/>
          </a:xfrm>
          <a:prstGeom prst="rect">
            <a:avLst/>
          </a:prstGeom>
        </p:spPr>
        <p:txBody>
          <a:bodyPr wrap="square">
            <a:spAutoFit/>
          </a:bodyPr>
          <a:lstStyle/>
          <a:p>
            <a:r>
              <a:rPr lang="en-US" sz="1400" dirty="0" smtClean="0">
                <a:solidFill>
                  <a:srgbClr val="00487E"/>
                </a:solidFill>
                <a:latin typeface="Segoe UI" panose="020B0502040204020203" pitchFamily="34" charset="0"/>
                <a:cs typeface="Segoe UI" panose="020B0502040204020203" pitchFamily="34" charset="0"/>
              </a:rPr>
              <a:t>The </a:t>
            </a:r>
            <a:r>
              <a:rPr lang="en-US" sz="1400" dirty="0">
                <a:solidFill>
                  <a:srgbClr val="00487E"/>
                </a:solidFill>
                <a:latin typeface="Segoe UI" panose="020B0502040204020203" pitchFamily="34" charset="0"/>
                <a:cs typeface="Segoe UI" panose="020B0502040204020203" pitchFamily="34" charset="0"/>
              </a:rPr>
              <a:t>likelihood that </a:t>
            </a:r>
            <a:r>
              <a:rPr lang="en-US" sz="1400" dirty="0" smtClean="0">
                <a:solidFill>
                  <a:srgbClr val="00487E"/>
                </a:solidFill>
                <a:latin typeface="Segoe UI" panose="020B0502040204020203" pitchFamily="34" charset="0"/>
                <a:cs typeface="Segoe UI" panose="020B0502040204020203" pitchFamily="34" charset="0"/>
              </a:rPr>
              <a:t>an event (c) </a:t>
            </a:r>
            <a:r>
              <a:rPr lang="en-US" sz="1400" dirty="0">
                <a:solidFill>
                  <a:srgbClr val="00487E"/>
                </a:solidFill>
                <a:latin typeface="Segoe UI" panose="020B0502040204020203" pitchFamily="34" charset="0"/>
                <a:cs typeface="Segoe UI" panose="020B0502040204020203" pitchFamily="34" charset="0"/>
              </a:rPr>
              <a:t>will happen given that another </a:t>
            </a:r>
            <a:r>
              <a:rPr lang="en-US" sz="1400" dirty="0" smtClean="0">
                <a:solidFill>
                  <a:srgbClr val="00487E"/>
                </a:solidFill>
                <a:latin typeface="Segoe UI" panose="020B0502040204020203" pitchFamily="34" charset="0"/>
                <a:cs typeface="Segoe UI" panose="020B0502040204020203" pitchFamily="34" charset="0"/>
              </a:rPr>
              <a:t>event (x) </a:t>
            </a:r>
            <a:r>
              <a:rPr lang="en-US" sz="1400" dirty="0">
                <a:solidFill>
                  <a:srgbClr val="00487E"/>
                </a:solidFill>
                <a:latin typeface="Segoe UI" panose="020B0502040204020203" pitchFamily="34" charset="0"/>
                <a:cs typeface="Segoe UI" panose="020B0502040204020203" pitchFamily="34" charset="0"/>
              </a:rPr>
              <a:t>has already </a:t>
            </a:r>
            <a:r>
              <a:rPr lang="en-US" sz="1400" dirty="0" smtClean="0">
                <a:solidFill>
                  <a:srgbClr val="00487E"/>
                </a:solidFill>
                <a:latin typeface="Segoe UI" panose="020B0502040204020203" pitchFamily="34" charset="0"/>
                <a:cs typeface="Segoe UI" panose="020B0502040204020203" pitchFamily="34" charset="0"/>
              </a:rPr>
              <a:t>happened</a:t>
            </a:r>
            <a:endParaRPr lang="en-US" sz="1400" dirty="0">
              <a:solidFill>
                <a:srgbClr val="00487E"/>
              </a:solidFill>
              <a:effectLst/>
              <a:latin typeface="Segoe UI" panose="020B0502040204020203" pitchFamily="34" charset="0"/>
              <a:cs typeface="Segoe UI" panose="020B0502040204020203" pitchFamily="34" charset="0"/>
            </a:endParaRPr>
          </a:p>
        </p:txBody>
      </p:sp>
      <p:sp>
        <p:nvSpPr>
          <p:cNvPr id="29" name="Rectangle 28"/>
          <p:cNvSpPr/>
          <p:nvPr/>
        </p:nvSpPr>
        <p:spPr>
          <a:xfrm>
            <a:off x="5627735" y="5574563"/>
            <a:ext cx="3040704" cy="1200329"/>
          </a:xfrm>
          <a:prstGeom prst="rect">
            <a:avLst/>
          </a:prstGeom>
        </p:spPr>
        <p:txBody>
          <a:bodyPr wrap="none">
            <a:spAutoFit/>
          </a:bodyPr>
          <a:lstStyle/>
          <a:p>
            <a:r>
              <a:rPr lang="en-US" b="1" dirty="0" smtClean="0">
                <a:solidFill>
                  <a:srgbClr val="00487E"/>
                </a:solidFill>
              </a:rPr>
              <a:t>Implementation Example:</a:t>
            </a:r>
          </a:p>
          <a:p>
            <a:pPr marL="342900" indent="-342900">
              <a:buAutoNum type="arabicPeriod"/>
            </a:pPr>
            <a:r>
              <a:rPr lang="en-US" dirty="0" smtClean="0">
                <a:solidFill>
                  <a:srgbClr val="00487E"/>
                </a:solidFill>
              </a:rPr>
              <a:t>Recommendation System </a:t>
            </a:r>
          </a:p>
          <a:p>
            <a:pPr marL="342900" indent="-342900">
              <a:buAutoNum type="arabicPeriod"/>
            </a:pPr>
            <a:r>
              <a:rPr lang="en-US" dirty="0" smtClean="0">
                <a:solidFill>
                  <a:srgbClr val="00487E"/>
                </a:solidFill>
              </a:rPr>
              <a:t>Text Classification</a:t>
            </a:r>
          </a:p>
          <a:p>
            <a:pPr marL="342900" indent="-342900">
              <a:buAutoNum type="arabicPeriod"/>
            </a:pPr>
            <a:r>
              <a:rPr lang="en-US" dirty="0" smtClean="0">
                <a:solidFill>
                  <a:srgbClr val="00487E"/>
                </a:solidFill>
              </a:rPr>
              <a:t>Multiclass prediction</a:t>
            </a:r>
          </a:p>
        </p:txBody>
      </p:sp>
      <p:pic>
        <p:nvPicPr>
          <p:cNvPr id="17" name="Picture 16"/>
          <p:cNvPicPr>
            <a:picLocks noChangeAspect="1"/>
          </p:cNvPicPr>
          <p:nvPr/>
        </p:nvPicPr>
        <p:blipFill>
          <a:blip r:embed="rId5"/>
          <a:stretch>
            <a:fillRect/>
          </a:stretch>
        </p:blipFill>
        <p:spPr>
          <a:xfrm>
            <a:off x="5627735" y="2595256"/>
            <a:ext cx="3319115" cy="2800503"/>
          </a:xfrm>
          <a:prstGeom prst="rect">
            <a:avLst/>
          </a:prstGeom>
        </p:spPr>
      </p:pic>
      <p:pic>
        <p:nvPicPr>
          <p:cNvPr id="34" name="Audio 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55498248"/>
      </p:ext>
    </p:extLst>
  </p:cSld>
  <p:clrMapOvr>
    <a:masterClrMapping/>
  </p:clrMapOvr>
  <mc:AlternateContent xmlns:mc="http://schemas.openxmlformats.org/markup-compatibility/2006" xmlns:p14="http://schemas.microsoft.com/office/powerpoint/2010/main">
    <mc:Choice Requires="p14">
      <p:transition spd="slow" p14:dur="2000" advTm="100762"/>
    </mc:Choice>
    <mc:Fallback xmlns="">
      <p:transition spd="slow" advTm="100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extLst>
    <p:ext uri="{3A86A75C-4F4B-4683-9AE1-C65F6400EC91}">
      <p14:laserTraceLst xmlns:p14="http://schemas.microsoft.com/office/powerpoint/2010/main">
        <p14:tracePtLst>
          <p14:tracePt t="2207" x="812800" y="5000625"/>
          <p14:tracePt t="2239" x="803275" y="5000625"/>
          <p14:tracePt t="2273" x="830263" y="4956175"/>
          <p14:tracePt t="2279" x="901700" y="4840288"/>
          <p14:tracePt t="2291" x="990600" y="4679950"/>
          <p14:tracePt t="2325" x="1670050" y="3660775"/>
          <p14:tracePt t="2358" x="2197100" y="2874963"/>
          <p14:tracePt t="2375" x="2509838" y="2295525"/>
          <p14:tracePt t="2391" x="2625725" y="2009775"/>
          <p14:tracePt t="2408" x="2714625" y="1785938"/>
          <p14:tracePt t="2424" x="2759075" y="1589088"/>
          <p14:tracePt t="2441" x="2768600" y="1401763"/>
          <p14:tracePt t="2458" x="2768600" y="1214438"/>
          <p14:tracePt t="2475" x="2724150" y="1062038"/>
          <p14:tracePt t="2491" x="2697163" y="938213"/>
          <p14:tracePt t="2508" x="2679700" y="847725"/>
          <p14:tracePt t="2525" x="2670175" y="768350"/>
          <p14:tracePt t="2541" x="2660650" y="714375"/>
          <p14:tracePt t="2558" x="2643188" y="669925"/>
          <p14:tracePt t="2575" x="2625725" y="608013"/>
          <p14:tracePt t="2591" x="2616200" y="561975"/>
          <p14:tracePt t="2608" x="2598738" y="544513"/>
          <p14:tracePt t="2625" x="2589213" y="509588"/>
          <p14:tracePt t="2641" x="2562225" y="490538"/>
          <p14:tracePt t="2658" x="2562225" y="482600"/>
          <p14:tracePt t="2696" x="2554288" y="482600"/>
          <p14:tracePt t="2708" x="2544763" y="482600"/>
          <p14:tracePt t="2725" x="2490788" y="455613"/>
          <p14:tracePt t="2741" x="2446338" y="419100"/>
          <p14:tracePt t="2758" x="2393950" y="411163"/>
          <p14:tracePt t="2775" x="2295525" y="366713"/>
          <p14:tracePt t="2791" x="2251075" y="357188"/>
          <p14:tracePt t="2808" x="2179638" y="366713"/>
          <p14:tracePt t="2824" x="2009775" y="465138"/>
          <p14:tracePt t="2841" x="1803400" y="561975"/>
          <p14:tracePt t="2858" x="1687513" y="633413"/>
          <p14:tracePt t="2875" x="1589088" y="687388"/>
          <p14:tracePt t="2891" x="1544638" y="704850"/>
          <p14:tracePt t="2908" x="1517650" y="723900"/>
          <p14:tracePt t="2925" x="1490663" y="741363"/>
          <p14:tracePt t="2941" x="1473200" y="785813"/>
          <p14:tracePt t="2958" x="1455738" y="830263"/>
          <p14:tracePt t="2975" x="1446213" y="874713"/>
          <p14:tracePt t="2991" x="1446213" y="911225"/>
          <p14:tracePt t="3008" x="1482725" y="946150"/>
          <p14:tracePt t="3025" x="1536700" y="982663"/>
          <p14:tracePt t="3041" x="1616075" y="1027113"/>
          <p14:tracePt t="3058" x="1731963" y="1081088"/>
          <p14:tracePt t="3075" x="1847850" y="1125538"/>
          <p14:tracePt t="3091" x="1965325" y="1169988"/>
          <p14:tracePt t="3108" x="2054225" y="1179513"/>
          <p14:tracePt t="3125" x="2108200" y="1196975"/>
          <p14:tracePt t="3141" x="2143125" y="1196975"/>
          <p14:tracePt t="3158" x="2170113" y="1187450"/>
          <p14:tracePt t="3175" x="2276475" y="1116013"/>
          <p14:tracePt t="3191" x="2384425" y="1044575"/>
          <p14:tracePt t="3209" x="2465388" y="982663"/>
          <p14:tracePt t="3225" x="2527300" y="938213"/>
          <p14:tracePt t="3241" x="2554288" y="919163"/>
          <p14:tracePt t="9520" x="2562225" y="919163"/>
          <p14:tracePt t="9528" x="2581275" y="928688"/>
          <p14:tracePt t="9541" x="2633663" y="982663"/>
          <p14:tracePt t="9558" x="2732088" y="1054100"/>
          <p14:tracePt t="9576" x="2786063" y="1108075"/>
          <p14:tracePt t="9591" x="2795588" y="1125538"/>
          <p14:tracePt t="9696" x="2813050" y="1133475"/>
          <p14:tracePt t="9704" x="2822575" y="1152525"/>
          <p14:tracePt t="9724" x="2894013" y="1179513"/>
          <p14:tracePt t="9741" x="3009900" y="1250950"/>
          <p14:tracePt t="9758" x="3179763" y="1357313"/>
          <p14:tracePt t="9775" x="3473450" y="1536700"/>
          <p14:tracePt t="9791" x="3813175" y="1679575"/>
          <p14:tracePt t="9808" x="4116388" y="1795463"/>
          <p14:tracePt t="9824" x="4375150" y="1866900"/>
          <p14:tracePt t="9841" x="4545013" y="1893888"/>
          <p14:tracePt t="9857" x="4679950" y="1901825"/>
          <p14:tracePt t="9874" x="4776788" y="1893888"/>
          <p14:tracePt t="9891" x="4848225" y="1812925"/>
          <p14:tracePt t="9908" x="4894263" y="1714500"/>
          <p14:tracePt t="9924" x="4911725" y="1608138"/>
          <p14:tracePt t="9941" x="4929188" y="1509713"/>
          <p14:tracePt t="9957" x="4929188" y="1411288"/>
          <p14:tracePt t="9974" x="4929188" y="1347788"/>
          <p14:tracePt t="9991" x="4929188" y="1258888"/>
          <p14:tracePt t="10007" x="4919663" y="1214438"/>
          <p14:tracePt t="10024" x="4884738" y="1169988"/>
          <p14:tracePt t="10041" x="4822825" y="1143000"/>
          <p14:tracePt t="10058" x="4751388" y="1098550"/>
          <p14:tracePt t="10074" x="4660900" y="1071563"/>
          <p14:tracePt t="10091" x="4554538" y="1027113"/>
          <p14:tracePt t="10108" x="4456113" y="1009650"/>
          <p14:tracePt t="10125" x="4367213" y="1009650"/>
          <p14:tracePt t="10141" x="4286250" y="1009650"/>
          <p14:tracePt t="10158" x="4152900" y="1071563"/>
          <p14:tracePt t="10174" x="4027488" y="1143000"/>
          <p14:tracePt t="10191" x="3830638" y="1285875"/>
          <p14:tracePt t="10208" x="3724275" y="1411288"/>
          <p14:tracePt t="10224" x="3652838" y="1509713"/>
          <p14:tracePt t="10241" x="3625850" y="1589088"/>
          <p14:tracePt t="10258" x="3608388" y="1679575"/>
          <p14:tracePt t="10274" x="3608388" y="1724025"/>
          <p14:tracePt t="10291" x="3608388" y="1758950"/>
          <p14:tracePt t="10308" x="3633788" y="1785938"/>
          <p14:tracePt t="10324" x="3670300" y="1803400"/>
          <p14:tracePt t="10341" x="3759200" y="1822450"/>
          <p14:tracePt t="10358" x="3929063" y="1839913"/>
          <p14:tracePt t="10375" x="4224338" y="1857375"/>
          <p14:tracePt t="10391" x="4322763" y="1857375"/>
          <p14:tracePt t="10408" x="4384675" y="1822450"/>
          <p14:tracePt t="10424" x="4438650" y="1776413"/>
          <p14:tracePt t="10441" x="4456113" y="1731963"/>
          <p14:tracePt t="10457" x="4465638" y="1697038"/>
          <p14:tracePt t="10474" x="4465638" y="1670050"/>
          <p14:tracePt t="10491" x="4465638" y="1652588"/>
          <p14:tracePt t="10536" x="4465638" y="1643063"/>
          <p14:tracePt t="10552" x="4465638" y="1633538"/>
          <p14:tracePt t="10560" x="4465638" y="1625600"/>
          <p14:tracePt t="14632" x="4429125" y="1643063"/>
          <p14:tracePt t="14640" x="4322763" y="1687513"/>
          <p14:tracePt t="14648" x="4143375" y="1741488"/>
          <p14:tracePt t="14657" x="3875088" y="1822450"/>
          <p14:tracePt t="14691" x="3160713" y="1928813"/>
          <p14:tracePt t="14724" x="2857500" y="1955800"/>
          <p14:tracePt t="14741" x="2776538" y="1955800"/>
          <p14:tracePt t="14757" x="2751138" y="1955800"/>
          <p14:tracePt t="14841" x="2759075" y="1955800"/>
          <p14:tracePt t="14849" x="2795588" y="1928813"/>
          <p14:tracePt t="14857" x="2813050" y="1911350"/>
          <p14:tracePt t="14874" x="2830513" y="1857375"/>
          <p14:tracePt t="14891" x="2830513" y="1812925"/>
          <p14:tracePt t="14908" x="2830513" y="1776413"/>
          <p14:tracePt t="14924" x="2803525" y="1714500"/>
          <p14:tracePt t="14941" x="2705100" y="1652588"/>
          <p14:tracePt t="14958" x="2544763" y="1589088"/>
          <p14:tracePt t="14974" x="2312988" y="1509713"/>
          <p14:tracePt t="14991" x="1965325" y="1393825"/>
          <p14:tracePt t="15008" x="1795463" y="1366838"/>
          <p14:tracePt t="15025" x="1697038" y="1366838"/>
          <p14:tracePt t="15041" x="1633538" y="1428750"/>
          <p14:tracePt t="15057" x="1581150" y="1544638"/>
          <p14:tracePt t="15074" x="1562100" y="1679575"/>
          <p14:tracePt t="15091" x="1562100" y="1751013"/>
          <p14:tracePt t="15107" x="1571625" y="1785938"/>
          <p14:tracePt t="15124" x="1643063" y="1847850"/>
          <p14:tracePt t="15141" x="1751013" y="1911350"/>
          <p14:tracePt t="15157" x="1955800" y="1973263"/>
          <p14:tracePt t="15174" x="2295525" y="2027238"/>
          <p14:tracePt t="15191" x="2732088" y="2027238"/>
          <p14:tracePt t="15207" x="2919413" y="2000250"/>
          <p14:tracePt t="15224" x="3036888" y="1946275"/>
          <p14:tracePt t="15240" x="3116263" y="1893888"/>
          <p14:tracePt t="15257" x="3187700" y="1839913"/>
          <p14:tracePt t="15274" x="3241675" y="1795463"/>
          <p14:tracePt t="15291" x="3251200" y="1758950"/>
          <p14:tracePt t="15307" x="3259138" y="1724025"/>
          <p14:tracePt t="15324" x="3259138" y="1697038"/>
          <p14:tracePt t="15544" x="3251200" y="1697038"/>
          <p14:tracePt t="15551" x="3197225" y="1660525"/>
          <p14:tracePt t="15559" x="3133725" y="1616075"/>
          <p14:tracePt t="15574" x="3081338" y="1589088"/>
          <p14:tracePt t="15591" x="3027363" y="1536700"/>
          <p14:tracePt t="15615" x="3036888" y="1536700"/>
          <p14:tracePt t="15625" x="3089275" y="1527175"/>
          <p14:tracePt t="15640" x="3295650" y="1509713"/>
          <p14:tracePt t="15657" x="3562350" y="1509713"/>
          <p14:tracePt t="15674" x="4010025" y="1509713"/>
          <p14:tracePt t="15691" x="4643438" y="1509713"/>
          <p14:tracePt t="15707" x="5322888" y="1500188"/>
          <p14:tracePt t="15724" x="5938838" y="1473200"/>
          <p14:tracePt t="15741" x="6367463" y="1384300"/>
          <p14:tracePt t="15758" x="6483350" y="1347788"/>
          <p14:tracePt t="15774" x="6518275" y="1339850"/>
          <p14:tracePt t="15791" x="6759575" y="1250950"/>
          <p14:tracePt t="15807" x="7072313" y="1169988"/>
          <p14:tracePt t="15824" x="7466013" y="1108075"/>
          <p14:tracePt t="15841" x="7813675" y="1108075"/>
          <p14:tracePt t="15857" x="8062913" y="1108075"/>
          <p14:tracePt t="15874" x="8170863" y="1108075"/>
          <p14:tracePt t="15891" x="8188325" y="1108075"/>
          <p14:tracePt t="15936" x="8197850" y="1108075"/>
          <p14:tracePt t="15944" x="8197850" y="1098550"/>
          <p14:tracePt t="15957" x="8215313" y="1089025"/>
          <p14:tracePt t="16016" x="8224838" y="1098550"/>
          <p14:tracePt t="16024" x="8232775" y="1125538"/>
          <p14:tracePt t="16032" x="8259763" y="1169988"/>
          <p14:tracePt t="16041" x="8286750" y="1214438"/>
          <p14:tracePt t="16057" x="8304213" y="1285875"/>
          <p14:tracePt t="16074" x="8313738" y="1357313"/>
          <p14:tracePt t="16091" x="8313738" y="1419225"/>
          <p14:tracePt t="16107" x="8313738" y="1490663"/>
          <p14:tracePt t="16124" x="8286750" y="1527175"/>
          <p14:tracePt t="16141" x="8277225" y="1554163"/>
          <p14:tracePt t="16158" x="8269288" y="1581150"/>
          <p14:tracePt t="16174" x="8259763" y="1608138"/>
          <p14:tracePt t="16191" x="8251825" y="1643063"/>
          <p14:tracePt t="16561" x="8232775" y="1643063"/>
          <p14:tracePt t="16568" x="8215313" y="1643063"/>
          <p14:tracePt t="16576" x="8205788" y="1643063"/>
          <p14:tracePt t="16592" x="8188325" y="1643063"/>
          <p14:tracePt t="16776" x="8180388" y="1643063"/>
          <p14:tracePt t="16792" x="8170863" y="1643063"/>
          <p14:tracePt t="16807" x="8161338" y="1643063"/>
          <p14:tracePt t="16912" x="8153400" y="1643063"/>
          <p14:tracePt t="16928" x="8143875" y="1643063"/>
          <p14:tracePt t="17296" x="8153400" y="1643063"/>
          <p14:tracePt t="17304" x="8161338" y="1643063"/>
          <p14:tracePt t="17312" x="8180388" y="1643063"/>
          <p14:tracePt t="17324" x="8197850" y="1643063"/>
          <p14:tracePt t="17341" x="8251825" y="1633538"/>
          <p14:tracePt t="17358" x="8304213" y="1625600"/>
          <p14:tracePt t="17391" x="8456613" y="1598613"/>
          <p14:tracePt t="17424" x="8483600" y="1598613"/>
          <p14:tracePt t="18056" x="8491538" y="1598613"/>
          <p14:tracePt t="18064" x="8501063" y="1598613"/>
          <p14:tracePt t="18074" x="8518525" y="1598613"/>
          <p14:tracePt t="18091" x="8572500" y="1598613"/>
          <p14:tracePt t="18108" x="8626475" y="1589088"/>
          <p14:tracePt t="18124" x="8680450" y="1562100"/>
          <p14:tracePt t="18157" x="8813800" y="1544638"/>
          <p14:tracePt t="18191" x="8956675" y="1544638"/>
          <p14:tracePt t="18207" x="9010650" y="1544638"/>
          <p14:tracePt t="18224" x="9055100" y="1544638"/>
          <p14:tracePt t="18241" x="9063038" y="1544638"/>
          <p14:tracePt t="18257" x="9072563" y="1544638"/>
          <p14:tracePt t="18274" x="9117013" y="1536700"/>
          <p14:tracePt t="18291" x="9170988" y="1536700"/>
          <p14:tracePt t="18307" x="9215438" y="1536700"/>
          <p14:tracePt t="18568" x="9232900" y="1536700"/>
          <p14:tracePt t="18576" x="9251950" y="1554163"/>
          <p14:tracePt t="18591" x="9331325" y="1670050"/>
          <p14:tracePt t="18607" x="9429750" y="1751013"/>
          <p14:tracePt t="18624" x="9599613" y="1847850"/>
          <p14:tracePt t="18640" x="9823450" y="1919288"/>
          <p14:tracePt t="18657" x="10063163" y="1946275"/>
          <p14:tracePt t="18674" x="10277475" y="1946275"/>
          <p14:tracePt t="18690" x="10456863" y="1928813"/>
          <p14:tracePt t="18707" x="10582275" y="1884363"/>
          <p14:tracePt t="18724" x="10688638" y="1847850"/>
          <p14:tracePt t="18742" x="10777538" y="1822450"/>
          <p14:tracePt t="18757" x="10875963" y="1822450"/>
          <p14:tracePt t="18774" x="10912475" y="1822450"/>
          <p14:tracePt t="18791" x="10939463" y="1822450"/>
          <p14:tracePt t="18807" x="10991850" y="1822450"/>
          <p14:tracePt t="18824" x="11037888" y="1812925"/>
          <p14:tracePt t="18840" x="11055350" y="1812925"/>
          <p14:tracePt t="19960" x="11045825" y="1812925"/>
          <p14:tracePt t="19968" x="11010900" y="1812925"/>
          <p14:tracePt t="19976" x="10956925" y="1812925"/>
          <p14:tracePt t="19992" x="10858500" y="1812925"/>
          <p14:tracePt t="20008" x="10814050" y="1812925"/>
          <p14:tracePt t="20024" x="10769600" y="1812925"/>
          <p14:tracePt t="20057" x="10688638" y="1812925"/>
          <p14:tracePt t="20091" x="10491788" y="1812925"/>
          <p14:tracePt t="20107" x="10313988" y="1812925"/>
          <p14:tracePt t="20124" x="10099675" y="1812925"/>
          <p14:tracePt t="20141" x="9848850" y="1812925"/>
          <p14:tracePt t="20157" x="9582150" y="1812925"/>
          <p14:tracePt t="20174" x="9188450" y="1812925"/>
          <p14:tracePt t="20191" x="8385175" y="1812925"/>
          <p14:tracePt t="20207" x="7732713" y="1812925"/>
          <p14:tracePt t="20224" x="7072313" y="1812925"/>
          <p14:tracePt t="20240" x="6491288" y="1812925"/>
          <p14:tracePt t="20257" x="5911850" y="1812925"/>
          <p14:tracePt t="20274" x="5330825" y="1812925"/>
          <p14:tracePt t="20290" x="4813300" y="1812925"/>
          <p14:tracePt t="20307" x="4429125" y="1812925"/>
          <p14:tracePt t="20324" x="4160838" y="1812925"/>
          <p14:tracePt t="20340" x="3990975" y="1812925"/>
          <p14:tracePt t="20357" x="3919538" y="1847850"/>
          <p14:tracePt t="20374" x="3902075" y="1866900"/>
          <p14:tracePt t="20391" x="3884613" y="1874838"/>
          <p14:tracePt t="20407" x="3875088" y="1893888"/>
          <p14:tracePt t="20423" x="3875088" y="1911350"/>
          <p14:tracePt t="20440" x="3875088" y="1919288"/>
          <p14:tracePt t="20457" x="3884613" y="1946275"/>
          <p14:tracePt t="20474" x="3911600" y="1965325"/>
          <p14:tracePt t="20490" x="3919538" y="1973263"/>
          <p14:tracePt t="20507" x="3929063" y="1973263"/>
          <p14:tracePt t="20524" x="3990975" y="1990725"/>
          <p14:tracePt t="20540" x="4071938" y="2017713"/>
          <p14:tracePt t="20557" x="4170363" y="2044700"/>
          <p14:tracePt t="20574" x="4232275" y="2054225"/>
          <p14:tracePt t="20591" x="4251325" y="2071688"/>
          <p14:tracePt t="20648" x="4259263" y="2062163"/>
          <p14:tracePt t="20657" x="4259263" y="2044700"/>
          <p14:tracePt t="20674" x="4241800" y="2000250"/>
          <p14:tracePt t="20690" x="4160838" y="1955800"/>
          <p14:tracePt t="20707" x="4062413" y="1901825"/>
          <p14:tracePt t="20724" x="3938588" y="1839913"/>
          <p14:tracePt t="20740" x="3813175" y="1768475"/>
          <p14:tracePt t="20757" x="3687763" y="1704975"/>
          <p14:tracePt t="20774" x="3536950" y="1643063"/>
          <p14:tracePt t="20791" x="3251200" y="1544638"/>
          <p14:tracePt t="20807" x="3027363" y="1490663"/>
          <p14:tracePt t="20824" x="2732088" y="1446213"/>
          <p14:tracePt t="20840" x="2393950" y="1419225"/>
          <p14:tracePt t="20857" x="2000250" y="1419225"/>
          <p14:tracePt t="20874" x="1670050" y="1482725"/>
          <p14:tracePt t="20891" x="1419225" y="1598613"/>
          <p14:tracePt t="20907" x="1241425" y="1704975"/>
          <p14:tracePt t="20924" x="1125538" y="1830388"/>
          <p14:tracePt t="20941" x="1089025" y="1911350"/>
          <p14:tracePt t="20957" x="1098550" y="1965325"/>
          <p14:tracePt t="20974" x="1196975" y="2036763"/>
          <p14:tracePt t="20991" x="1473200" y="2152650"/>
          <p14:tracePt t="21007" x="1679575" y="2197100"/>
          <p14:tracePt t="21024" x="1857375" y="2241550"/>
          <p14:tracePt t="21040" x="2017713" y="2259013"/>
          <p14:tracePt t="21057" x="2133600" y="2259013"/>
          <p14:tracePt t="21074" x="2276475" y="2224088"/>
          <p14:tracePt t="21091" x="2428875" y="2152650"/>
          <p14:tracePt t="21107" x="2554288" y="2062163"/>
          <p14:tracePt t="21123" x="2679700" y="1946275"/>
          <p14:tracePt t="21140" x="2768600" y="1847850"/>
          <p14:tracePt t="21157" x="2813050" y="1795463"/>
          <p14:tracePt t="21174" x="2822575" y="1795463"/>
          <p14:tracePt t="21288" x="2830513" y="1795463"/>
          <p14:tracePt t="21295" x="2857500" y="1795463"/>
          <p14:tracePt t="21307" x="2919413" y="1795463"/>
          <p14:tracePt t="21323" x="3071813" y="1795463"/>
          <p14:tracePt t="21340" x="3259138" y="1795463"/>
          <p14:tracePt t="21357" x="3455988" y="1803400"/>
          <p14:tracePt t="21374" x="3643313" y="1822450"/>
          <p14:tracePt t="21390" x="3813175" y="1839913"/>
          <p14:tracePt t="21407" x="4044950" y="1874838"/>
          <p14:tracePt t="21424" x="4179888" y="1893888"/>
          <p14:tracePt t="21440" x="4268788" y="1893888"/>
          <p14:tracePt t="21457" x="4322763" y="1893888"/>
          <p14:tracePt t="21474" x="4357688" y="1893888"/>
          <p14:tracePt t="21490" x="4394200" y="1893888"/>
          <p14:tracePt t="21507" x="4446588" y="1893888"/>
          <p14:tracePt t="21524" x="4510088" y="1893888"/>
          <p14:tracePt t="21540" x="4562475" y="1893888"/>
          <p14:tracePt t="21557" x="4598988" y="1893888"/>
          <p14:tracePt t="21574" x="4608513" y="1893888"/>
          <p14:tracePt t="24136" x="4625975" y="1884363"/>
          <p14:tracePt t="24143" x="4652963" y="1866900"/>
          <p14:tracePt t="24158" x="4714875" y="1839913"/>
          <p14:tracePt t="24175" x="4919663" y="1724025"/>
          <p14:tracePt t="24191" x="5160963" y="1616075"/>
          <p14:tracePt t="24207" x="5518150" y="1544638"/>
          <p14:tracePt t="24240" x="5786438" y="1473200"/>
          <p14:tracePt t="24274" x="5848350" y="1446213"/>
          <p14:tracePt t="24290" x="5857875" y="1428750"/>
          <p14:tracePt t="24307" x="5884863" y="1419225"/>
          <p14:tracePt t="24324" x="5902325" y="1411288"/>
          <p14:tracePt t="24504" x="5911850" y="1411288"/>
          <p14:tracePt t="24512" x="5929313" y="1419225"/>
          <p14:tracePt t="24523" x="5946775" y="1438275"/>
          <p14:tracePt t="24541" x="5973763" y="1473200"/>
          <p14:tracePt t="24557" x="5983288" y="1473200"/>
          <p14:tracePt t="24574" x="5983288" y="1482725"/>
          <p14:tracePt t="24591" x="6000750" y="1509713"/>
          <p14:tracePt t="24607" x="6045200" y="1544638"/>
          <p14:tracePt t="24624" x="6161088" y="1616075"/>
          <p14:tracePt t="24640" x="6303963" y="1704975"/>
          <p14:tracePt t="24657" x="6411913" y="1812925"/>
          <p14:tracePt t="24673" x="6483350" y="1874838"/>
          <p14:tracePt t="24690" x="6518275" y="1901825"/>
          <p14:tracePt t="24707" x="6527800" y="1911350"/>
          <p14:tracePt t="24800" x="6537325" y="1911350"/>
          <p14:tracePt t="24816" x="6554788" y="1911350"/>
          <p14:tracePt t="24824" x="6562725" y="1911350"/>
          <p14:tracePt t="24840" x="6572250" y="1901825"/>
          <p14:tracePt t="24857" x="6589713" y="1893888"/>
          <p14:tracePt t="24874" x="6599238" y="1893888"/>
          <p14:tracePt t="24907" x="6599238" y="1874838"/>
          <p14:tracePt t="24924" x="6608763" y="1866900"/>
          <p14:tracePt t="24940" x="6608763" y="1830388"/>
          <p14:tracePt t="24957" x="6608763" y="1812925"/>
          <p14:tracePt t="24974" x="6599238" y="1795463"/>
          <p14:tracePt t="25024" x="6589713" y="1795463"/>
          <p14:tracePt t="25041" x="6581775" y="1785938"/>
          <p14:tracePt t="25048" x="6545263" y="1776413"/>
          <p14:tracePt t="25057" x="6527800" y="1776413"/>
          <p14:tracePt t="25074" x="6491288" y="1758950"/>
          <p14:tracePt t="25090" x="6483350" y="1758950"/>
          <p14:tracePt t="25107" x="6456363" y="1758950"/>
          <p14:tracePt t="25124" x="6429375" y="1776413"/>
          <p14:tracePt t="25140" x="6402388" y="1822450"/>
          <p14:tracePt t="25157" x="6402388" y="1874838"/>
          <p14:tracePt t="25174" x="6419850" y="1965325"/>
          <p14:tracePt t="25191" x="6616700" y="2133600"/>
          <p14:tracePt t="25207" x="6786563" y="2205038"/>
          <p14:tracePt t="25224" x="6884988" y="2224088"/>
          <p14:tracePt t="25240" x="6938963" y="2224088"/>
          <p14:tracePt t="25257" x="6983413" y="2160588"/>
          <p14:tracePt t="25273" x="7000875" y="2089150"/>
          <p14:tracePt t="25290" x="7000875" y="2062163"/>
          <p14:tracePt t="25307" x="7000875" y="2036763"/>
          <p14:tracePt t="25324" x="7000875" y="2000250"/>
          <p14:tracePt t="25340" x="7000875" y="1973263"/>
          <p14:tracePt t="25357" x="6973888" y="1938338"/>
          <p14:tracePt t="25373" x="6946900" y="1919288"/>
          <p14:tracePt t="25390" x="6929438" y="1901825"/>
          <p14:tracePt t="25407" x="6911975" y="1901825"/>
          <p14:tracePt t="25448" x="6902450" y="1901825"/>
          <p14:tracePt t="25463" x="6894513" y="1901825"/>
          <p14:tracePt t="25608" x="6902450" y="1901825"/>
          <p14:tracePt t="25776" x="6902450" y="1893888"/>
          <p14:tracePt t="25783" x="6902450" y="1884363"/>
          <p14:tracePt t="25792" x="6902450" y="1874838"/>
          <p14:tracePt t="25808" x="6902450" y="1866900"/>
          <p14:tracePt t="25824" x="6858000" y="1866900"/>
          <p14:tracePt t="25840" x="6813550" y="1866900"/>
          <p14:tracePt t="25890" x="6813550" y="1874838"/>
          <p14:tracePt t="25924" x="6911975" y="1874838"/>
          <p14:tracePt t="25940" x="7081838" y="1893888"/>
          <p14:tracePt t="25957" x="7323138" y="1919288"/>
          <p14:tracePt t="25974" x="7688263" y="1938338"/>
          <p14:tracePt t="25990" x="8072438" y="1973263"/>
          <p14:tracePt t="26007" x="8466138" y="1982788"/>
          <p14:tracePt t="26023" x="8609013" y="1982788"/>
          <p14:tracePt t="26040" x="8670925" y="1982788"/>
          <p14:tracePt t="26057" x="8705850" y="1982788"/>
          <p14:tracePt t="26073" x="8715375" y="1982788"/>
          <p14:tracePt t="26090" x="8732838" y="1965325"/>
          <p14:tracePt t="26107" x="8769350" y="1955800"/>
          <p14:tracePt t="26124" x="8848725" y="1928813"/>
          <p14:tracePt t="26140" x="8920163" y="1911350"/>
          <p14:tracePt t="26157" x="8956675" y="1901825"/>
          <p14:tracePt t="26190" x="8966200" y="1901825"/>
          <p14:tracePt t="26207" x="9010650" y="1901825"/>
          <p14:tracePt t="26224" x="9028113" y="1901825"/>
          <p14:tracePt t="26336" x="9010650" y="1901825"/>
          <p14:tracePt t="26344" x="8983663" y="1911350"/>
          <p14:tracePt t="26357" x="8939213" y="1919288"/>
          <p14:tracePt t="26374" x="8875713" y="1928813"/>
          <p14:tracePt t="26390" x="8831263" y="1955800"/>
          <p14:tracePt t="26407" x="8813800" y="1965325"/>
          <p14:tracePt t="26440" x="8804275" y="1965325"/>
          <p14:tracePt t="26504" x="8840788" y="1973263"/>
          <p14:tracePt t="26514" x="8912225" y="1990725"/>
          <p14:tracePt t="26524" x="9010650" y="2009775"/>
          <p14:tracePt t="26540" x="9313863" y="2116138"/>
          <p14:tracePt t="26557" x="9572625" y="2205038"/>
          <p14:tracePt t="26574" x="9671050" y="2232025"/>
          <p14:tracePt t="26591" x="9688513" y="2232025"/>
          <p14:tracePt t="27736" x="9698038" y="2241550"/>
          <p14:tracePt t="27744" x="9705975" y="2251075"/>
          <p14:tracePt t="27757" x="9715500" y="2251075"/>
          <p14:tracePt t="27774" x="9752013" y="2259013"/>
          <p14:tracePt t="27791" x="9759950" y="2259013"/>
          <p14:tracePt t="27824" x="9769475" y="2259013"/>
          <p14:tracePt t="27857" x="9813925" y="2232025"/>
          <p14:tracePt t="27890" x="9875838" y="2205038"/>
          <p14:tracePt t="27907" x="9885363" y="2197100"/>
          <p14:tracePt t="27924" x="9894888" y="2187575"/>
          <p14:tracePt t="27940" x="9912350" y="2179638"/>
          <p14:tracePt t="27957" x="9920288" y="2160588"/>
          <p14:tracePt t="27974" x="9939338" y="2152650"/>
          <p14:tracePt t="27990" x="9947275" y="2152650"/>
          <p14:tracePt t="28007" x="9956800" y="2143125"/>
          <p14:tracePt t="28040" x="9974263" y="2125663"/>
          <p14:tracePt t="28057" x="9991725" y="2116138"/>
          <p14:tracePt t="28074" x="10028238" y="2108200"/>
          <p14:tracePt t="28090" x="10045700" y="2089150"/>
          <p14:tracePt t="28107" x="10055225" y="2081213"/>
          <p14:tracePt t="28168" x="10063163" y="2081213"/>
          <p14:tracePt t="28176" x="10072688" y="2071688"/>
          <p14:tracePt t="28190" x="10072688" y="2062163"/>
          <p14:tracePt t="28216" x="10082213" y="2062163"/>
          <p14:tracePt t="28256" x="10090150" y="2054225"/>
          <p14:tracePt t="28296" x="10099675" y="2054225"/>
          <p14:tracePt t="28328" x="10109200" y="2054225"/>
          <p14:tracePt t="28576" x="10117138" y="2054225"/>
          <p14:tracePt t="28584" x="10117138" y="2044700"/>
          <p14:tracePt t="28599" x="10126663" y="2044700"/>
          <p14:tracePt t="28624" x="10188575" y="2044700"/>
          <p14:tracePt t="28657" x="10242550" y="2044700"/>
          <p14:tracePt t="28673" x="10340975" y="2054225"/>
          <p14:tracePt t="28690" x="10456863" y="2054225"/>
          <p14:tracePt t="28707" x="10537825" y="2054225"/>
          <p14:tracePt t="28724" x="10555288" y="2054225"/>
          <p14:tracePt t="29040" x="10545763" y="2062163"/>
          <p14:tracePt t="29048" x="10474325" y="2071688"/>
          <p14:tracePt t="29057" x="10323513" y="2098675"/>
          <p14:tracePt t="29074" x="9804400" y="2179638"/>
          <p14:tracePt t="29090" x="9144000" y="2214563"/>
          <p14:tracePt t="29107" x="8143875" y="2187575"/>
          <p14:tracePt t="29123" x="6796088" y="2017713"/>
          <p14:tracePt t="29140" x="5491163" y="1803400"/>
          <p14:tracePt t="29156" x="4554538" y="1687513"/>
          <p14:tracePt t="29173" x="4044950" y="1643063"/>
          <p14:tracePt t="29190" x="3857625" y="1643063"/>
          <p14:tracePt t="29207" x="3751263" y="1643063"/>
          <p14:tracePt t="29223" x="3625850" y="1643063"/>
          <p14:tracePt t="29240" x="3394075" y="1652588"/>
          <p14:tracePt t="29256" x="3009900" y="1652588"/>
          <p14:tracePt t="29273" x="2446338" y="1652588"/>
          <p14:tracePt t="29290" x="1866900" y="1652588"/>
          <p14:tracePt t="29307" x="1473200" y="1704975"/>
          <p14:tracePt t="29323" x="1276350" y="1758950"/>
          <p14:tracePt t="29340" x="1204913" y="1785938"/>
          <p14:tracePt t="29357" x="1196975" y="1785938"/>
          <p14:tracePt t="29373" x="1187450" y="1785938"/>
          <p14:tracePt t="29390" x="1187450" y="1795463"/>
          <p14:tracePt t="29407" x="1187450" y="1847850"/>
          <p14:tracePt t="29423" x="1160463" y="1901825"/>
          <p14:tracePt t="29440" x="1116013" y="1955800"/>
          <p14:tracePt t="29456" x="1062038" y="2000250"/>
          <p14:tracePt t="29473" x="1036638" y="2044700"/>
          <p14:tracePt t="29490" x="1027113" y="2081213"/>
          <p14:tracePt t="29507" x="1027113" y="2116138"/>
          <p14:tracePt t="29523" x="1036638" y="2152650"/>
          <p14:tracePt t="29540" x="1036638" y="2179638"/>
          <p14:tracePt t="29557" x="1044575" y="2187575"/>
          <p14:tracePt t="29960" x="1062038" y="2187575"/>
          <p14:tracePt t="29972" x="1089025" y="2179638"/>
          <p14:tracePt t="29982" x="1116013" y="2179638"/>
          <p14:tracePt t="29990" x="1152525" y="2179638"/>
          <p14:tracePt t="30008" x="1250950" y="2179638"/>
          <p14:tracePt t="30023" x="1303338" y="2179638"/>
          <p14:tracePt t="30057" x="1347788" y="2179638"/>
          <p14:tracePt t="30201" x="1357313" y="2179638"/>
          <p14:tracePt t="30208" x="1366838" y="2179638"/>
          <p14:tracePt t="30224" x="1374775" y="2179638"/>
          <p14:tracePt t="30240" x="1384300" y="2179638"/>
          <p14:tracePt t="30257" x="1401763" y="2179638"/>
          <p14:tracePt t="30290" x="1411288" y="2179638"/>
          <p14:tracePt t="30320" x="1419225" y="2179638"/>
          <p14:tracePt t="31017" x="1428750" y="2179638"/>
          <p14:tracePt t="31024" x="1446213" y="2179638"/>
          <p14:tracePt t="31041" x="1490663" y="2187575"/>
          <p14:tracePt t="31058" x="1544638" y="2187575"/>
          <p14:tracePt t="31074" x="1598613" y="2187575"/>
          <p14:tracePt t="31090" x="1643063" y="2187575"/>
          <p14:tracePt t="31123" x="1670050" y="2187575"/>
          <p14:tracePt t="31157" x="1724025" y="2187575"/>
          <p14:tracePt t="31173" x="1758950" y="2170113"/>
          <p14:tracePt t="31190" x="1785938" y="2152650"/>
          <p14:tracePt t="31207" x="1795463" y="2143125"/>
          <p14:tracePt t="32512" x="1803400" y="2143125"/>
          <p14:tracePt t="32520" x="1830388" y="2143125"/>
          <p14:tracePt t="32527" x="1884363" y="2143125"/>
          <p14:tracePt t="32540" x="1938338" y="2152650"/>
          <p14:tracePt t="32558" x="2062163" y="2160588"/>
          <p14:tracePt t="32573" x="2205038" y="2179638"/>
          <p14:tracePt t="32607" x="2322513" y="2205038"/>
          <p14:tracePt t="32640" x="2339975" y="2205038"/>
          <p14:tracePt t="32657" x="2366963" y="2197100"/>
          <p14:tracePt t="32673" x="2411413" y="2179638"/>
          <p14:tracePt t="32690" x="2438400" y="2160588"/>
          <p14:tracePt t="32707" x="2465388" y="2160588"/>
          <p14:tracePt t="32723" x="2482850" y="2152650"/>
          <p14:tracePt t="32740" x="2517775" y="2152650"/>
          <p14:tracePt t="32757" x="2571750" y="2152650"/>
          <p14:tracePt t="32773" x="2660650" y="2152650"/>
          <p14:tracePt t="32790" x="2759075" y="2152650"/>
          <p14:tracePt t="32807" x="2830513" y="2152650"/>
          <p14:tracePt t="32823" x="2874963" y="2152650"/>
          <p14:tracePt t="32840" x="2894013" y="2152650"/>
          <p14:tracePt t="32857" x="2901950" y="2143125"/>
          <p14:tracePt t="32873" x="2911475" y="2143125"/>
          <p14:tracePt t="34352" x="2919413" y="2133600"/>
          <p14:tracePt t="34360" x="2928938" y="2133600"/>
          <p14:tracePt t="34376" x="2938463" y="2133600"/>
          <p14:tracePt t="34448" x="2946400" y="2133600"/>
          <p14:tracePt t="34456" x="2955925" y="2133600"/>
          <p14:tracePt t="34464" x="2965450" y="2133600"/>
          <p14:tracePt t="34490" x="2973388" y="2133600"/>
          <p14:tracePt t="37952" x="2965450" y="2133600"/>
          <p14:tracePt t="37960" x="2955925" y="2143125"/>
          <p14:tracePt t="37973" x="2946400" y="2143125"/>
          <p14:tracePt t="37990" x="2928938" y="2152650"/>
          <p14:tracePt t="38008" x="2911475" y="2160588"/>
          <p14:tracePt t="38096" x="2901950" y="2160588"/>
          <p14:tracePt t="38104" x="2894013" y="2160588"/>
          <p14:tracePt t="38128" x="2874963" y="2160588"/>
          <p14:tracePt t="38136" x="2857500" y="2160588"/>
          <p14:tracePt t="38144" x="2840038" y="2160588"/>
          <p14:tracePt t="38156" x="2822575" y="2160588"/>
          <p14:tracePt t="38352" x="2813050" y="2160588"/>
          <p14:tracePt t="38360" x="2795588" y="2160588"/>
          <p14:tracePt t="38373" x="2768600" y="2160588"/>
          <p14:tracePt t="38391" x="2705100" y="2143125"/>
          <p14:tracePt t="38407" x="2589213" y="2125663"/>
          <p14:tracePt t="38423" x="2509838" y="2116138"/>
          <p14:tracePt t="38440" x="2438400" y="2116138"/>
          <p14:tracePt t="38456" x="2366963" y="2116138"/>
          <p14:tracePt t="38473" x="2268538" y="2116138"/>
          <p14:tracePt t="38490" x="2179638" y="2116138"/>
          <p14:tracePt t="38506" x="2108200" y="2116138"/>
          <p14:tracePt t="38523" x="2054225" y="2098675"/>
          <p14:tracePt t="38540" x="2017713" y="2098675"/>
          <p14:tracePt t="38556" x="2000250" y="2098675"/>
          <p14:tracePt t="38573" x="1982788" y="2098675"/>
          <p14:tracePt t="38590" x="1973263" y="2098675"/>
          <p14:tracePt t="38656" x="1965325" y="2098675"/>
          <p14:tracePt t="38679" x="1965325" y="2089150"/>
          <p14:tracePt t="38687" x="1965325" y="2081213"/>
          <p14:tracePt t="38695" x="1982788" y="2071688"/>
          <p14:tracePt t="38706" x="2009775" y="2054225"/>
          <p14:tracePt t="38723" x="2071688" y="2009775"/>
          <p14:tracePt t="38740" x="2125663" y="1990725"/>
          <p14:tracePt t="38756" x="2160588" y="1990725"/>
          <p14:tracePt t="38773" x="2197100" y="1973263"/>
          <p14:tracePt t="38790" x="2224088" y="1955800"/>
          <p14:tracePt t="38806" x="2259013" y="1938338"/>
          <p14:tracePt t="38823" x="2322513" y="1893888"/>
          <p14:tracePt t="38840" x="2347913" y="1866900"/>
          <p14:tracePt t="38856" x="2366963" y="1847850"/>
          <p14:tracePt t="38873" x="2384425" y="1839913"/>
          <p14:tracePt t="39016" x="2374900" y="1839913"/>
          <p14:tracePt t="39024" x="2339975" y="1847850"/>
          <p14:tracePt t="39040" x="2179638" y="1938338"/>
          <p14:tracePt t="39056" x="1938338" y="2054225"/>
          <p14:tracePt t="39073" x="1768475" y="2133600"/>
          <p14:tracePt t="39089" x="1670050" y="2179638"/>
          <p14:tracePt t="39106" x="1598613" y="2214563"/>
          <p14:tracePt t="39123" x="1554163" y="2241550"/>
          <p14:tracePt t="39139" x="1544638" y="2241550"/>
          <p14:tracePt t="39272" x="1544638" y="2232025"/>
          <p14:tracePt t="39280" x="1544638" y="2205038"/>
          <p14:tracePt t="39289" x="1544638" y="2170113"/>
          <p14:tracePt t="39306" x="1544638" y="2098675"/>
          <p14:tracePt t="39322" x="1544638" y="2027238"/>
          <p14:tracePt t="39339" x="1554163" y="1982788"/>
          <p14:tracePt t="39355" x="1562100" y="1965325"/>
          <p14:tracePt t="39439" x="1571625" y="1965325"/>
          <p14:tracePt t="39447" x="1608138" y="1982788"/>
          <p14:tracePt t="39455" x="1660525" y="2027238"/>
          <p14:tracePt t="39472" x="1776413" y="2125663"/>
          <p14:tracePt t="39489" x="1938338" y="2241550"/>
          <p14:tracePt t="39506" x="2062163" y="2322513"/>
          <p14:tracePt t="39522" x="2108200" y="2347913"/>
          <p14:tracePt t="39539" x="2116138" y="2347913"/>
          <p14:tracePt t="39815" x="2125663" y="2347913"/>
          <p14:tracePt t="41032" x="2133600" y="2347913"/>
          <p14:tracePt t="41040" x="2187575" y="2339975"/>
          <p14:tracePt t="41056" x="2384425" y="2259013"/>
          <p14:tracePt t="41073" x="2598738" y="2197100"/>
          <p14:tracePt t="41090" x="2840038" y="2170113"/>
          <p14:tracePt t="41106" x="3089275" y="2170113"/>
          <p14:tracePt t="41140" x="3983038" y="2170113"/>
          <p14:tracePt t="41172" x="5054600" y="2170113"/>
          <p14:tracePt t="41189" x="5330825" y="2179638"/>
          <p14:tracePt t="41207" x="5500688" y="2197100"/>
          <p14:tracePt t="41223" x="5527675" y="2197100"/>
          <p14:tracePt t="41239" x="5554663" y="2197100"/>
          <p14:tracePt t="41256" x="5581650" y="2179638"/>
          <p14:tracePt t="41273" x="5599113" y="2160588"/>
          <p14:tracePt t="41289" x="5626100" y="2152650"/>
          <p14:tracePt t="41306" x="5634038" y="2152650"/>
          <p14:tracePt t="41369" x="5643563" y="2152650"/>
          <p14:tracePt t="41408" x="5643563" y="2143125"/>
          <p14:tracePt t="41416" x="5653088" y="2143125"/>
          <p14:tracePt t="41423" x="5670550" y="2143125"/>
          <p14:tracePt t="41440" x="5715000" y="2125663"/>
          <p14:tracePt t="41456" x="5732463" y="2125663"/>
          <p14:tracePt t="41473" x="5759450" y="2116138"/>
          <p14:tracePt t="41490" x="5786438" y="2098675"/>
          <p14:tracePt t="41506" x="5795963" y="2098675"/>
          <p14:tracePt t="41523" x="5813425" y="2098675"/>
          <p14:tracePt t="41540" x="5857875" y="2089150"/>
          <p14:tracePt t="41556" x="5919788" y="2081213"/>
          <p14:tracePt t="41573" x="5973763" y="2071688"/>
          <p14:tracePt t="41589" x="6027738" y="2036763"/>
          <p14:tracePt t="41606" x="6045200" y="2027238"/>
          <p14:tracePt t="41623" x="6054725" y="2027238"/>
          <p14:tracePt t="42336" x="6062663" y="2027238"/>
          <p14:tracePt t="42344" x="6072188" y="2027238"/>
          <p14:tracePt t="42357" x="6099175" y="2027238"/>
          <p14:tracePt t="42374" x="6215063" y="2044700"/>
          <p14:tracePt t="42391" x="6340475" y="2062163"/>
          <p14:tracePt t="42406" x="6375400" y="2062163"/>
          <p14:tracePt t="42423" x="6446838" y="2071688"/>
          <p14:tracePt t="42456" x="6537325" y="2071688"/>
          <p14:tracePt t="42489" x="6643688" y="2071688"/>
          <p14:tracePt t="42506" x="6705600" y="2071688"/>
          <p14:tracePt t="42523" x="6804025" y="2071688"/>
          <p14:tracePt t="42539" x="6902450" y="2071688"/>
          <p14:tracePt t="42556" x="7010400" y="2044700"/>
          <p14:tracePt t="42573" x="7062788" y="2027238"/>
          <p14:tracePt t="42589" x="7108825" y="2000250"/>
          <p14:tracePt t="42606" x="7161213" y="1973263"/>
          <p14:tracePt t="42623" x="7394575" y="1965325"/>
          <p14:tracePt t="42639" x="7589838" y="1965325"/>
          <p14:tracePt t="42656" x="7751763" y="1973263"/>
          <p14:tracePt t="42673" x="7831138" y="1973263"/>
          <p14:tracePt t="42689" x="7902575" y="1946275"/>
          <p14:tracePt t="42706" x="7966075" y="1901825"/>
          <p14:tracePt t="42723" x="8027988" y="1866900"/>
          <p14:tracePt t="42739" x="8089900" y="1839913"/>
          <p14:tracePt t="42756" x="8126413" y="1822450"/>
          <p14:tracePt t="42773" x="8161338" y="1812925"/>
          <p14:tracePt t="42789" x="8180388" y="1795463"/>
          <p14:tracePt t="42806" x="8215313" y="1776413"/>
          <p14:tracePt t="42823" x="8340725" y="1758950"/>
          <p14:tracePt t="42839" x="8483600" y="1751013"/>
          <p14:tracePt t="42856" x="8653463" y="1751013"/>
          <p14:tracePt t="42873" x="8769350" y="1751013"/>
          <p14:tracePt t="42889" x="8823325" y="1751013"/>
          <p14:tracePt t="44192" x="8813800" y="1751013"/>
          <p14:tracePt t="44199" x="8786813" y="1751013"/>
          <p14:tracePt t="44207" x="8751888" y="1758950"/>
          <p14:tracePt t="44224" x="8680450" y="1776413"/>
          <p14:tracePt t="44241" x="8616950" y="1776413"/>
          <p14:tracePt t="44257" x="8537575" y="1785938"/>
          <p14:tracePt t="44273" x="8466138" y="1795463"/>
          <p14:tracePt t="44306" x="8277225" y="1822450"/>
          <p14:tracePt t="44339" x="8045450" y="1847850"/>
          <p14:tracePt t="44356" x="7966075" y="1857375"/>
          <p14:tracePt t="44373" x="7894638" y="1857375"/>
          <p14:tracePt t="44389" x="7831138" y="1874838"/>
          <p14:tracePt t="44406" x="7796213" y="1884363"/>
          <p14:tracePt t="44423" x="7705725" y="1911350"/>
          <p14:tracePt t="44439" x="7626350" y="1938338"/>
          <p14:tracePt t="44456" x="7554913" y="1955800"/>
          <p14:tracePt t="44472" x="7456488" y="1973263"/>
          <p14:tracePt t="44489" x="7340600" y="1982788"/>
          <p14:tracePt t="44506" x="7232650" y="1990725"/>
          <p14:tracePt t="44522" x="7108825" y="2000250"/>
          <p14:tracePt t="44539" x="7010400" y="2000250"/>
          <p14:tracePt t="44556" x="6938963" y="2000250"/>
          <p14:tracePt t="44573" x="6867525" y="2000250"/>
          <p14:tracePt t="44589" x="6804025" y="2000250"/>
          <p14:tracePt t="44606" x="6751638" y="2009775"/>
          <p14:tracePt t="44623" x="6626225" y="2044700"/>
          <p14:tracePt t="44639" x="6527800" y="2071688"/>
          <p14:tracePt t="44656" x="6429375" y="2108200"/>
          <p14:tracePt t="44672" x="6286500" y="2125663"/>
          <p14:tracePt t="44689" x="6143625" y="2160588"/>
          <p14:tracePt t="44706" x="6000750" y="2179638"/>
          <p14:tracePt t="44723" x="5840413" y="2187575"/>
          <p14:tracePt t="44739" x="5661025" y="2187575"/>
          <p14:tracePt t="44756" x="5554663" y="2187575"/>
          <p14:tracePt t="44773" x="5429250" y="2205038"/>
          <p14:tracePt t="44789" x="5348288" y="2205038"/>
          <p14:tracePt t="44806" x="5313363" y="2214563"/>
          <p14:tracePt t="44823" x="5268913" y="2232025"/>
          <p14:tracePt t="44839" x="5241925" y="2232025"/>
          <p14:tracePt t="44856" x="5232400" y="2232025"/>
          <p14:tracePt t="44872" x="5224463" y="2241550"/>
          <p14:tracePt t="45112" x="5232400" y="2241550"/>
          <p14:tracePt t="45119" x="5251450" y="2241550"/>
          <p14:tracePt t="45127" x="5268913" y="2241550"/>
          <p14:tracePt t="45139" x="5286375" y="2241550"/>
          <p14:tracePt t="45156" x="5340350" y="2241550"/>
          <p14:tracePt t="45173" x="5419725" y="2224088"/>
          <p14:tracePt t="45189" x="5483225" y="2214563"/>
          <p14:tracePt t="45206" x="5545138" y="2214563"/>
          <p14:tracePt t="45223" x="5680075" y="2214563"/>
          <p14:tracePt t="45239" x="5795963" y="2214563"/>
          <p14:tracePt t="45256" x="5929313" y="2197100"/>
          <p14:tracePt t="45272" x="6062663" y="2197100"/>
          <p14:tracePt t="45289" x="6205538" y="2197100"/>
          <p14:tracePt t="45306" x="6367463" y="2197100"/>
          <p14:tracePt t="45323" x="6518275" y="2224088"/>
          <p14:tracePt t="45339" x="6599238" y="2241550"/>
          <p14:tracePt t="45356" x="6626225" y="2241550"/>
          <p14:tracePt t="45373" x="6634163" y="2241550"/>
          <p14:tracePt t="45406" x="6653213" y="2241550"/>
          <p14:tracePt t="46424" x="6653213" y="2232025"/>
          <p14:tracePt t="46432" x="6670675" y="2214563"/>
          <p14:tracePt t="46440" x="6688138" y="2197100"/>
          <p14:tracePt t="46456" x="6732588" y="2160588"/>
          <p14:tracePt t="46473" x="6831013" y="2116138"/>
          <p14:tracePt t="46490" x="6991350" y="2062163"/>
          <p14:tracePt t="46523" x="7323138" y="2009775"/>
          <p14:tracePt t="46556" x="7786688" y="1973263"/>
          <p14:tracePt t="46573" x="7929563" y="1973263"/>
          <p14:tracePt t="46589" x="8010525" y="1973263"/>
          <p14:tracePt t="46606" x="8062913" y="1973263"/>
          <p14:tracePt t="46623" x="8099425" y="1973263"/>
          <p14:tracePt t="46639" x="8108950" y="1973263"/>
          <p14:tracePt t="46664" x="8116888" y="1973263"/>
          <p14:tracePt t="46680" x="8134350" y="1973263"/>
          <p14:tracePt t="46689" x="8153400" y="1973263"/>
          <p14:tracePt t="46706" x="8197850" y="1973263"/>
          <p14:tracePt t="46723" x="8251825" y="1990725"/>
          <p14:tracePt t="46739" x="8313738" y="2017713"/>
          <p14:tracePt t="46756" x="8367713" y="2036763"/>
          <p14:tracePt t="46773" x="8420100" y="2054225"/>
          <p14:tracePt t="46789" x="8456613" y="2062163"/>
          <p14:tracePt t="46806" x="8474075" y="2062163"/>
          <p14:tracePt t="46858" x="8491538" y="2062163"/>
          <p14:tracePt t="46864" x="8501063" y="2071688"/>
          <p14:tracePt t="46874" x="8528050" y="2089150"/>
          <p14:tracePt t="46889" x="8634413" y="2152650"/>
          <p14:tracePt t="46906" x="8742363" y="2224088"/>
          <p14:tracePt t="46923" x="8840788" y="2259013"/>
          <p14:tracePt t="46939" x="8894763" y="2286000"/>
          <p14:tracePt t="46956" x="8912225" y="2295525"/>
          <p14:tracePt t="47000" x="8920163" y="2295525"/>
          <p14:tracePt t="47008" x="8929688" y="2295525"/>
          <p14:tracePt t="47023" x="8947150" y="2295525"/>
          <p14:tracePt t="47039" x="8983663" y="2286000"/>
          <p14:tracePt t="47056" x="9018588" y="2276475"/>
          <p14:tracePt t="47072" x="9063038" y="2251075"/>
          <p14:tracePt t="47089" x="9109075" y="2232025"/>
          <p14:tracePt t="47106" x="9134475" y="2214563"/>
          <p14:tracePt t="47123" x="9153525" y="2205038"/>
          <p14:tracePt t="47139" x="9170988" y="2187575"/>
          <p14:tracePt t="47156" x="9180513" y="2179638"/>
          <p14:tracePt t="47173" x="9197975" y="2160588"/>
          <p14:tracePt t="47189" x="9197975" y="2152650"/>
          <p14:tracePt t="47206" x="9205913" y="2143125"/>
          <p14:tracePt t="47223" x="9215438" y="2125663"/>
          <p14:tracePt t="47239" x="9232900" y="2116138"/>
          <p14:tracePt t="47256" x="9242425" y="2116138"/>
          <p14:tracePt t="47273" x="9259888" y="2108200"/>
          <p14:tracePt t="47289" x="9259888" y="2089150"/>
          <p14:tracePt t="47306" x="9269413" y="2089150"/>
          <p14:tracePt t="47323" x="9269413" y="2081213"/>
          <p14:tracePt t="47339" x="9277350" y="2071688"/>
          <p14:tracePt t="47392" x="9277350" y="2062163"/>
          <p14:tracePt t="47400" x="9277350" y="2054225"/>
          <p14:tracePt t="47416" x="9277350" y="2044700"/>
          <p14:tracePt t="47424" x="9277350" y="2036763"/>
          <p14:tracePt t="47439" x="9277350" y="2009775"/>
          <p14:tracePt t="47456" x="9232900" y="1965325"/>
          <p14:tracePt t="47473" x="9170988" y="1901825"/>
          <p14:tracePt t="47489" x="9072563" y="1839913"/>
          <p14:tracePt t="47506" x="8966200" y="1741488"/>
          <p14:tracePt t="47523" x="8858250" y="1679575"/>
          <p14:tracePt t="47539" x="8732838" y="1643063"/>
          <p14:tracePt t="47556" x="8626475" y="1625600"/>
          <p14:tracePt t="47572" x="8518525" y="1625600"/>
          <p14:tracePt t="47589" x="8375650" y="1625600"/>
          <p14:tracePt t="47606" x="8215313" y="1625600"/>
          <p14:tracePt t="47623" x="8010525" y="1625600"/>
          <p14:tracePt t="47639" x="7912100" y="1625600"/>
          <p14:tracePt t="47656" x="7813675" y="1633538"/>
          <p14:tracePt t="47672" x="7688263" y="1697038"/>
          <p14:tracePt t="47689" x="7537450" y="1776413"/>
          <p14:tracePt t="47706" x="7419975" y="1830388"/>
          <p14:tracePt t="47722" x="7331075" y="1901825"/>
          <p14:tracePt t="47739" x="7242175" y="1955800"/>
          <p14:tracePt t="47756" x="7205663" y="1982788"/>
          <p14:tracePt t="47772" x="7170738" y="2009775"/>
          <p14:tracePt t="47789" x="7153275" y="2027238"/>
          <p14:tracePt t="47806" x="7143750" y="2036763"/>
          <p14:tracePt t="47823" x="7143750" y="2054225"/>
          <p14:tracePt t="47839" x="7143750" y="2062163"/>
          <p14:tracePt t="47856" x="7161213" y="2081213"/>
          <p14:tracePt t="47872" x="7205663" y="2098675"/>
          <p14:tracePt t="47889" x="7296150" y="2125663"/>
          <p14:tracePt t="47906" x="7412038" y="2160588"/>
          <p14:tracePt t="47922" x="7562850" y="2197100"/>
          <p14:tracePt t="47939" x="7742238" y="2251075"/>
          <p14:tracePt t="47956" x="7939088" y="2322513"/>
          <p14:tracePt t="47972" x="8116888" y="2374900"/>
          <p14:tracePt t="47989" x="8277225" y="2438400"/>
          <p14:tracePt t="48006" x="8385175" y="2465388"/>
          <p14:tracePt t="48023" x="8537575" y="2473325"/>
          <p14:tracePt t="48039" x="8634413" y="2473325"/>
          <p14:tracePt t="48056" x="8751888" y="2473325"/>
          <p14:tracePt t="48072" x="8885238" y="2473325"/>
          <p14:tracePt t="48089" x="9018588" y="2490788"/>
          <p14:tracePt t="48106" x="9109075" y="2500313"/>
          <p14:tracePt t="48123" x="9161463" y="2500313"/>
          <p14:tracePt t="48139" x="9197975" y="2490788"/>
          <p14:tracePt t="48156" x="9251950" y="2446338"/>
          <p14:tracePt t="48173" x="9296400" y="2401888"/>
          <p14:tracePt t="48189" x="9323388" y="2347913"/>
          <p14:tracePt t="48206" x="9340850" y="2312988"/>
          <p14:tracePt t="48223" x="9340850" y="2259013"/>
          <p14:tracePt t="48239" x="9340850" y="2241550"/>
          <p14:tracePt t="48256" x="9340850" y="2224088"/>
          <p14:tracePt t="48272" x="9340850" y="2197100"/>
          <p14:tracePt t="48289" x="9340850" y="2170113"/>
          <p14:tracePt t="48306" x="9340850" y="2116138"/>
          <p14:tracePt t="48323" x="9340850" y="2081213"/>
          <p14:tracePt t="48339" x="9331325" y="2044700"/>
          <p14:tracePt t="48356" x="9313863" y="2009775"/>
          <p14:tracePt t="48372" x="9286875" y="1973263"/>
          <p14:tracePt t="48389" x="9277350" y="1965325"/>
          <p14:tracePt t="48406" x="9232900" y="1946275"/>
          <p14:tracePt t="48423" x="9117013" y="1911350"/>
          <p14:tracePt t="48439" x="8991600" y="1893888"/>
          <p14:tracePt t="48456" x="8902700" y="1874838"/>
          <p14:tracePt t="48473" x="8848725" y="1857375"/>
          <p14:tracePt t="48489" x="8823325" y="1857375"/>
          <p14:tracePt t="48506" x="8804275" y="1857375"/>
          <p14:tracePt t="48539" x="8796338" y="1857375"/>
          <p14:tracePt t="49369" x="8804275" y="1866900"/>
          <p14:tracePt t="49376" x="8823325" y="1884363"/>
          <p14:tracePt t="49391" x="8848725" y="1901825"/>
          <p14:tracePt t="49407" x="8858250" y="1901825"/>
          <p14:tracePt t="49576" x="8858250" y="1911350"/>
          <p14:tracePt t="49720" x="8848725" y="1911350"/>
          <p14:tracePt t="49735" x="8840788" y="1911350"/>
          <p14:tracePt t="49743" x="8831263" y="1911350"/>
          <p14:tracePt t="49759" x="8823325" y="1911350"/>
          <p14:tracePt t="49775" x="8813800" y="1911350"/>
          <p14:tracePt t="49807" x="8804275" y="1911350"/>
          <p14:tracePt t="49824" x="8796338" y="1901825"/>
          <p14:tracePt t="49855" x="8688388" y="1857375"/>
          <p14:tracePt t="49872" x="8545513" y="1795463"/>
          <p14:tracePt t="49889" x="8412163" y="1751013"/>
          <p14:tracePt t="49906" x="8313738" y="1724025"/>
          <p14:tracePt t="49922" x="8224838" y="1687513"/>
          <p14:tracePt t="49939" x="8180388" y="1670050"/>
          <p14:tracePt t="49956" x="8134350" y="1670050"/>
          <p14:tracePt t="49972" x="8108950" y="1652588"/>
          <p14:tracePt t="49989" x="8062913" y="1652588"/>
          <p14:tracePt t="50006" x="8010525" y="1652588"/>
          <p14:tracePt t="50022" x="7939088" y="1652588"/>
          <p14:tracePt t="50039" x="7777163" y="1652588"/>
          <p14:tracePt t="50056" x="7608888" y="1652588"/>
          <p14:tracePt t="50072" x="7419975" y="1670050"/>
          <p14:tracePt t="50089" x="7205663" y="1704975"/>
          <p14:tracePt t="50106" x="7027863" y="1714500"/>
          <p14:tracePt t="50122" x="6867525" y="1751013"/>
          <p14:tracePt t="50139" x="6777038" y="1785938"/>
          <p14:tracePt t="50156" x="6680200" y="1839913"/>
          <p14:tracePt t="50172" x="6581775" y="1911350"/>
          <p14:tracePt t="50189" x="6491288" y="1982788"/>
          <p14:tracePt t="50206" x="6411913" y="2036763"/>
          <p14:tracePt t="50222" x="6375400" y="2062163"/>
          <p14:tracePt t="50239" x="6323013" y="2108200"/>
          <p14:tracePt t="50256" x="6303963" y="2133600"/>
          <p14:tracePt t="50272" x="6296025" y="2152650"/>
          <p14:tracePt t="50289" x="6296025" y="2160588"/>
          <p14:tracePt t="50305" x="6286500" y="2170113"/>
          <p14:tracePt t="50339" x="6286500" y="2179638"/>
          <p14:tracePt t="50441" x="6296025" y="2179638"/>
          <p14:tracePt t="50456" x="6303963" y="2179638"/>
          <p14:tracePt t="50465" x="6330950" y="2179638"/>
          <p14:tracePt t="50472" x="6348413" y="2179638"/>
          <p14:tracePt t="50489" x="6429375" y="2179638"/>
          <p14:tracePt t="50505" x="6554788" y="2179638"/>
          <p14:tracePt t="50522" x="6616700" y="2170113"/>
          <p14:tracePt t="50539" x="6653213" y="2170113"/>
          <p14:tracePt t="50556" x="6688138" y="2170113"/>
          <p14:tracePt t="50572" x="6715125" y="2160588"/>
          <p14:tracePt t="50589" x="6769100" y="2152650"/>
          <p14:tracePt t="50606" x="6858000" y="2133600"/>
          <p14:tracePt t="50622" x="6965950" y="2108200"/>
          <p14:tracePt t="50625" x="7010400" y="2108200"/>
          <p14:tracePt t="50639" x="7081838" y="2081213"/>
          <p14:tracePt t="50656" x="7116763" y="2062163"/>
          <p14:tracePt t="50672" x="7161213" y="2036763"/>
          <p14:tracePt t="50689" x="7197725" y="2009775"/>
          <p14:tracePt t="50706" x="7224713" y="1990725"/>
          <p14:tracePt t="50722" x="7232650" y="1982788"/>
          <p14:tracePt t="50739" x="7242175" y="1982788"/>
          <p14:tracePt t="50755" x="7242175" y="1973263"/>
          <p14:tracePt t="50789" x="7242175" y="1965325"/>
          <p14:tracePt t="50805" x="7242175" y="1955800"/>
          <p14:tracePt t="50822" x="7242175" y="1946275"/>
          <p14:tracePt t="50839" x="7242175" y="1919288"/>
          <p14:tracePt t="50856" x="7215188" y="1893888"/>
          <p14:tracePt t="50872" x="7153275" y="1884363"/>
          <p14:tracePt t="50889" x="7045325" y="1847850"/>
          <p14:tracePt t="50906" x="6946900" y="1812925"/>
          <p14:tracePt t="50922" x="6840538" y="1795463"/>
          <p14:tracePt t="50939" x="6769100" y="1785938"/>
          <p14:tracePt t="50955" x="6697663" y="1776413"/>
          <p14:tracePt t="50972" x="6653213" y="1776413"/>
          <p14:tracePt t="50989" x="6589713" y="1776413"/>
          <p14:tracePt t="51006" x="6537325" y="1785938"/>
          <p14:tracePt t="51022" x="6510338" y="1812925"/>
          <p14:tracePt t="51039" x="6473825" y="1830388"/>
          <p14:tracePt t="51072" x="6446838" y="1839913"/>
          <p14:tracePt t="51089" x="6419850" y="1857375"/>
          <p14:tracePt t="51106" x="6384925" y="1901825"/>
          <p14:tracePt t="51122" x="6367463" y="1938338"/>
          <p14:tracePt t="51139" x="6367463" y="1965325"/>
          <p14:tracePt t="51156" x="6367463" y="1973263"/>
          <p14:tracePt t="51172" x="6367463" y="1982788"/>
          <p14:tracePt t="51189" x="6367463" y="1990725"/>
          <p14:tracePt t="51206" x="6375400" y="1990725"/>
          <p14:tracePt t="51222" x="6446838" y="2027238"/>
          <p14:tracePt t="51239" x="6599238" y="2081213"/>
          <p14:tracePt t="51256" x="6688138" y="2098675"/>
          <p14:tracePt t="51272" x="6724650" y="2116138"/>
          <p14:tracePt t="51289" x="6742113" y="2116138"/>
          <p14:tracePt t="51306" x="6751638" y="2116138"/>
          <p14:tracePt t="51339" x="6759575" y="2116138"/>
          <p14:tracePt t="51356" x="6796088" y="2098675"/>
          <p14:tracePt t="51372" x="6823075" y="2089150"/>
          <p14:tracePt t="51389" x="6840538" y="2081213"/>
          <p14:tracePt t="51406" x="6848475" y="2081213"/>
          <p14:tracePt t="51422" x="6867525" y="2071688"/>
          <p14:tracePt t="51439" x="6894513" y="2054225"/>
          <p14:tracePt t="51455" x="6902450" y="2044700"/>
          <p14:tracePt t="51888" x="6875463" y="2044700"/>
          <p14:tracePt t="51896" x="6823075" y="2036763"/>
          <p14:tracePt t="51906" x="6724650" y="2017713"/>
          <p14:tracePt t="51939" x="6153150" y="1955800"/>
          <p14:tracePt t="51973" x="5224463" y="1955800"/>
          <p14:tracePt t="51989" x="4911725" y="1955800"/>
          <p14:tracePt t="52005" x="4679950" y="1955800"/>
          <p14:tracePt t="52022" x="4510088" y="1955800"/>
          <p14:tracePt t="52039" x="4259263" y="1973263"/>
          <p14:tracePt t="52056" x="4054475" y="2027238"/>
          <p14:tracePt t="52072" x="3840163" y="2089150"/>
          <p14:tracePt t="52089" x="3544888" y="2133600"/>
          <p14:tracePt t="52106" x="3224213" y="2179638"/>
          <p14:tracePt t="52122" x="2901950" y="2232025"/>
          <p14:tracePt t="52139" x="2679700" y="2259013"/>
          <p14:tracePt t="52156" x="2509838" y="2303463"/>
          <p14:tracePt t="52172" x="2330450" y="2366963"/>
          <p14:tracePt t="52189" x="2179638" y="2393950"/>
          <p14:tracePt t="52206" x="2071688" y="2419350"/>
          <p14:tracePt t="52222" x="2017713" y="2438400"/>
          <p14:tracePt t="52239" x="2009775" y="2446338"/>
          <p14:tracePt t="52328" x="2036763" y="2446338"/>
          <p14:tracePt t="52336" x="2054225" y="2446338"/>
          <p14:tracePt t="52344" x="2089150" y="2446338"/>
          <p14:tracePt t="52356" x="2143125" y="2438400"/>
          <p14:tracePt t="52372" x="2241550" y="2419350"/>
          <p14:tracePt t="52389" x="2347913" y="2411413"/>
          <p14:tracePt t="52406" x="2473325" y="2393950"/>
          <p14:tracePt t="52423" x="2697163" y="2393950"/>
          <p14:tracePt t="52439" x="2857500" y="2374900"/>
          <p14:tracePt t="52456" x="2965450" y="2357438"/>
          <p14:tracePt t="52472" x="3036888" y="2339975"/>
          <p14:tracePt t="52489" x="3089275" y="2303463"/>
          <p14:tracePt t="52506" x="3116263" y="2276475"/>
          <p14:tracePt t="52522" x="3133725" y="2259013"/>
          <p14:tracePt t="52539" x="3143250" y="2251075"/>
          <p14:tracePt t="52556" x="3160713" y="2232025"/>
          <p14:tracePt t="52572" x="3160713" y="2214563"/>
          <p14:tracePt t="52589" x="3179763" y="2187575"/>
          <p14:tracePt t="52606" x="3187700" y="2160588"/>
          <p14:tracePt t="52623" x="3187700" y="2143125"/>
          <p14:tracePt t="52639" x="3187700" y="2133600"/>
          <p14:tracePt t="52656" x="3187700" y="2125663"/>
          <p14:tracePt t="52672" x="3187700" y="2116138"/>
          <p14:tracePt t="52689" x="3170238" y="2098675"/>
          <p14:tracePt t="52706" x="3133725" y="2089150"/>
          <p14:tracePt t="52722" x="3062288" y="2081213"/>
          <p14:tracePt t="52739" x="2990850" y="2081213"/>
          <p14:tracePt t="52756" x="2901950" y="2081213"/>
          <p14:tracePt t="52772" x="2813050" y="2081213"/>
          <p14:tracePt t="52789" x="2741613" y="2098675"/>
          <p14:tracePt t="52806" x="2687638" y="2108200"/>
          <p14:tracePt t="52823" x="2643188" y="2125663"/>
          <p14:tracePt t="52839" x="2633663" y="2133600"/>
          <p14:tracePt t="52856" x="2616200" y="2143125"/>
          <p14:tracePt t="52872" x="2598738" y="2152650"/>
          <p14:tracePt t="52889" x="2571750" y="2179638"/>
          <p14:tracePt t="52906" x="2562225" y="2214563"/>
          <p14:tracePt t="52922" x="2554288" y="2259013"/>
          <p14:tracePt t="52939" x="2554288" y="2295525"/>
          <p14:tracePt t="52956" x="2562225" y="2322513"/>
          <p14:tracePt t="52972" x="2589213" y="2339975"/>
          <p14:tracePt t="52989" x="2616200" y="2347913"/>
          <p14:tracePt t="53006" x="2660650" y="2366963"/>
          <p14:tracePt t="53022" x="2724150" y="2393950"/>
          <p14:tracePt t="53039" x="2928938" y="2446338"/>
          <p14:tracePt t="53056" x="3081338" y="2473325"/>
          <p14:tracePt t="53072" x="3214688" y="2490788"/>
          <p14:tracePt t="53089" x="3276600" y="2490788"/>
          <p14:tracePt t="53105" x="3322638" y="2490788"/>
          <p14:tracePt t="53122" x="3348038" y="2465388"/>
          <p14:tracePt t="53139" x="3394075" y="2438400"/>
          <p14:tracePt t="53156" x="3419475" y="2374900"/>
          <p14:tracePt t="53173" x="3455988" y="2295525"/>
          <p14:tracePt t="53189" x="3473450" y="2241550"/>
          <p14:tracePt t="53206" x="3473450" y="2197100"/>
          <p14:tracePt t="53223" x="3473450" y="2170113"/>
          <p14:tracePt t="53239" x="3473450" y="2160588"/>
          <p14:tracePt t="53256" x="3473450" y="2152650"/>
          <p14:tracePt t="53272" x="3473450" y="2143125"/>
          <p14:tracePt t="53289" x="3473450" y="2133600"/>
          <p14:tracePt t="53351" x="3473450" y="2125663"/>
          <p14:tracePt t="53368" x="3455988" y="2116138"/>
          <p14:tracePt t="53376" x="3446463" y="2108200"/>
          <p14:tracePt t="53389" x="3429000" y="2108200"/>
          <p14:tracePt t="53405" x="3411538" y="2098675"/>
          <p14:tracePt t="53422" x="3402013" y="2098675"/>
          <p14:tracePt t="53439" x="3394075" y="2098675"/>
          <p14:tracePt t="55416" x="3384550" y="2098675"/>
          <p14:tracePt t="55427" x="3375025" y="2108200"/>
          <p14:tracePt t="55439" x="3322638" y="2160588"/>
          <p14:tracePt t="55456" x="3295650" y="2197100"/>
          <p14:tracePt t="55472" x="3286125" y="2214563"/>
          <p14:tracePt t="55489" x="3276600" y="2224088"/>
          <p14:tracePt t="55522" x="3276600" y="2241550"/>
          <p14:tracePt t="55601" x="3276600" y="2251075"/>
          <p14:tracePt t="55608" x="3268663" y="2259013"/>
          <p14:tracePt t="55622" x="3259138" y="2276475"/>
          <p14:tracePt t="55639" x="3224213" y="2339975"/>
          <p14:tracePt t="55655" x="3224213" y="2347913"/>
          <p14:tracePt t="55672" x="3214688" y="2357438"/>
          <p14:tracePt t="55736" x="3205163" y="2357438"/>
          <p14:tracePt t="55744" x="3197225" y="2374900"/>
          <p14:tracePt t="55756" x="3179763" y="2384425"/>
          <p14:tracePt t="55772" x="3143250" y="2411413"/>
          <p14:tracePt t="55789" x="3116263" y="2446338"/>
          <p14:tracePt t="55805" x="3098800" y="2482850"/>
          <p14:tracePt t="55822" x="3054350" y="2544763"/>
          <p14:tracePt t="55839" x="2982913" y="2660650"/>
          <p14:tracePt t="55856" x="2919413" y="2741613"/>
          <p14:tracePt t="55872" x="2847975" y="2830513"/>
          <p14:tracePt t="55889" x="2786063" y="2894013"/>
          <p14:tracePt t="55906" x="2732088" y="2955925"/>
          <p14:tracePt t="55922" x="2679700" y="3017838"/>
          <p14:tracePt t="55939" x="2616200" y="3081338"/>
          <p14:tracePt t="55956" x="2571750" y="3133725"/>
          <p14:tracePt t="55972" x="2536825" y="3179763"/>
          <p14:tracePt t="55989" x="2490788" y="3214688"/>
          <p14:tracePt t="56005" x="2438400" y="3268663"/>
          <p14:tracePt t="56022" x="2393950" y="3340100"/>
          <p14:tracePt t="56039" x="2286000" y="3473450"/>
          <p14:tracePt t="56055" x="2224088" y="3589338"/>
          <p14:tracePt t="56072" x="2187575" y="3732213"/>
          <p14:tracePt t="56089" x="2160588" y="3875088"/>
          <p14:tracePt t="56106" x="2143125" y="3973513"/>
          <p14:tracePt t="56122" x="2143125" y="4027488"/>
          <p14:tracePt t="56139" x="2143125" y="4089400"/>
          <p14:tracePt t="56155" x="2160588" y="4170363"/>
          <p14:tracePt t="56172" x="2205038" y="4268788"/>
          <p14:tracePt t="56189" x="2241550" y="4340225"/>
          <p14:tracePt t="56206" x="2268538" y="4394200"/>
          <p14:tracePt t="56222" x="2295525" y="4429125"/>
          <p14:tracePt t="56239" x="2339975" y="4465638"/>
          <p14:tracePt t="56255" x="2339975" y="4473575"/>
          <p14:tracePt t="56384" x="2347913" y="4473575"/>
          <p14:tracePt t="56400" x="2357438" y="4473575"/>
          <p14:tracePt t="56424" x="2366963" y="4473575"/>
          <p14:tracePt t="56432" x="2374900" y="4473575"/>
          <p14:tracePt t="56448" x="2393950" y="4473575"/>
          <p14:tracePt t="56456" x="2411413" y="4465638"/>
          <p14:tracePt t="56472" x="2428875" y="4456113"/>
          <p14:tracePt t="56489" x="2446338" y="4446588"/>
          <p14:tracePt t="56506" x="2482850" y="4429125"/>
          <p14:tracePt t="56522" x="2500313" y="4411663"/>
          <p14:tracePt t="56539" x="2509838" y="4411663"/>
          <p14:tracePt t="57056" x="2509838" y="4419600"/>
          <p14:tracePt t="57064" x="2509838" y="4446588"/>
          <p14:tracePt t="57073" x="2517775" y="4483100"/>
          <p14:tracePt t="57089" x="2544763" y="4537075"/>
          <p14:tracePt t="57106" x="2544763" y="4581525"/>
          <p14:tracePt t="57122" x="2544763" y="4608513"/>
          <p14:tracePt t="57156" x="2562225" y="4616450"/>
          <p14:tracePt t="57189" x="2589213" y="4616450"/>
          <p14:tracePt t="57206" x="2616200" y="4608513"/>
          <p14:tracePt t="57222" x="2633663" y="4598988"/>
          <p14:tracePt t="57239" x="2660650" y="4554538"/>
          <p14:tracePt t="57256" x="2670175" y="4518025"/>
          <p14:tracePt t="57272" x="2670175" y="4500563"/>
          <p14:tracePt t="57289" x="2670175" y="4483100"/>
          <p14:tracePt t="57305" x="2660650" y="4429125"/>
          <p14:tracePt t="57322" x="2633663" y="4340225"/>
          <p14:tracePt t="57339" x="2633663" y="4313238"/>
          <p14:tracePt t="57356" x="2633663" y="4295775"/>
          <p14:tracePt t="57372" x="2625725" y="4286250"/>
          <p14:tracePt t="57389" x="2616200" y="4268788"/>
          <p14:tracePt t="57406" x="2589213" y="4251325"/>
          <p14:tracePt t="57422" x="2562225" y="4241800"/>
          <p14:tracePt t="57439" x="2527300" y="4214813"/>
          <p14:tracePt t="57455" x="2490788" y="4179888"/>
          <p14:tracePt t="57472" x="2473325" y="4152900"/>
          <p14:tracePt t="57489" x="2455863" y="4125913"/>
          <p14:tracePt t="57505" x="2438400" y="4108450"/>
          <p14:tracePt t="57522" x="2438400" y="4098925"/>
          <p14:tracePt t="57784" x="2428875" y="4098925"/>
          <p14:tracePt t="57792" x="2419350" y="4098925"/>
          <p14:tracePt t="57808" x="2411413" y="4098925"/>
          <p14:tracePt t="57824" x="2401888" y="4098925"/>
          <p14:tracePt t="57856" x="2393950" y="4098925"/>
          <p14:tracePt t="57864" x="2384425" y="4098925"/>
          <p14:tracePt t="57888" x="2374900" y="4098925"/>
          <p14:tracePt t="57898" x="2357438" y="4108450"/>
          <p14:tracePt t="57905" x="2330450" y="4108450"/>
          <p14:tracePt t="57922" x="2286000" y="4108450"/>
          <p14:tracePt t="57939" x="2259013" y="4125913"/>
          <p14:tracePt t="57956" x="2251075" y="4125913"/>
          <p14:tracePt t="57972" x="2232025" y="4125913"/>
          <p14:tracePt t="58128" x="2224088" y="4133850"/>
          <p14:tracePt t="58136" x="2197100" y="4143375"/>
          <p14:tracePt t="58144" x="2179638" y="4143375"/>
          <p14:tracePt t="58155" x="2170113" y="4152900"/>
          <p14:tracePt t="58172" x="2160588" y="4160838"/>
          <p14:tracePt t="58232" x="2152650" y="4160838"/>
          <p14:tracePt t="58240" x="2152650" y="4170363"/>
          <p14:tracePt t="58256" x="2143125" y="4170363"/>
          <p14:tracePt t="59297" x="2152650" y="4170363"/>
          <p14:tracePt t="59760" x="2160588" y="4170363"/>
          <p14:tracePt t="59768" x="2179638" y="4170363"/>
          <p14:tracePt t="59776" x="2214563" y="4152900"/>
          <p14:tracePt t="59789" x="2268538" y="4125913"/>
          <p14:tracePt t="59806" x="2357438" y="4081463"/>
          <p14:tracePt t="59822" x="2446338" y="4027488"/>
          <p14:tracePt t="59855" x="2509838" y="3990975"/>
          <p14:tracePt t="59889" x="2509838" y="3956050"/>
          <p14:tracePt t="59905" x="2509838" y="3946525"/>
          <p14:tracePt t="59922" x="2509838" y="3919538"/>
          <p14:tracePt t="59939" x="2509838" y="3894138"/>
          <p14:tracePt t="59956" x="2482850" y="3840163"/>
          <p14:tracePt t="59972" x="2411413" y="3803650"/>
          <p14:tracePt t="59989" x="2330450" y="3768725"/>
          <p14:tracePt t="60005" x="2268538" y="3732213"/>
          <p14:tracePt t="60022" x="2214563" y="3697288"/>
          <p14:tracePt t="60039" x="2160588" y="3660775"/>
          <p14:tracePt t="60055" x="2125663" y="3652838"/>
          <p14:tracePt t="60072" x="2089150" y="3643313"/>
          <p14:tracePt t="60089" x="2044700" y="3643313"/>
          <p14:tracePt t="60105" x="1990725" y="3643313"/>
          <p14:tracePt t="60122" x="1911350" y="3643313"/>
          <p14:tracePt t="60139" x="1857375" y="3643313"/>
          <p14:tracePt t="60155" x="1812925" y="3643313"/>
          <p14:tracePt t="60172" x="1785938" y="3643313"/>
          <p14:tracePt t="60189" x="1751013" y="3643313"/>
          <p14:tracePt t="60205" x="1704975" y="3643313"/>
          <p14:tracePt t="60222" x="1625600" y="3679825"/>
          <p14:tracePt t="60239" x="1411288" y="3795713"/>
          <p14:tracePt t="60255" x="1322388" y="3875088"/>
          <p14:tracePt t="60272" x="1276350" y="3946525"/>
          <p14:tracePt t="60289" x="1268413" y="4037013"/>
          <p14:tracePt t="60305" x="1268413" y="4116388"/>
          <p14:tracePt t="60322" x="1295400" y="4197350"/>
          <p14:tracePt t="60339" x="1357313" y="4276725"/>
          <p14:tracePt t="60355" x="1419225" y="4330700"/>
          <p14:tracePt t="60372" x="1482725" y="4367213"/>
          <p14:tracePt t="60389" x="1544638" y="4375150"/>
          <p14:tracePt t="60406" x="1643063" y="4375150"/>
          <p14:tracePt t="60422" x="1741488" y="4375150"/>
          <p14:tracePt t="60439" x="1911350" y="4367213"/>
          <p14:tracePt t="60455" x="2017713" y="4322763"/>
          <p14:tracePt t="60472" x="2089150" y="4276725"/>
          <p14:tracePt t="60489" x="2133600" y="4241800"/>
          <p14:tracePt t="60505" x="2179638" y="4214813"/>
          <p14:tracePt t="60522" x="2205038" y="4205288"/>
          <p14:tracePt t="60539" x="2214563" y="4170363"/>
          <p14:tracePt t="60555" x="2232025" y="4108450"/>
          <p14:tracePt t="60572" x="2232025" y="4037013"/>
          <p14:tracePt t="60589" x="2232025" y="3946525"/>
          <p14:tracePt t="60605" x="2232025" y="3894138"/>
          <p14:tracePt t="60622" x="2214563" y="3857625"/>
          <p14:tracePt t="60639" x="2197100" y="3840163"/>
          <p14:tracePt t="60655" x="2187575" y="3840163"/>
          <p14:tracePt t="60672" x="2170113" y="3840163"/>
          <p14:tracePt t="60689" x="2160588" y="3840163"/>
          <p14:tracePt t="60705" x="2143125" y="3840163"/>
          <p14:tracePt t="60722" x="2108200" y="3840163"/>
          <p14:tracePt t="60739" x="2071688" y="3840163"/>
          <p14:tracePt t="62824" x="2062163" y="3840163"/>
          <p14:tracePt t="62832" x="2054225" y="3840163"/>
          <p14:tracePt t="62848" x="2036763" y="3857625"/>
          <p14:tracePt t="62856" x="1990725" y="3884613"/>
          <p14:tracePt t="62872" x="1901825" y="3938588"/>
          <p14:tracePt t="62888" x="1847850" y="3956050"/>
          <p14:tracePt t="62905" x="1830388" y="3965575"/>
          <p14:tracePt t="62938" x="1751013" y="3990975"/>
          <p14:tracePt t="62972" x="1652588" y="4044950"/>
          <p14:tracePt t="62989" x="1616075" y="4071938"/>
          <p14:tracePt t="63005" x="1608138" y="4089400"/>
          <p14:tracePt t="63022" x="1598613" y="4098925"/>
          <p14:tracePt t="63096" x="1625600" y="4098925"/>
          <p14:tracePt t="63104" x="1652588" y="4098925"/>
          <p14:tracePt t="63112" x="1670050" y="4098925"/>
          <p14:tracePt t="63122" x="1697038" y="4098925"/>
          <p14:tracePt t="63138" x="1741488" y="4089400"/>
          <p14:tracePt t="63155" x="1776413" y="4071938"/>
          <p14:tracePt t="63172" x="1795463" y="4062413"/>
          <p14:tracePt t="63189" x="1803400" y="4054475"/>
          <p14:tracePt t="63205" x="1830388" y="4037013"/>
          <p14:tracePt t="63222" x="1839913" y="4017963"/>
          <p14:tracePt t="63239" x="1847850" y="4010025"/>
          <p14:tracePt t="63400" x="1847850" y="4000500"/>
          <p14:tracePt t="63424" x="1847850" y="3990975"/>
          <p14:tracePt t="63681" x="1847850" y="4000500"/>
          <p14:tracePt t="63712" x="1847850" y="4010025"/>
          <p14:tracePt t="63720" x="1857375" y="4010025"/>
          <p14:tracePt t="63738" x="1866900" y="4010025"/>
          <p14:tracePt t="63772" x="1874838" y="4027488"/>
          <p14:tracePt t="63789" x="1884363" y="4027488"/>
          <p14:tracePt t="63805" x="1901825" y="4037013"/>
          <p14:tracePt t="63822" x="1919288" y="4037013"/>
          <p14:tracePt t="63839" x="1938338" y="4037013"/>
          <p14:tracePt t="63872" x="1955800" y="4037013"/>
          <p14:tracePt t="63888" x="1965325" y="4037013"/>
          <p14:tracePt t="63905" x="1982788" y="4037013"/>
          <p14:tracePt t="63921" x="1990725" y="4037013"/>
          <p14:tracePt t="63984" x="2000250" y="4037013"/>
          <p14:tracePt t="63996" x="2000250" y="4027488"/>
          <p14:tracePt t="64004" x="2000250" y="4017963"/>
          <p14:tracePt t="64040" x="2009775" y="4017963"/>
          <p14:tracePt t="64048" x="2017713" y="4017963"/>
          <p14:tracePt t="64496" x="2027238" y="4017963"/>
          <p14:tracePt t="64504" x="2044700" y="4017963"/>
          <p14:tracePt t="64512" x="2071688" y="4017963"/>
          <p14:tracePt t="64522" x="2089150" y="4017963"/>
          <p14:tracePt t="64539" x="2125663" y="4017963"/>
          <p14:tracePt t="64555" x="2160588" y="4027488"/>
          <p14:tracePt t="64589" x="2170113" y="4027488"/>
          <p14:tracePt t="64639" x="2179638" y="4027488"/>
          <p14:tracePt t="64664" x="2187575" y="4027488"/>
          <p14:tracePt t="64674" x="2197100" y="4027488"/>
          <p14:tracePt t="64689" x="2205038" y="4027488"/>
          <p14:tracePt t="64705" x="2232025" y="4027488"/>
          <p14:tracePt t="64722" x="2241550" y="4027488"/>
          <p14:tracePt t="64739" x="2251075" y="4027488"/>
          <p14:tracePt t="64755" x="2259013" y="4027488"/>
          <p14:tracePt t="64772" x="2276475" y="4027488"/>
          <p14:tracePt t="64789" x="2295525" y="4000500"/>
          <p14:tracePt t="64805" x="2322513" y="3983038"/>
          <p14:tracePt t="64822" x="2339975" y="3946525"/>
          <p14:tracePt t="64839" x="2366963" y="3894138"/>
          <p14:tracePt t="64855" x="2366963" y="3867150"/>
          <p14:tracePt t="64872" x="2366963" y="3848100"/>
          <p14:tracePt t="64888" x="2366963" y="3830638"/>
          <p14:tracePt t="64905" x="2366963" y="3813175"/>
          <p14:tracePt t="64922" x="2366963" y="3803650"/>
          <p14:tracePt t="64955" x="2366963" y="3795713"/>
          <p14:tracePt t="64971" x="2366963" y="3786188"/>
          <p14:tracePt t="64988" x="2357438" y="3776663"/>
          <p14:tracePt t="65005" x="2347913" y="3768725"/>
          <p14:tracePt t="65022" x="2330450" y="3751263"/>
          <p14:tracePt t="65039" x="2286000" y="3732213"/>
          <p14:tracePt t="65055" x="2251075" y="3724275"/>
          <p14:tracePt t="65072" x="2232025" y="3724275"/>
          <p14:tracePt t="65088" x="2205038" y="3724275"/>
          <p14:tracePt t="65105" x="2197100" y="3724275"/>
          <p14:tracePt t="65122" x="2187575" y="3724275"/>
          <p14:tracePt t="65139" x="2160588" y="3724275"/>
          <p14:tracePt t="65155" x="2098675" y="3741738"/>
          <p14:tracePt t="65172" x="2009775" y="3795713"/>
          <p14:tracePt t="65189" x="1911350" y="3840163"/>
          <p14:tracePt t="65205" x="1830388" y="3875088"/>
          <p14:tracePt t="65222" x="1795463" y="3911600"/>
          <p14:tracePt t="65239" x="1776413" y="3990975"/>
          <p14:tracePt t="65255" x="1776413" y="4044950"/>
          <p14:tracePt t="65272" x="1776413" y="4098925"/>
          <p14:tracePt t="65288" x="1803400" y="4125913"/>
          <p14:tracePt t="65305" x="1812925" y="4133850"/>
          <p14:tracePt t="65322" x="1812925" y="4143375"/>
          <p14:tracePt t="65355" x="1830388" y="4143375"/>
          <p14:tracePt t="65372" x="1874838" y="4143375"/>
          <p14:tracePt t="65388" x="1911350" y="4143375"/>
          <p14:tracePt t="65405" x="1965325" y="4143375"/>
          <p14:tracePt t="65422" x="2009775" y="4133850"/>
          <p14:tracePt t="65439" x="2098675" y="4089400"/>
          <p14:tracePt t="65455" x="2152650" y="4062413"/>
          <p14:tracePt t="65471" x="2214563" y="4027488"/>
          <p14:tracePt t="65488" x="2251075" y="4000500"/>
          <p14:tracePt t="65504" x="2295525" y="3973513"/>
          <p14:tracePt t="65522" x="2322513" y="3946525"/>
          <p14:tracePt t="65538" x="2330450" y="3929063"/>
          <p14:tracePt t="65555" x="2330450" y="3902075"/>
          <p14:tracePt t="65571" x="2330450" y="3884613"/>
          <p14:tracePt t="65588" x="2330450" y="3875088"/>
          <p14:tracePt t="65605" x="2330450" y="3867150"/>
          <p14:tracePt t="65621" x="2330450" y="3857625"/>
          <p14:tracePt t="65639" x="2330450" y="3848100"/>
          <p14:tracePt t="65655" x="2330450" y="3830638"/>
          <p14:tracePt t="65673" x="2330450" y="3822700"/>
          <p14:tracePt t="65690" x="2330450" y="3813175"/>
          <p14:tracePt t="65705" x="2330450" y="3795713"/>
          <p14:tracePt t="65722" x="2330450" y="3786188"/>
          <p14:tracePt t="65785" x="2330450" y="3776663"/>
          <p14:tracePt t="65833" x="2322513" y="3768725"/>
          <p14:tracePt t="65840" x="2312988" y="3759200"/>
          <p14:tracePt t="65855" x="2303463" y="3759200"/>
          <p14:tracePt t="65871" x="2295525" y="3759200"/>
          <p14:tracePt t="65951" x="2286000" y="3759200"/>
          <p14:tracePt t="65959" x="2276475" y="3759200"/>
          <p14:tracePt t="65976" x="2268538" y="3759200"/>
          <p14:tracePt t="65992" x="2259013" y="3759200"/>
          <p14:tracePt t="66008" x="2251075" y="3759200"/>
          <p14:tracePt t="66072" x="2241550" y="3759200"/>
          <p14:tracePt t="66088" x="2232025" y="3759200"/>
          <p14:tracePt t="66104" x="2224088" y="3759200"/>
          <p14:tracePt t="66120" x="2214563" y="3759200"/>
          <p14:tracePt t="66128" x="2205038" y="3759200"/>
          <p14:tracePt t="66144" x="2197100" y="3759200"/>
          <p14:tracePt t="66155" x="2187575" y="3759200"/>
          <p14:tracePt t="66172" x="2170113" y="3768725"/>
          <p14:tracePt t="66189" x="2125663" y="3795713"/>
          <p14:tracePt t="66205" x="2027238" y="3848100"/>
          <p14:tracePt t="66222" x="1955800" y="3875088"/>
          <p14:tracePt t="66239" x="1911350" y="3938588"/>
          <p14:tracePt t="66255" x="1893888" y="4000500"/>
          <p14:tracePt t="66272" x="1893888" y="4027488"/>
          <p14:tracePt t="66288" x="1874838" y="4062413"/>
          <p14:tracePt t="66305" x="1874838" y="4071938"/>
          <p14:tracePt t="66344" x="1884363" y="4081463"/>
          <p14:tracePt t="66355" x="1901825" y="4081463"/>
          <p14:tracePt t="66372" x="1965325" y="4089400"/>
          <p14:tracePt t="66389" x="2062163" y="4098925"/>
          <p14:tracePt t="66405" x="2152650" y="4098925"/>
          <p14:tracePt t="66422" x="2197100" y="4098925"/>
          <p14:tracePt t="66439" x="2251075" y="4071938"/>
          <p14:tracePt t="66455" x="2276475" y="4044950"/>
          <p14:tracePt t="66472" x="2295525" y="4000500"/>
          <p14:tracePt t="66489" x="2312988" y="3965575"/>
          <p14:tracePt t="66505" x="2312988" y="3911600"/>
          <p14:tracePt t="66521" x="2312988" y="3875088"/>
          <p14:tracePt t="66538" x="2312988" y="3840163"/>
          <p14:tracePt t="66555" x="2312988" y="3830638"/>
          <p14:tracePt t="68760" x="2312988" y="3840163"/>
          <p14:tracePt t="68768" x="2330450" y="3857625"/>
          <p14:tracePt t="68776" x="2330450" y="3875088"/>
          <p14:tracePt t="68789" x="2339975" y="3884613"/>
          <p14:tracePt t="68805" x="2347913" y="3902075"/>
          <p14:tracePt t="68822" x="2347913" y="3919538"/>
          <p14:tracePt t="68871" x="2347913" y="3929063"/>
          <p14:tracePt t="68905" x="2347913" y="3946525"/>
          <p14:tracePt t="68922" x="2347913" y="3956050"/>
          <p14:tracePt t="68938" x="2347913" y="3965575"/>
          <p14:tracePt t="68972" x="2347913" y="3973513"/>
          <p14:tracePt t="69023" x="2366963" y="3973513"/>
          <p14:tracePt t="69031" x="2393950" y="3973513"/>
          <p14:tracePt t="69039" x="2428875" y="3965575"/>
          <p14:tracePt t="69055" x="2473325" y="3929063"/>
          <p14:tracePt t="69072" x="2517775" y="3902075"/>
          <p14:tracePt t="69088" x="2536825" y="3884613"/>
          <p14:tracePt t="69105" x="2554288" y="3857625"/>
          <p14:tracePt t="69122" x="2562225" y="3830638"/>
          <p14:tracePt t="69138" x="2562225" y="3813175"/>
          <p14:tracePt t="69155" x="2562225" y="3803650"/>
          <p14:tracePt t="69172" x="2562225" y="3776663"/>
          <p14:tracePt t="69188" x="2562225" y="3751263"/>
          <p14:tracePt t="69205" x="2562225" y="3732213"/>
          <p14:tracePt t="69222" x="2562225" y="3724275"/>
          <p14:tracePt t="69239" x="2554288" y="3705225"/>
          <p14:tracePt t="69255" x="2517775" y="3697288"/>
          <p14:tracePt t="69272" x="2490788" y="3679825"/>
          <p14:tracePt t="69288" x="2446338" y="3652838"/>
          <p14:tracePt t="69305" x="2411413" y="3616325"/>
          <p14:tracePt t="69322" x="2366963" y="3589338"/>
          <p14:tracePt t="69338" x="2339975" y="3571875"/>
          <p14:tracePt t="69355" x="2322513" y="3562350"/>
          <p14:tracePt t="69372" x="2295525" y="3562350"/>
          <p14:tracePt t="69388" x="2276475" y="3562350"/>
          <p14:tracePt t="69405" x="2232025" y="3562350"/>
          <p14:tracePt t="69422" x="2187575" y="3562350"/>
          <p14:tracePt t="69439" x="2125663" y="3562350"/>
          <p14:tracePt t="69455" x="2081213" y="3562350"/>
          <p14:tracePt t="69472" x="2036763" y="3571875"/>
          <p14:tracePt t="69488" x="1973263" y="3608388"/>
          <p14:tracePt t="69505" x="1911350" y="3652838"/>
          <p14:tracePt t="69522" x="1847850" y="3705225"/>
          <p14:tracePt t="69538" x="1812925" y="3768725"/>
          <p14:tracePt t="69555" x="1776413" y="3848100"/>
          <p14:tracePt t="69572" x="1768475" y="3919538"/>
          <p14:tracePt t="69588" x="1768475" y="3973513"/>
          <p14:tracePt t="69604" x="1795463" y="4010025"/>
          <p14:tracePt t="69621" x="1830388" y="4017963"/>
          <p14:tracePt t="69638" x="1901825" y="4027488"/>
          <p14:tracePt t="69655" x="1982788" y="4044950"/>
          <p14:tracePt t="69671" x="2036763" y="4044950"/>
          <p14:tracePt t="69688" x="2081213" y="4044950"/>
          <p14:tracePt t="69705" x="2108200" y="4037013"/>
          <p14:tracePt t="69722" x="2133600" y="4017963"/>
          <p14:tracePt t="69738" x="2170113" y="4010025"/>
          <p14:tracePt t="69755" x="2197100" y="3983038"/>
          <p14:tracePt t="69772" x="2214563" y="3956050"/>
          <p14:tracePt t="69788" x="2224088" y="3929063"/>
          <p14:tracePt t="69805" x="2224088" y="3911600"/>
          <p14:tracePt t="69822" x="2232025" y="3902075"/>
          <p14:tracePt t="69840" x="2232025" y="3894138"/>
          <p14:tracePt t="69904" x="2232025" y="3884613"/>
          <p14:tracePt t="69944" x="2232025" y="3875088"/>
          <p14:tracePt t="69960" x="2232025" y="3867150"/>
          <p14:tracePt t="70944" x="2241550" y="3867150"/>
          <p14:tracePt t="70952" x="2259013" y="3867150"/>
          <p14:tracePt t="70960" x="2303463" y="3857625"/>
          <p14:tracePt t="70972" x="2374900" y="3848100"/>
          <p14:tracePt t="70989" x="2554288" y="3830638"/>
          <p14:tracePt t="71005" x="2751138" y="3813175"/>
          <p14:tracePt t="71022" x="3009900" y="3813175"/>
          <p14:tracePt t="71055" x="3419475" y="3840163"/>
          <p14:tracePt t="71240" x="3419475" y="3848100"/>
          <p14:tracePt t="71248" x="3429000" y="3857625"/>
          <p14:tracePt t="71257" x="3455988" y="3894138"/>
          <p14:tracePt t="71271" x="3643313" y="4000500"/>
          <p14:tracePt t="71288" x="3990975" y="4133850"/>
          <p14:tracePt t="71305" x="4465638" y="4295775"/>
          <p14:tracePt t="71321" x="4956175" y="4375150"/>
          <p14:tracePt t="71338" x="5411788" y="4419600"/>
          <p14:tracePt t="71355" x="5875338" y="4429125"/>
          <p14:tracePt t="71372" x="6296025" y="4429125"/>
          <p14:tracePt t="71388" x="6545263" y="4429125"/>
          <p14:tracePt t="71405" x="6732588" y="4429125"/>
          <p14:tracePt t="71421" x="6840538" y="4429125"/>
          <p14:tracePt t="71438" x="6929438" y="4419600"/>
          <p14:tracePt t="71455" x="7062788" y="4419600"/>
          <p14:tracePt t="71471" x="7161213" y="4419600"/>
          <p14:tracePt t="71488" x="7277100" y="4419600"/>
          <p14:tracePt t="71505" x="7385050" y="4419600"/>
          <p14:tracePt t="71521" x="7466013" y="4419600"/>
          <p14:tracePt t="71538" x="7491413" y="4419600"/>
          <p14:tracePt t="71555" x="7518400" y="4411663"/>
          <p14:tracePt t="71571" x="7562850" y="4402138"/>
          <p14:tracePt t="71588" x="7616825" y="4402138"/>
          <p14:tracePt t="71605" x="7670800" y="4402138"/>
          <p14:tracePt t="71621" x="7715250" y="4402138"/>
          <p14:tracePt t="71638" x="7724775" y="4402138"/>
          <p14:tracePt t="71681" x="7724775" y="4394200"/>
          <p14:tracePt t="71689" x="7724775" y="4384675"/>
          <p14:tracePt t="71720" x="7715250" y="4384675"/>
          <p14:tracePt t="71728" x="7688263" y="4384675"/>
          <p14:tracePt t="71738" x="7626350" y="4367213"/>
          <p14:tracePt t="71755" x="7483475" y="4330700"/>
          <p14:tracePt t="71772" x="7394575" y="4295775"/>
          <p14:tracePt t="71788" x="7375525" y="4286250"/>
          <p14:tracePt t="71872" x="7375525" y="4303713"/>
          <p14:tracePt t="71880" x="7375525" y="4313238"/>
          <p14:tracePt t="71896" x="7375525" y="4322763"/>
          <p14:tracePt t="71937" x="7367588" y="4322763"/>
          <p14:tracePt t="71944" x="7358063" y="4322763"/>
          <p14:tracePt t="71955" x="7348538" y="4322763"/>
          <p14:tracePt t="71971" x="7340600" y="4322763"/>
          <p14:tracePt t="71988" x="7331075" y="4322763"/>
          <p14:tracePt t="72008" x="7323138" y="4322763"/>
          <p14:tracePt t="72024" x="7313613" y="4322763"/>
          <p14:tracePt t="72038" x="7304088" y="4322763"/>
          <p14:tracePt t="72055" x="7286625" y="4330700"/>
          <p14:tracePt t="72071" x="7259638" y="4330700"/>
          <p14:tracePt t="72088" x="7242175" y="4340225"/>
          <p14:tracePt t="72105" x="7188200" y="4357688"/>
          <p14:tracePt t="72122" x="7116763" y="4375150"/>
          <p14:tracePt t="72138" x="7045325" y="4384675"/>
          <p14:tracePt t="72155" x="6965950" y="4411663"/>
          <p14:tracePt t="72171" x="6919913" y="4419600"/>
          <p14:tracePt t="72188" x="6902450" y="4419600"/>
          <p14:tracePt t="72205" x="6902450" y="4429125"/>
          <p14:tracePt t="72376" x="6894513" y="4429125"/>
          <p14:tracePt t="72384" x="6884988" y="4429125"/>
          <p14:tracePt t="72392" x="6875463" y="4429125"/>
          <p14:tracePt t="72405" x="6858000" y="4438650"/>
          <p14:tracePt t="72421" x="6823075" y="4438650"/>
          <p14:tracePt t="72438" x="6796088" y="4438650"/>
          <p14:tracePt t="72455" x="6751638" y="4438650"/>
          <p14:tracePt t="72471" x="6724650" y="4456113"/>
          <p14:tracePt t="72488" x="6705600" y="4456113"/>
          <p14:tracePt t="72522" x="6697663" y="4456113"/>
          <p14:tracePt t="72752" x="6688138" y="4456113"/>
          <p14:tracePt t="72760" x="6688138" y="4446588"/>
          <p14:tracePt t="72771" x="6688138" y="4438650"/>
          <p14:tracePt t="72788" x="6688138" y="4429125"/>
          <p14:tracePt t="72805" x="6680200" y="4429125"/>
          <p14:tracePt t="72832" x="6680200" y="4419600"/>
          <p14:tracePt t="72992" x="6670675" y="4419600"/>
          <p14:tracePt t="73000" x="6661150" y="4419600"/>
          <p14:tracePt t="73008" x="6653213" y="4419600"/>
          <p14:tracePt t="73021" x="6634163" y="4411663"/>
          <p14:tracePt t="73038" x="6626225" y="4402138"/>
          <p14:tracePt t="73055" x="6589713" y="4384675"/>
          <p14:tracePt t="73072" x="6572250" y="4375150"/>
          <p14:tracePt t="73105" x="6562725" y="4375150"/>
          <p14:tracePt t="73161" x="6545263" y="4367213"/>
          <p14:tracePt t="73168" x="6527800" y="4367213"/>
          <p14:tracePt t="73176" x="6510338" y="4367213"/>
          <p14:tracePt t="73188" x="6500813" y="4367213"/>
          <p14:tracePt t="73207" x="6473825" y="4357688"/>
          <p14:tracePt t="73221" x="6438900" y="4348163"/>
          <p14:tracePt t="73238" x="6394450" y="4348163"/>
          <p14:tracePt t="73255" x="6357938" y="4348163"/>
          <p14:tracePt t="73271" x="6323013" y="4348163"/>
          <p14:tracePt t="73288" x="6313488" y="4348163"/>
          <p14:tracePt t="73305" x="6303963" y="4348163"/>
          <p14:tracePt t="73321" x="6296025" y="4348163"/>
          <p14:tracePt t="73338" x="6276975" y="4340225"/>
          <p14:tracePt t="73355" x="6259513" y="4340225"/>
          <p14:tracePt t="73371" x="6251575" y="4340225"/>
          <p14:tracePt t="73388" x="6232525" y="4340225"/>
          <p14:tracePt t="73405" x="6188075" y="4340225"/>
          <p14:tracePt t="73421" x="6153150" y="4340225"/>
          <p14:tracePt t="73438" x="6126163" y="4340225"/>
          <p14:tracePt t="73455" x="6116638" y="4340225"/>
          <p14:tracePt t="73471" x="6099175" y="4340225"/>
          <p14:tracePt t="73520" x="6099175" y="4330700"/>
          <p14:tracePt t="73544" x="6089650" y="4330700"/>
          <p14:tracePt t="73552" x="6089650" y="4322763"/>
          <p14:tracePt t="73577" x="6081713" y="4322763"/>
          <p14:tracePt t="73792" x="6072188" y="4322763"/>
          <p14:tracePt t="76576" x="6062663" y="4322763"/>
          <p14:tracePt t="76584" x="6037263" y="4322763"/>
          <p14:tracePt t="76592" x="5983288" y="4313238"/>
          <p14:tracePt t="76605" x="5884863" y="4295775"/>
          <p14:tracePt t="76622" x="5680075" y="4232275"/>
          <p14:tracePt t="76639" x="5384800" y="4152900"/>
          <p14:tracePt t="76654" x="5313363" y="4125913"/>
          <p14:tracePt t="76657" x="5232400" y="4098925"/>
          <p14:tracePt t="76688" x="4991100" y="4027488"/>
          <p14:tracePt t="76721" x="4803775" y="3973513"/>
          <p14:tracePt t="76738" x="4768850" y="3956050"/>
          <p14:tracePt t="76888" x="4768850" y="3946525"/>
          <p14:tracePt t="76896" x="4786313" y="3938588"/>
          <p14:tracePt t="76905" x="4822825" y="3929063"/>
          <p14:tracePt t="76921" x="4894263" y="3929063"/>
          <p14:tracePt t="76938" x="4929188" y="3919538"/>
          <p14:tracePt t="79399" x="4938713" y="3919538"/>
          <p14:tracePt t="79407" x="4965700" y="3919538"/>
          <p14:tracePt t="79415" x="5010150" y="3911600"/>
          <p14:tracePt t="79424" x="5081588" y="3902075"/>
          <p14:tracePt t="79438" x="5180013" y="3902075"/>
          <p14:tracePt t="79456" x="5429250" y="3902075"/>
          <p14:tracePt t="79471" x="5537200" y="3894138"/>
          <p14:tracePt t="79504" x="5653088" y="3884613"/>
          <p14:tracePt t="79538" x="5715000" y="3867150"/>
          <p14:tracePt t="79555" x="5732463" y="3857625"/>
          <p14:tracePt t="79571" x="5759450" y="3830638"/>
          <p14:tracePt t="79588" x="5786438" y="3822700"/>
          <p14:tracePt t="79605" x="5813425" y="3803650"/>
          <p14:tracePt t="79621" x="5830888" y="3803650"/>
          <p14:tracePt t="79638" x="5840413" y="3803650"/>
          <p14:tracePt t="80065" x="5840413" y="3830638"/>
          <p14:tracePt t="80072" x="5822950" y="3884613"/>
          <p14:tracePt t="80080" x="5803900" y="3946525"/>
          <p14:tracePt t="80089" x="5786438" y="3990975"/>
          <p14:tracePt t="80121" x="5776913" y="4108450"/>
          <p14:tracePt t="80154" x="5776913" y="4133850"/>
          <p14:tracePt t="80648" x="5795963" y="4133850"/>
          <p14:tracePt t="80657" x="5830888" y="4143375"/>
          <p14:tracePt t="80664" x="5884863" y="4152900"/>
          <p14:tracePt t="80674" x="5919788" y="4160838"/>
          <p14:tracePt t="80688" x="5956300" y="4170363"/>
          <p14:tracePt t="80936" x="5956300" y="4179888"/>
          <p14:tracePt t="80960" x="5946775" y="4187825"/>
          <p14:tracePt t="80968" x="5919788" y="4197350"/>
          <p14:tracePt t="80976" x="5902325" y="4205288"/>
          <p14:tracePt t="81004" x="5857875" y="4224338"/>
          <p14:tracePt t="81038" x="5848350" y="4224338"/>
          <p14:tracePt t="81055" x="5840413" y="4224338"/>
          <p14:tracePt t="81071" x="5822950" y="4224338"/>
          <p14:tracePt t="81088" x="5813425" y="4232275"/>
          <p14:tracePt t="81104" x="5803900" y="4232275"/>
          <p14:tracePt t="81121" x="5776913" y="4232275"/>
          <p14:tracePt t="81138" x="5768975" y="4241800"/>
          <p14:tracePt t="81154" x="5751513" y="4251325"/>
          <p14:tracePt t="81171" x="5741988" y="4251325"/>
          <p14:tracePt t="81188" x="5724525" y="4251325"/>
          <p14:tracePt t="81205" x="5705475" y="4251325"/>
          <p14:tracePt t="81221" x="5661025" y="4268788"/>
          <p14:tracePt t="81238" x="5626100" y="4276725"/>
          <p14:tracePt t="81255" x="5589588" y="4295775"/>
          <p14:tracePt t="81271" x="5581650" y="4295775"/>
          <p14:tracePt t="81288" x="5581650" y="4303713"/>
          <p14:tracePt t="81304" x="5572125" y="4303713"/>
          <p14:tracePt t="81338" x="5562600" y="4303713"/>
          <p14:tracePt t="81354" x="5562600" y="4322763"/>
          <p14:tracePt t="81388" x="5562600" y="4348163"/>
          <p14:tracePt t="81404" x="5562600" y="4375150"/>
          <p14:tracePt t="81421" x="5562600" y="4402138"/>
          <p14:tracePt t="81438" x="5562600" y="4429125"/>
          <p14:tracePt t="81455" x="5572125" y="4446588"/>
          <p14:tracePt t="81471" x="5581650" y="4446588"/>
          <p14:tracePt t="81488" x="5581650" y="4456113"/>
          <p14:tracePt t="81504" x="5608638" y="4473575"/>
          <p14:tracePt t="81521" x="5643563" y="4491038"/>
          <p14:tracePt t="81538" x="5705475" y="4518025"/>
          <p14:tracePt t="81554" x="5759450" y="4537075"/>
          <p14:tracePt t="81571" x="5813425" y="4545013"/>
          <p14:tracePt t="81588" x="5848350" y="4545013"/>
          <p14:tracePt t="81604" x="5902325" y="4545013"/>
          <p14:tracePt t="81621" x="5965825" y="4545013"/>
          <p14:tracePt t="81638" x="6054725" y="4545013"/>
          <p14:tracePt t="81656" x="6089650" y="4545013"/>
          <p14:tracePt t="84344" x="6089650" y="4537075"/>
          <p14:tracePt t="84352" x="6089650" y="4527550"/>
          <p14:tracePt t="87024" x="6099175" y="4527550"/>
          <p14:tracePt t="87041" x="6108700" y="4527550"/>
          <p14:tracePt t="87048" x="6116638" y="4518025"/>
          <p14:tracePt t="87056" x="6143625" y="4518025"/>
          <p14:tracePt t="87071" x="6215063" y="4510088"/>
          <p14:tracePt t="87088" x="6286500" y="4500563"/>
          <p14:tracePt t="87104" x="6402388" y="4500563"/>
          <p14:tracePt t="87137" x="6661150" y="4527550"/>
          <p14:tracePt t="87171" x="6796088" y="4527550"/>
          <p14:tracePt t="87187" x="6823075" y="4527550"/>
          <p14:tracePt t="87204" x="6840538" y="4527550"/>
          <p14:tracePt t="87221" x="6848475" y="4527550"/>
          <p14:tracePt t="87254" x="6867525" y="4527550"/>
          <p14:tracePt t="87271" x="6911975" y="4510088"/>
          <p14:tracePt t="87288" x="6983413" y="4491038"/>
          <p14:tracePt t="87304" x="7072313" y="4491038"/>
          <p14:tracePt t="87321" x="7161213" y="4491038"/>
          <p14:tracePt t="87338" x="7215188" y="4491038"/>
          <p14:tracePt t="87354" x="7242175" y="4491038"/>
          <p14:tracePt t="87371" x="7251700" y="4491038"/>
          <p14:tracePt t="88688" x="7224713" y="4491038"/>
          <p14:tracePt t="88696" x="7143750" y="4483100"/>
          <p14:tracePt t="88705" x="7018338" y="4465638"/>
          <p14:tracePt t="88721" x="6661150" y="4375150"/>
          <p14:tracePt t="88738" x="6340475" y="4268788"/>
          <p14:tracePt t="88754" x="6054725" y="4170363"/>
          <p14:tracePt t="88787" x="5724525" y="4037013"/>
          <p14:tracePt t="88821" x="5500688" y="3983038"/>
          <p14:tracePt t="88837" x="5438775" y="3983038"/>
          <p14:tracePt t="88854" x="5402263" y="3983038"/>
          <p14:tracePt t="88871" x="5384800" y="3983038"/>
          <p14:tracePt t="88887" x="5375275" y="3983038"/>
          <p14:tracePt t="92504" x="5419725" y="4000500"/>
          <p14:tracePt t="92512" x="5491163" y="4054475"/>
          <p14:tracePt t="92522" x="5581650" y="4098925"/>
          <p14:tracePt t="92537" x="5724525" y="4160838"/>
          <p14:tracePt t="92554" x="5795963" y="4214813"/>
          <p14:tracePt t="92571" x="5840413" y="4232275"/>
          <p14:tracePt t="92604" x="5938838" y="4313238"/>
          <p14:tracePt t="92637" x="6161088" y="4491038"/>
          <p14:tracePt t="92654" x="6276975" y="4608513"/>
          <p14:tracePt t="92671" x="6402388" y="4751388"/>
          <p14:tracePt t="92687" x="6456363" y="4840288"/>
          <p14:tracePt t="92704" x="6562725" y="4973638"/>
          <p14:tracePt t="92720" x="6680200" y="5116513"/>
          <p14:tracePt t="92737" x="6777038" y="5214938"/>
          <p14:tracePt t="92754" x="6804025" y="5251450"/>
          <p14:tracePt t="92771" x="6804025" y="5259388"/>
          <p14:tracePt t="92816" x="6804025" y="5276850"/>
          <p14:tracePt t="92824" x="6786563" y="5303838"/>
          <p14:tracePt t="92837" x="6759575" y="5340350"/>
          <p14:tracePt t="92854" x="6724650" y="5375275"/>
          <p14:tracePt t="92871" x="6705600" y="5411788"/>
          <p14:tracePt t="92887" x="6697663" y="5419725"/>
          <p14:tracePt t="92904" x="6680200" y="5438775"/>
          <p14:tracePt t="92920" x="6670675" y="5465763"/>
          <p14:tracePt t="92937" x="6653213" y="5500688"/>
          <p14:tracePt t="92954" x="6643688" y="5527675"/>
          <p14:tracePt t="92971" x="6634163" y="5537200"/>
          <p14:tracePt t="93004" x="6626225" y="5537200"/>
          <p14:tracePt t="93020" x="6616700" y="5537200"/>
          <p14:tracePt t="93037" x="6599238" y="5562600"/>
          <p14:tracePt t="93054" x="6581775" y="5589588"/>
          <p14:tracePt t="93071" x="6545263" y="5626100"/>
          <p14:tracePt t="93087" x="6527800" y="5634038"/>
          <p14:tracePt t="93104" x="6518275" y="5653088"/>
          <p14:tracePt t="93120" x="6510338" y="5661025"/>
          <p14:tracePt t="93137" x="6491288" y="5680075"/>
          <p14:tracePt t="93154" x="6473825" y="5715000"/>
          <p14:tracePt t="93171" x="6465888" y="5741988"/>
          <p14:tracePt t="93187" x="6456363" y="5751513"/>
          <p14:tracePt t="93204" x="6446838" y="5759450"/>
          <p14:tracePt t="93221" x="6446838" y="5768975"/>
          <p14:tracePt t="93254" x="6438900" y="5776913"/>
          <p14:tracePt t="94936" x="6465888" y="5776913"/>
          <p14:tracePt t="94944" x="6500813" y="5776913"/>
          <p14:tracePt t="94954" x="6537325" y="5776913"/>
          <p14:tracePt t="94971" x="6562725" y="5776913"/>
          <p14:tracePt t="94987" x="6581775" y="5786438"/>
          <p14:tracePt t="95004" x="6589713" y="5795963"/>
          <p14:tracePt t="95037" x="6643688" y="5795963"/>
          <p14:tracePt t="95070" x="6848475" y="5803900"/>
          <p14:tracePt t="95087" x="6983413" y="5803900"/>
          <p14:tracePt t="95104" x="7037388" y="5786438"/>
          <p14:tracePt t="95120" x="7081838" y="5776913"/>
          <p14:tracePt t="95137" x="7161213" y="5776913"/>
          <p14:tracePt t="95154" x="7456488" y="5894388"/>
          <p14:tracePt t="95171" x="8108950" y="6188075"/>
          <p14:tracePt t="95187" x="8751888" y="6411913"/>
          <p14:tracePt t="95191" x="8966200" y="6465888"/>
          <p14:tracePt t="95204" x="9082088" y="6500813"/>
          <p14:tracePt t="95222" x="9170988" y="6527800"/>
          <p14:tracePt t="95236" x="9188450" y="6527800"/>
          <p14:tracePt t="95253" x="9197975" y="6527800"/>
          <p14:tracePt t="95624" x="9188450" y="6527800"/>
          <p14:tracePt t="95632" x="9161463" y="6527800"/>
          <p14:tracePt t="95640" x="9117013" y="6527800"/>
          <p14:tracePt t="95654" x="9063038" y="6527800"/>
          <p14:tracePt t="95671" x="8894763" y="6554788"/>
          <p14:tracePt t="95704" x="8688388" y="6599238"/>
          <p14:tracePt t="95737" x="8518525" y="6626225"/>
          <p14:tracePt t="95754" x="8429625" y="6634163"/>
          <p14:tracePt t="95770" x="8348663" y="6634163"/>
          <p14:tracePt t="95787" x="8277225" y="6634163"/>
          <p14:tracePt t="95804" x="8215313" y="6634163"/>
          <p14:tracePt t="95820" x="8170863" y="6634163"/>
          <p14:tracePt t="95837" x="8134350" y="6653213"/>
          <p14:tracePt t="95854" x="8099425" y="6653213"/>
          <p14:tracePt t="95871" x="8045450" y="6653213"/>
          <p14:tracePt t="95887" x="7956550" y="6653213"/>
          <p14:tracePt t="95904" x="7858125" y="6643688"/>
          <p14:tracePt t="95920" x="7715250" y="6643688"/>
          <p14:tracePt t="95937" x="7500938" y="6643688"/>
          <p14:tracePt t="95954" x="7304088" y="6643688"/>
          <p14:tracePt t="95970" x="7134225" y="6643688"/>
          <p14:tracePt t="95987" x="6965950" y="6626225"/>
          <p14:tracePt t="96004" x="6831013" y="6626225"/>
          <p14:tracePt t="96020" x="6732588" y="6608763"/>
          <p14:tracePt t="96037" x="6661150" y="6599238"/>
          <p14:tracePt t="96054" x="6562725" y="6589713"/>
          <p14:tracePt t="96070" x="6473825" y="6572250"/>
          <p14:tracePt t="96087" x="6402388" y="6572250"/>
          <p14:tracePt t="96104" x="6375400" y="6572250"/>
          <p14:tracePt t="96120" x="6348413" y="6572250"/>
          <p14:tracePt t="96137" x="6330950" y="6572250"/>
          <p14:tracePt t="96154" x="6303963" y="6572250"/>
          <p14:tracePt t="96170" x="6269038" y="6572250"/>
          <p14:tracePt t="96187" x="6232525" y="6581775"/>
          <p14:tracePt t="96204" x="6197600" y="6589713"/>
          <p14:tracePt t="96220" x="6170613" y="6589713"/>
          <p14:tracePt t="96237" x="6126163" y="6599238"/>
          <p14:tracePt t="96254" x="6072188" y="6608763"/>
          <p14:tracePt t="96270" x="6054725" y="6608763"/>
          <p14:tracePt t="96287" x="6045200" y="6608763"/>
          <p14:tracePt t="97224" x="6054725" y="6608763"/>
          <p14:tracePt t="97232" x="6062663" y="6608763"/>
          <p14:tracePt t="97241" x="6081713" y="6599238"/>
          <p14:tracePt t="97254" x="6089650" y="6589713"/>
          <p14:tracePt t="97287" x="6126163" y="6572250"/>
          <p14:tracePt t="97320" x="6224588" y="6554788"/>
          <p14:tracePt t="97337" x="6357938" y="6554788"/>
          <p14:tracePt t="97354" x="6483350" y="6554788"/>
          <p14:tracePt t="97370" x="6572250" y="6554788"/>
          <p14:tracePt t="97387" x="6643688" y="6554788"/>
          <p14:tracePt t="97404" x="6670675" y="6554788"/>
          <p14:tracePt t="97420" x="6705600" y="6554788"/>
          <p14:tracePt t="97437" x="6777038" y="6554788"/>
          <p14:tracePt t="97454" x="6919913" y="6554788"/>
          <p14:tracePt t="97470" x="7116763" y="6554788"/>
          <p14:tracePt t="97487" x="7331075" y="6562725"/>
          <p14:tracePt t="97504" x="7412038" y="6581775"/>
          <p14:tracePt t="97520" x="7429500" y="6581775"/>
          <p14:tracePt t="97537" x="7439025" y="6581775"/>
          <p14:tracePt t="97554" x="7473950" y="6581775"/>
          <p14:tracePt t="97570" x="7527925" y="6572250"/>
          <p14:tracePt t="97587" x="7562850" y="6562725"/>
          <p14:tracePt t="97604" x="7599363" y="6554788"/>
          <p14:tracePt t="97620" x="7608888" y="6554788"/>
          <p14:tracePt t="97637" x="7616825" y="6554788"/>
          <p14:tracePt t="97654" x="7616825" y="6537325"/>
          <p14:tracePt t="97670" x="7626350" y="6537325"/>
          <p14:tracePt t="97687" x="7661275" y="6518275"/>
          <p14:tracePt t="97704" x="7688263" y="6510338"/>
          <p14:tracePt t="97720" x="7705725" y="6491288"/>
          <p14:tracePt t="98560" x="7688263" y="6491288"/>
          <p14:tracePt t="98568" x="7653338" y="6510338"/>
          <p14:tracePt t="98576" x="7589838" y="6527800"/>
          <p14:tracePt t="98587" x="7545388" y="6537325"/>
          <p14:tracePt t="98604" x="7491413" y="6545263"/>
          <p14:tracePt t="98621" x="7456488" y="6562725"/>
          <p14:tracePt t="98654" x="7419975" y="6589713"/>
          <p14:tracePt t="98687" x="7412038" y="6589713"/>
          <p14:tracePt t="98704" x="7402513" y="6589713"/>
          <p14:tracePt t="98720" x="7394575" y="6599238"/>
          <p14:tracePt t="98800" x="7394575" y="6608763"/>
          <p14:tracePt t="98809" x="7394575" y="6616700"/>
          <p14:tracePt t="98912" x="7402513" y="6616700"/>
          <p14:tracePt t="98920" x="7429500" y="6616700"/>
          <p14:tracePt t="98928" x="7466013" y="6616700"/>
          <p14:tracePt t="98937" x="7491413" y="6616700"/>
          <p14:tracePt t="98954" x="7562850" y="6616700"/>
          <p14:tracePt t="98970" x="7626350" y="6616700"/>
          <p14:tracePt t="98987" x="7680325" y="6616700"/>
          <p14:tracePt t="99003" x="7751763" y="6608763"/>
          <p14:tracePt t="99020" x="7867650" y="6608763"/>
          <p14:tracePt t="99037" x="8018463" y="6599238"/>
          <p14:tracePt t="99054" x="8180388" y="6589713"/>
          <p14:tracePt t="99070" x="8313738" y="6572250"/>
          <p14:tracePt t="99087" x="8420100" y="6554788"/>
          <p14:tracePt t="99103" x="8447088" y="6554788"/>
          <p14:tracePt t="99120" x="8474075" y="6545263"/>
          <p14:tracePt t="99137" x="8518525" y="6537325"/>
          <p14:tracePt t="99153" x="8528050" y="6527800"/>
          <p14:tracePt t="99170" x="8545513" y="6518275"/>
          <p14:tracePt t="99344" x="8545513" y="6510338"/>
          <p14:tracePt t="99352" x="8545513" y="6491288"/>
          <p14:tracePt t="99360" x="8545513" y="6465888"/>
          <p14:tracePt t="99370" x="8545513" y="6429375"/>
          <p14:tracePt t="99387" x="8537575" y="6375400"/>
          <p14:tracePt t="99403" x="8501063" y="6313488"/>
          <p14:tracePt t="99420" x="8466138" y="6259513"/>
          <p14:tracePt t="99437" x="8429625" y="6215063"/>
          <p14:tracePt t="99454" x="8367713" y="6134100"/>
          <p14:tracePt t="99470" x="8277225" y="6010275"/>
          <p14:tracePt t="99487" x="8134350" y="5822950"/>
          <p14:tracePt t="99503" x="8062913" y="5732463"/>
          <p14:tracePt t="99520" x="7991475" y="5634038"/>
          <p14:tracePt t="99537" x="7956550" y="5581650"/>
          <p14:tracePt t="99553" x="7902575" y="5537200"/>
          <p14:tracePt t="99570" x="7769225" y="5446713"/>
          <p14:tracePt t="99587" x="7510463" y="5303838"/>
          <p14:tracePt t="99603" x="7205663" y="5133975"/>
          <p14:tracePt t="99620" x="6840538" y="4946650"/>
          <p14:tracePt t="99637" x="6537325" y="4840288"/>
          <p14:tracePt t="99654" x="6313488" y="4751388"/>
          <p14:tracePt t="99670" x="6116638" y="4660900"/>
          <p14:tracePt t="99687" x="5840413" y="4527550"/>
          <p14:tracePt t="99704" x="5697538" y="4465638"/>
          <p14:tracePt t="99720" x="5562600" y="4394200"/>
          <p14:tracePt t="99737" x="5500688" y="4367213"/>
          <p14:tracePt t="99753" x="5500688" y="435768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2" name="Group 11"/>
          <p:cNvGrpSpPr/>
          <p:nvPr/>
        </p:nvGrpSpPr>
        <p:grpSpPr>
          <a:xfrm>
            <a:off x="-733198" y="2298930"/>
            <a:ext cx="6076346" cy="4368666"/>
            <a:chOff x="-479947" y="2378962"/>
            <a:chExt cx="4886885" cy="3513488"/>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99" y="2587362"/>
              <a:ext cx="4224140" cy="3168105"/>
            </a:xfrm>
            <a:prstGeom prst="rect">
              <a:avLst/>
            </a:prstGeom>
          </p:spPr>
        </p:pic>
        <p:sp>
          <p:nvSpPr>
            <p:cNvPr id="10" name="Rectangle 9"/>
            <p:cNvSpPr/>
            <p:nvPr/>
          </p:nvSpPr>
          <p:spPr>
            <a:xfrm>
              <a:off x="-441037" y="4683923"/>
              <a:ext cx="4847975" cy="1208527"/>
            </a:xfrm>
            <a:prstGeom prst="rect">
              <a:avLst/>
            </a:prstGeom>
            <a:solidFill>
              <a:srgbClr val="FFFFFF"/>
            </a:solidFill>
            <a:ln>
              <a:solidFill>
                <a:srgbClr val="FFFF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rot="16200000">
              <a:off x="-1515751" y="3588676"/>
              <a:ext cx="3056167" cy="984560"/>
            </a:xfrm>
            <a:prstGeom prst="rect">
              <a:avLst/>
            </a:prstGeom>
            <a:solidFill>
              <a:srgbClr val="FFFFFF"/>
            </a:solidFill>
            <a:ln>
              <a:solidFill>
                <a:srgbClr val="FFFF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rot="16200000">
              <a:off x="2153149" y="3209119"/>
              <a:ext cx="3056167" cy="1395853"/>
            </a:xfrm>
            <a:prstGeom prst="rect">
              <a:avLst/>
            </a:prstGeom>
            <a:solidFill>
              <a:srgbClr val="FFFFFF"/>
            </a:solidFill>
            <a:ln>
              <a:solidFill>
                <a:srgbClr val="FFFF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7994E089-025A-4C69-B940-7F951870B5E4}"/>
              </a:ext>
            </a:extLst>
          </p:cNvPr>
          <p:cNvSpPr txBox="1"/>
          <p:nvPr/>
        </p:nvSpPr>
        <p:spPr>
          <a:xfrm>
            <a:off x="553047" y="1342382"/>
            <a:ext cx="10808885"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indent="914400" algn="just"/>
            <a:r>
              <a:rPr lang="en-US" sz="1800" b="1" dirty="0"/>
              <a:t>KNN works </a:t>
            </a:r>
            <a:r>
              <a:rPr lang="en-US" sz="1800" dirty="0"/>
              <a:t>by finding the distances between a query and all the examples in the data, selecting the specified number examples (K) closest to the query, then </a:t>
            </a:r>
            <a:r>
              <a:rPr lang="en-US" sz="1800" dirty="0">
                <a:solidFill>
                  <a:srgbClr val="00B050"/>
                </a:solidFill>
              </a:rPr>
              <a:t>votes for the most frequent label (in the case of classification) or averages the labels (in the case of regression).</a:t>
            </a:r>
            <a:endParaRPr lang="en-US" sz="1800" i="0" dirty="0" smtClean="0">
              <a:solidFill>
                <a:srgbClr val="00B050"/>
              </a:solidFill>
              <a:latin typeface="Segoe UI" panose="020B0502040204020203" pitchFamily="34" charset="0"/>
            </a:endParaRPr>
          </a:p>
        </p:txBody>
      </p:sp>
      <p:grpSp>
        <p:nvGrpSpPr>
          <p:cNvPr id="3" name="Group 2"/>
          <p:cNvGrpSpPr/>
          <p:nvPr/>
        </p:nvGrpSpPr>
        <p:grpSpPr>
          <a:xfrm>
            <a:off x="449180" y="414980"/>
            <a:ext cx="3929978" cy="599364"/>
            <a:chOff x="4154905" y="414980"/>
            <a:chExt cx="3929978" cy="599364"/>
          </a:xfrm>
        </p:grpSpPr>
        <p:sp>
          <p:nvSpPr>
            <p:cNvPr id="14" name="Rectangle 13"/>
            <p:cNvSpPr/>
            <p:nvPr/>
          </p:nvSpPr>
          <p:spPr>
            <a:xfrm>
              <a:off x="4727554" y="483220"/>
              <a:ext cx="3357329"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K Nearest </a:t>
              </a:r>
              <a:r>
                <a:rPr lang="en-US" sz="2500" b="1" dirty="0" err="1" smtClean="0">
                  <a:solidFill>
                    <a:srgbClr val="002060"/>
                  </a:solidFill>
                  <a:latin typeface="Segoe UI" panose="020B0502040204020203" pitchFamily="34" charset="0"/>
                  <a:cs typeface="Segoe UI" panose="020B0502040204020203" pitchFamily="34" charset="0"/>
                </a:rPr>
                <a:t>Neighbour</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3929978"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5</a:t>
                </a:r>
                <a:endParaRPr lang="en-US" sz="2000" dirty="0"/>
              </a:p>
            </p:txBody>
          </p:sp>
        </p:grpSp>
      </p:grpSp>
      <p:sp>
        <p:nvSpPr>
          <p:cNvPr id="26" name="Rectangle 25"/>
          <p:cNvSpPr/>
          <p:nvPr/>
        </p:nvSpPr>
        <p:spPr>
          <a:xfrm>
            <a:off x="449180" y="5668484"/>
            <a:ext cx="7449475" cy="1200329"/>
          </a:xfrm>
          <a:prstGeom prst="rect">
            <a:avLst/>
          </a:prstGeom>
        </p:spPr>
        <p:txBody>
          <a:bodyPr wrap="none">
            <a:spAutoFit/>
          </a:bodyPr>
          <a:lstStyle/>
          <a:p>
            <a:r>
              <a:rPr lang="en-US" b="1" dirty="0">
                <a:solidFill>
                  <a:srgbClr val="00487E"/>
                </a:solidFill>
              </a:rPr>
              <a:t>implementation</a:t>
            </a:r>
            <a:r>
              <a:rPr lang="en-US" b="1" dirty="0" smtClean="0">
                <a:solidFill>
                  <a:srgbClr val="00487E"/>
                </a:solidFill>
              </a:rPr>
              <a:t> Example:</a:t>
            </a:r>
          </a:p>
          <a:p>
            <a:pPr marL="342900" indent="-342900">
              <a:buAutoNum type="arabicPeriod"/>
            </a:pPr>
            <a:r>
              <a:rPr lang="en-US" dirty="0">
                <a:solidFill>
                  <a:srgbClr val="00487E"/>
                </a:solidFill>
              </a:rPr>
              <a:t>predict the credit rating of </a:t>
            </a:r>
            <a:r>
              <a:rPr lang="en-US" dirty="0" smtClean="0">
                <a:solidFill>
                  <a:srgbClr val="00487E"/>
                </a:solidFill>
              </a:rPr>
              <a:t>customers </a:t>
            </a:r>
          </a:p>
          <a:p>
            <a:pPr marL="342900" indent="-342900">
              <a:buAutoNum type="arabicPeriod"/>
            </a:pPr>
            <a:r>
              <a:rPr lang="en-US" dirty="0">
                <a:solidFill>
                  <a:srgbClr val="00487E"/>
                </a:solidFill>
              </a:rPr>
              <a:t>predict whether the loan is safe or </a:t>
            </a:r>
            <a:r>
              <a:rPr lang="en-US" dirty="0" smtClean="0">
                <a:solidFill>
                  <a:srgbClr val="00487E"/>
                </a:solidFill>
              </a:rPr>
              <a:t>risky (banking)</a:t>
            </a:r>
          </a:p>
          <a:p>
            <a:pPr marL="342900" indent="-342900">
              <a:buAutoNum type="arabicPeriod"/>
            </a:pPr>
            <a:r>
              <a:rPr lang="en-US" dirty="0">
                <a:solidFill>
                  <a:srgbClr val="00487E"/>
                </a:solidFill>
              </a:rPr>
              <a:t>classifying potential voters in two classes will vote or won’t </a:t>
            </a:r>
            <a:r>
              <a:rPr lang="en-US" dirty="0" smtClean="0">
                <a:solidFill>
                  <a:srgbClr val="00487E"/>
                </a:solidFill>
              </a:rPr>
              <a:t>vote (political)</a:t>
            </a:r>
          </a:p>
        </p:txBody>
      </p:sp>
      <p:sp>
        <p:nvSpPr>
          <p:cNvPr id="27" name="Rectangle 26"/>
          <p:cNvSpPr/>
          <p:nvPr/>
        </p:nvSpPr>
        <p:spPr>
          <a:xfrm>
            <a:off x="8355109" y="526121"/>
            <a:ext cx="3109890"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Classification &amp; Regression</a:t>
            </a:r>
            <a:endParaRPr lang="en-US" dirty="0"/>
          </a:p>
        </p:txBody>
      </p:sp>
      <p:grpSp>
        <p:nvGrpSpPr>
          <p:cNvPr id="18" name="Group 17"/>
          <p:cNvGrpSpPr/>
          <p:nvPr/>
        </p:nvGrpSpPr>
        <p:grpSpPr>
          <a:xfrm>
            <a:off x="6072738" y="2676948"/>
            <a:ext cx="4564741" cy="2495536"/>
            <a:chOff x="5689602" y="2669379"/>
            <a:chExt cx="4564741" cy="2495536"/>
          </a:xfrm>
        </p:grpSpPr>
        <p:sp>
          <p:nvSpPr>
            <p:cNvPr id="20" name="Rectangle 19"/>
            <p:cNvSpPr/>
            <p:nvPr/>
          </p:nvSpPr>
          <p:spPr>
            <a:xfrm>
              <a:off x="5861892" y="2764503"/>
              <a:ext cx="4310452" cy="2308324"/>
            </a:xfrm>
            <a:prstGeom prst="rect">
              <a:avLst/>
            </a:prstGeom>
          </p:spPr>
          <p:txBody>
            <a:bodyPr wrap="square">
              <a:spAutoFit/>
            </a:bodyPr>
            <a:lstStyle/>
            <a:p>
              <a:r>
                <a:rPr lang="en-US" b="1" dirty="0" smtClean="0">
                  <a:solidFill>
                    <a:srgbClr val="00487E"/>
                  </a:solidFill>
                </a:rPr>
                <a:t>Advantages:</a:t>
              </a:r>
            </a:p>
            <a:p>
              <a:pPr marL="342900" indent="-342900">
                <a:buAutoNum type="arabicPeriod"/>
              </a:pPr>
              <a:r>
                <a:rPr lang="en-US" sz="1500" dirty="0" smtClean="0">
                  <a:solidFill>
                    <a:srgbClr val="00487E"/>
                  </a:solidFill>
                </a:rPr>
                <a:t>Quick calculation time and simple</a:t>
              </a:r>
            </a:p>
            <a:p>
              <a:pPr marL="342900" indent="-342900">
                <a:buAutoNum type="arabicPeriod"/>
              </a:pPr>
              <a:r>
                <a:rPr lang="en-US" sz="1500" dirty="0" smtClean="0">
                  <a:solidFill>
                    <a:srgbClr val="00487E"/>
                  </a:solidFill>
                </a:rPr>
                <a:t>Versatile (regression and classification)</a:t>
              </a:r>
            </a:p>
            <a:p>
              <a:pPr marL="342900" indent="-342900">
                <a:buAutoNum type="arabicPeriod"/>
              </a:pPr>
              <a:r>
                <a:rPr lang="en-US" sz="1500" dirty="0" smtClean="0">
                  <a:solidFill>
                    <a:srgbClr val="00487E"/>
                  </a:solidFill>
                </a:rPr>
                <a:t>High Accuracy</a:t>
              </a:r>
            </a:p>
            <a:p>
              <a:pPr marL="342900" indent="-342900">
                <a:buAutoNum type="arabicPeriod"/>
              </a:pPr>
              <a:endParaRPr lang="en-US" sz="1500" dirty="0">
                <a:solidFill>
                  <a:srgbClr val="00487E"/>
                </a:solidFill>
              </a:endParaRPr>
            </a:p>
            <a:p>
              <a:r>
                <a:rPr lang="en-US" b="1" dirty="0" smtClean="0">
                  <a:solidFill>
                    <a:srgbClr val="00487E"/>
                  </a:solidFill>
                </a:rPr>
                <a:t>Disadvantages:</a:t>
              </a:r>
            </a:p>
            <a:p>
              <a:pPr marL="342900" indent="-342900">
                <a:buAutoNum type="arabicPeriod"/>
              </a:pPr>
              <a:r>
                <a:rPr lang="en-US" sz="1600" dirty="0" smtClean="0">
                  <a:solidFill>
                    <a:srgbClr val="00487E"/>
                  </a:solidFill>
                </a:rPr>
                <a:t>Accuracy </a:t>
              </a:r>
              <a:r>
                <a:rPr lang="en-US" sz="1600" dirty="0">
                  <a:solidFill>
                    <a:srgbClr val="00487E"/>
                  </a:solidFill>
                </a:rPr>
                <a:t>depends on the quality of the </a:t>
              </a:r>
              <a:r>
                <a:rPr lang="en-US" sz="1600" dirty="0" smtClean="0">
                  <a:solidFill>
                    <a:srgbClr val="00487E"/>
                  </a:solidFill>
                </a:rPr>
                <a:t>data</a:t>
              </a:r>
            </a:p>
            <a:p>
              <a:pPr marL="342900" indent="-342900">
                <a:buAutoNum type="arabicPeriod"/>
              </a:pPr>
              <a:r>
                <a:rPr lang="en-US" sz="1600" dirty="0">
                  <a:solidFill>
                    <a:srgbClr val="00487E"/>
                  </a:solidFill>
                </a:rPr>
                <a:t>With large data, the prediction stage might be slow</a:t>
              </a:r>
              <a:endParaRPr lang="en-US" sz="1500" dirty="0" smtClean="0">
                <a:solidFill>
                  <a:srgbClr val="00487E"/>
                </a:solidFill>
              </a:endParaRPr>
            </a:p>
          </p:txBody>
        </p:sp>
        <p:sp>
          <p:nvSpPr>
            <p:cNvPr id="17" name="Rectangle 16"/>
            <p:cNvSpPr/>
            <p:nvPr/>
          </p:nvSpPr>
          <p:spPr>
            <a:xfrm>
              <a:off x="5689602" y="2669379"/>
              <a:ext cx="4564741" cy="2495536"/>
            </a:xfrm>
            <a:prstGeom prst="rect">
              <a:avLst/>
            </a:prstGeom>
            <a:noFill/>
            <a:ln w="28575">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pic>
        <p:nvPicPr>
          <p:cNvPr id="32" name="Audio 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51883224"/>
      </p:ext>
    </p:extLst>
  </p:cSld>
  <p:clrMapOvr>
    <a:masterClrMapping/>
  </p:clrMapOvr>
  <mc:AlternateContent xmlns:mc="http://schemas.openxmlformats.org/markup-compatibility/2006" xmlns:p14="http://schemas.microsoft.com/office/powerpoint/2010/main">
    <mc:Choice Requires="p14">
      <p:transition spd="slow" p14:dur="2000" advTm="132647"/>
    </mc:Choice>
    <mc:Fallback xmlns="">
      <p:transition spd="slow" advTm="132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extLst>
    <p:ext uri="{3A86A75C-4F4B-4683-9AE1-C65F6400EC91}">
      <p14:laserTraceLst xmlns:p14="http://schemas.microsoft.com/office/powerpoint/2010/main">
        <p14:tracePtLst>
          <p14:tracePt t="2607" x="723900" y="5062538"/>
          <p14:tracePt t="2734" x="758825" y="5027613"/>
          <p14:tracePt t="2750" x="866775" y="4911725"/>
          <p14:tracePt t="2767" x="1009650" y="4679950"/>
          <p14:tracePt t="2784" x="1169988" y="4375150"/>
          <p14:tracePt t="2800" x="1330325" y="4054475"/>
          <p14:tracePt t="2817" x="1482725" y="3714750"/>
          <p14:tracePt t="2828" x="1536700" y="3562350"/>
          <p14:tracePt t="2850" x="1652588" y="3197225"/>
          <p14:tracePt t="2867" x="1697038" y="2990850"/>
          <p14:tracePt t="2884" x="1731963" y="2795588"/>
          <p14:tracePt t="2900" x="1776413" y="2598738"/>
          <p14:tracePt t="2917" x="1830388" y="2438400"/>
          <p14:tracePt t="2935" x="1874838" y="2241550"/>
          <p14:tracePt t="2952" x="1874838" y="2098675"/>
          <p14:tracePt t="2970" x="1857375" y="1955800"/>
          <p14:tracePt t="2988" x="1822450" y="1847850"/>
          <p14:tracePt t="3010" x="1776413" y="1785938"/>
          <p14:tracePt t="3034" x="1731963" y="1704975"/>
          <p14:tracePt t="3050" x="1687513" y="1652588"/>
          <p14:tracePt t="3067" x="1660525" y="1608138"/>
          <p14:tracePt t="3084" x="1608138" y="1536700"/>
          <p14:tracePt t="3101" x="1517650" y="1401763"/>
          <p14:tracePt t="3102" x="1473200" y="1339850"/>
          <p14:tracePt t="3119" x="1384300" y="1196975"/>
          <p14:tracePt t="3135" x="1339850" y="1098550"/>
          <p14:tracePt t="3152" x="1322388" y="1054100"/>
          <p14:tracePt t="3168" x="1303338" y="1036638"/>
          <p14:tracePt t="3185" x="1303338" y="1027113"/>
          <p14:tracePt t="3450" x="1554163" y="1027113"/>
          <p14:tracePt t="3467" x="2616200" y="1125538"/>
          <p14:tracePt t="3485" x="3608388" y="1303338"/>
          <p14:tracePt t="3505" x="4081463" y="1374775"/>
          <p14:tracePt t="3525" x="4251325" y="1384300"/>
          <p14:tracePt t="3550" x="4465638" y="1384300"/>
          <p14:tracePt t="3569" x="4518025" y="1347788"/>
          <p14:tracePt t="3587" x="4537075" y="1339850"/>
          <p14:tracePt t="3604" x="4562475" y="1312863"/>
          <p14:tracePt t="3606" x="4581525" y="1303338"/>
          <p14:tracePt t="3625" x="4643438" y="1250950"/>
          <p14:tracePt t="3652" x="4768850" y="1143000"/>
          <p14:tracePt t="3669" x="4848225" y="1054100"/>
          <p14:tracePt t="3685" x="4938713" y="990600"/>
          <p14:tracePt t="3703" x="5000625" y="919163"/>
          <p14:tracePt t="3724" x="5018088" y="901700"/>
          <p14:tracePt t="3751" x="5037138" y="884238"/>
          <p14:tracePt t="3770" x="5045075" y="874713"/>
          <p14:tracePt t="4121" x="5000625" y="857250"/>
          <p14:tracePt t="4140" x="4830763" y="785813"/>
          <p14:tracePt t="4167" x="4598988" y="704850"/>
          <p14:tracePt t="4186" x="4510088" y="669925"/>
          <p14:tracePt t="4206" x="4465638" y="652463"/>
          <p14:tracePt t="4234" x="4456113" y="652463"/>
          <p14:tracePt t="4407" x="4348163" y="652463"/>
          <p14:tracePt t="4434" x="4259263" y="679450"/>
          <p14:tracePt t="4454" x="4251325" y="679450"/>
          <p14:tracePt t="4474" x="4241800" y="679450"/>
          <p14:tracePt t="4520" x="4197350" y="633413"/>
          <p14:tracePt t="4539" x="4133850" y="598488"/>
          <p14:tracePt t="4558" x="4071938" y="554038"/>
          <p14:tracePt t="4584" x="4054475" y="544513"/>
          <p14:tracePt t="5605" x="4044950" y="544513"/>
          <p14:tracePt t="5623" x="4017963" y="554038"/>
          <p14:tracePt t="5651" x="3848100" y="588963"/>
          <p14:tracePt t="5669" x="3724275" y="615950"/>
          <p14:tracePt t="5688" x="3608388" y="633413"/>
          <p14:tracePt t="5718" x="3411538" y="679450"/>
          <p14:tracePt t="5736" x="3133725" y="750888"/>
          <p14:tracePt t="5753" x="2928938" y="795338"/>
          <p14:tracePt t="5772" x="2732088" y="830263"/>
          <p14:tracePt t="5790" x="2490788" y="938213"/>
          <p14:tracePt t="5817" x="2295525" y="1116013"/>
          <p14:tracePt t="5838" x="2089150" y="1330325"/>
          <p14:tracePt t="5858" x="1965325" y="1455738"/>
          <p14:tracePt t="5884" x="1839913" y="1608138"/>
          <p14:tracePt t="5901" x="1768475" y="1687513"/>
          <p14:tracePt t="5918" x="1714500" y="1751013"/>
          <p14:tracePt t="5935" x="1697038" y="1768475"/>
          <p14:tracePt t="5952" x="1687513" y="1768475"/>
          <p14:tracePt t="7633" x="1724025" y="1741488"/>
          <p14:tracePt t="7651" x="1812925" y="1670050"/>
          <p14:tracePt t="7669" x="1901825" y="1625600"/>
          <p14:tracePt t="7688" x="1990725" y="1571625"/>
          <p14:tracePt t="7706" x="2027238" y="1536700"/>
          <p14:tracePt t="7734" x="2054225" y="1500188"/>
          <p14:tracePt t="7752" x="2098675" y="1473200"/>
          <p14:tracePt t="7769" x="2125663" y="1455738"/>
          <p14:tracePt t="7787" x="2152650" y="1411288"/>
          <p14:tracePt t="7805" x="2197100" y="1374775"/>
          <p14:tracePt t="7823" x="2268538" y="1303338"/>
          <p14:tracePt t="7851" x="2303463" y="1250950"/>
          <p14:tracePt t="7869" x="2322513" y="1223963"/>
          <p14:tracePt t="7887" x="2339975" y="1214438"/>
          <p14:tracePt t="7904" x="2339975" y="1204913"/>
          <p14:tracePt t="7921" x="2347913" y="1196975"/>
          <p14:tracePt t="7938" x="2357438" y="1187450"/>
          <p14:tracePt t="7958" x="2366963" y="1187450"/>
          <p14:tracePt t="7984" x="2366963" y="1179513"/>
          <p14:tracePt t="8517" x="2374900" y="1179513"/>
          <p14:tracePt t="8533" x="2562225" y="1179513"/>
          <p14:tracePt t="8550" x="3108325" y="1179513"/>
          <p14:tracePt t="8567" x="3340100" y="1179513"/>
          <p14:tracePt t="8584" x="3724275" y="1179513"/>
          <p14:tracePt t="8601" x="4205288" y="1179513"/>
          <p14:tracePt t="8618" x="4670425" y="1179513"/>
          <p14:tracePt t="8637" x="5170488" y="1152525"/>
          <p14:tracePt t="8654" x="5938838" y="1054100"/>
          <p14:tracePt t="8674" x="6188075" y="1009650"/>
          <p14:tracePt t="8700" x="6348413" y="982663"/>
          <p14:tracePt t="8717" x="6429375" y="965200"/>
          <p14:tracePt t="8733" x="6465888" y="946150"/>
          <p14:tracePt t="8750" x="6465888" y="928688"/>
          <p14:tracePt t="9033" x="6483350" y="928688"/>
          <p14:tracePt t="9050" x="6572250" y="938213"/>
          <p14:tracePt t="9067" x="6661150" y="946150"/>
          <p14:tracePt t="9083" x="6742113" y="973138"/>
          <p14:tracePt t="9090" x="6804025" y="982663"/>
          <p14:tracePt t="9117" x="7010400" y="1027113"/>
          <p14:tracePt t="9119" x="7072313" y="1044575"/>
          <p14:tracePt t="9136" x="7215188" y="1054100"/>
          <p14:tracePt t="9152" x="7358063" y="1054100"/>
          <p14:tracePt t="9168" x="7537450" y="1054100"/>
          <p14:tracePt t="9184" x="7742238" y="1108075"/>
          <p14:tracePt t="9200" x="7966075" y="1152525"/>
          <p14:tracePt t="9217" x="8180388" y="1214438"/>
          <p14:tracePt t="9223" x="8286750" y="1250950"/>
          <p14:tracePt t="9250" x="8759825" y="1357313"/>
          <p14:tracePt t="9268" x="9037638" y="1374775"/>
          <p14:tracePt t="9285" x="9197975" y="1374775"/>
          <p14:tracePt t="9303" x="9242425" y="1374775"/>
          <p14:tracePt t="9321" x="9251950" y="1374775"/>
          <p14:tracePt t="9338" x="9269413" y="1374775"/>
          <p14:tracePt t="9355" x="9304338" y="1374775"/>
          <p14:tracePt t="9373" x="9367838" y="1347788"/>
          <p14:tracePt t="9400" x="9456738" y="1322388"/>
          <p14:tracePt t="9417" x="9474200" y="1303338"/>
          <p14:tracePt t="9435" x="9483725" y="1285875"/>
          <p14:tracePt t="9452" x="9501188" y="1276350"/>
          <p14:tracePt t="9469" x="9510713" y="1276350"/>
          <p14:tracePt t="9486" x="9510713" y="1258888"/>
          <p14:tracePt t="9503" x="9510713" y="1250950"/>
          <p14:tracePt t="9520" x="9518650" y="1241425"/>
          <p14:tracePt t="9553" x="9518650" y="1231900"/>
          <p14:tracePt t="9585" x="9518650" y="1214438"/>
          <p14:tracePt t="9601" x="9518650" y="1204913"/>
          <p14:tracePt t="9617" x="9518650" y="1196975"/>
          <p14:tracePt t="9634" x="9518650" y="1187450"/>
          <p14:tracePt t="9652" x="9518650" y="1169988"/>
          <p14:tracePt t="9669" x="9518650" y="1160463"/>
          <p14:tracePt t="9685" x="9518650" y="1152525"/>
          <p14:tracePt t="9702" x="9518650" y="1143000"/>
          <p14:tracePt t="9718" x="9518650" y="1133475"/>
          <p14:tracePt t="9734" x="9518650" y="1116013"/>
          <p14:tracePt t="10066" x="9537700" y="1116013"/>
          <p14:tracePt t="10086" x="9688513" y="1116013"/>
          <p14:tracePt t="10103" x="10010775" y="1116013"/>
          <p14:tracePt t="10120" x="10161588" y="1116013"/>
          <p14:tracePt t="10136" x="10252075" y="1116013"/>
          <p14:tracePt t="10152" x="10296525" y="1116013"/>
          <p14:tracePt t="10169" x="10331450" y="1116013"/>
          <p14:tracePt t="10185" x="10375900" y="1098550"/>
          <p14:tracePt t="10203" x="10412413" y="1081088"/>
          <p14:tracePt t="10207" x="10447338" y="1071563"/>
          <p14:tracePt t="10223" x="10518775" y="1062038"/>
          <p14:tracePt t="10251" x="10572750" y="1044575"/>
          <p14:tracePt t="10271" x="10590213" y="1036638"/>
          <p14:tracePt t="10290" x="10599738" y="1036638"/>
          <p14:tracePt t="10317" x="10609263" y="1027113"/>
          <p14:tracePt t="10337" x="10617200" y="1017588"/>
          <p14:tracePt t="10357" x="10634663" y="1017588"/>
          <p14:tracePt t="10384" x="10725150" y="990600"/>
          <p14:tracePt t="10404" x="10760075" y="990600"/>
          <p14:tracePt t="10423" x="10804525" y="973138"/>
          <p14:tracePt t="10451" x="10823575" y="965200"/>
          <p14:tracePt t="10517" x="10831513" y="965200"/>
          <p14:tracePt t="10534" x="10868025" y="965200"/>
          <p14:tracePt t="10550" x="10920413" y="955675"/>
          <p14:tracePt t="10568" x="10974388" y="955675"/>
          <p14:tracePt t="10584" x="10991850" y="946150"/>
          <p14:tracePt t="12567" x="10983913" y="928688"/>
          <p14:tracePt t="12584" x="10939463" y="893763"/>
          <p14:tracePt t="12601" x="10895013" y="857250"/>
          <p14:tracePt t="12622" x="10831513" y="830263"/>
          <p14:tracePt t="12639" x="10769600" y="785813"/>
          <p14:tracePt t="12655" x="10715625" y="776288"/>
          <p14:tracePt t="12671" x="10661650" y="741363"/>
          <p14:tracePt t="12686" x="10590213" y="714375"/>
          <p14:tracePt t="12703" x="10483850" y="687388"/>
          <p14:tracePt t="12718" x="10348913" y="642938"/>
          <p14:tracePt t="12734" x="10188575" y="608013"/>
          <p14:tracePt t="12750" x="10018713" y="561975"/>
          <p14:tracePt t="12766" x="9823450" y="527050"/>
          <p14:tracePt t="12784" x="9634538" y="500063"/>
          <p14:tracePt t="12800" x="9456738" y="482600"/>
          <p14:tracePt t="12817" x="9313863" y="482600"/>
          <p14:tracePt t="12833" x="9188450" y="482600"/>
          <p14:tracePt t="12850" x="9045575" y="482600"/>
          <p14:tracePt t="12867" x="8902700" y="482600"/>
          <p14:tracePt t="12884" x="8759825" y="482600"/>
          <p14:tracePt t="12905" x="8447088" y="544513"/>
          <p14:tracePt t="12921" x="8143875" y="615950"/>
          <p14:tracePt t="12942" x="7572375" y="741363"/>
          <p14:tracePt t="12967" x="7108825" y="866775"/>
          <p14:tracePt t="12984" x="6938963" y="928688"/>
          <p14:tracePt t="13001" x="6796088" y="982663"/>
          <p14:tracePt t="13018" x="6688138" y="1054100"/>
          <p14:tracePt t="13035" x="6572250" y="1133475"/>
          <p14:tracePt t="13052" x="6429375" y="1241425"/>
          <p14:tracePt t="13069" x="6251575" y="1357313"/>
          <p14:tracePt t="13088" x="5965825" y="1517650"/>
          <p14:tracePt t="13119" x="5599113" y="1704975"/>
          <p14:tracePt t="13144" x="5313363" y="1847850"/>
          <p14:tracePt t="13167" x="5037138" y="2054225"/>
          <p14:tracePt t="13186" x="4894263" y="2197100"/>
          <p14:tracePt t="13206" x="4759325" y="2330450"/>
          <p14:tracePt t="13233" x="4500563" y="2536825"/>
          <p14:tracePt t="13254" x="4429125" y="2598738"/>
          <p14:tracePt t="13274" x="4330700" y="2705100"/>
          <p14:tracePt t="13300" x="4224338" y="2822575"/>
          <p14:tracePt t="13320" x="4089400" y="2965450"/>
          <p14:tracePt t="13337" x="4027488" y="3027363"/>
          <p14:tracePt t="13356" x="3965575" y="3116263"/>
          <p14:tracePt t="13383" x="3795713" y="3268663"/>
          <p14:tracePt t="13400" x="3687763" y="3340100"/>
          <p14:tracePt t="13417" x="3616325" y="3402013"/>
          <p14:tracePt t="13434" x="3554413" y="3455988"/>
          <p14:tracePt t="13451" x="3490913" y="3500438"/>
          <p14:tracePt t="13468" x="3429000" y="3544888"/>
          <p14:tracePt t="13485" x="3394075" y="3581400"/>
          <p14:tracePt t="13503" x="3303588" y="3633788"/>
          <p14:tracePt t="13512" x="3259138" y="3670300"/>
          <p14:tracePt t="13533" x="3170238" y="3724275"/>
          <p14:tracePt t="13550" x="3054350" y="3813175"/>
          <p14:tracePt t="13567" x="3000375" y="3884613"/>
          <p14:tracePt t="13584" x="2946400" y="3938588"/>
          <p14:tracePt t="13601" x="2911475" y="3965575"/>
          <p14:tracePt t="13618" x="2884488" y="3990975"/>
          <p14:tracePt t="13637" x="2840038" y="4027488"/>
          <p14:tracePt t="13653" x="2795588" y="4054475"/>
          <p14:tracePt t="13668" x="2751138" y="4098925"/>
          <p14:tracePt t="13683" x="2687638" y="4133850"/>
          <p14:tracePt t="13699" x="2660650" y="4179888"/>
          <p14:tracePt t="13716" x="2633663" y="4197350"/>
          <p14:tracePt t="13733" x="2616200" y="4241800"/>
          <p14:tracePt t="13750" x="2608263" y="4268788"/>
          <p14:tracePt t="13766" x="2608263" y="4313238"/>
          <p14:tracePt t="13783" x="2581275" y="4340225"/>
          <p14:tracePt t="13800" x="2571750" y="4357688"/>
          <p14:tracePt t="13816" x="2544763" y="4357688"/>
          <p14:tracePt t="13833" x="2536825" y="4367213"/>
          <p14:tracePt t="13867" x="2509838" y="4375150"/>
          <p14:tracePt t="13884" x="2465388" y="4402138"/>
          <p14:tracePt t="13908" x="2401888" y="4429125"/>
          <p14:tracePt t="13933" x="2366963" y="4438650"/>
          <p14:tracePt t="13949" x="2330450" y="4446588"/>
          <p14:tracePt t="13966" x="2286000" y="4446588"/>
          <p14:tracePt t="13983" x="2251075" y="4446588"/>
          <p14:tracePt t="13999" x="2232025" y="4446588"/>
          <p14:tracePt t="14016" x="2205038" y="4446588"/>
          <p14:tracePt t="14033" x="2179638" y="4446588"/>
          <p14:tracePt t="14044" x="2170113" y="4446588"/>
          <p14:tracePt t="14067" x="2125663" y="4446588"/>
          <p14:tracePt t="14083" x="2081213" y="4446588"/>
          <p14:tracePt t="14099" x="2062163" y="4446588"/>
          <p14:tracePt t="14116" x="2044700" y="4446588"/>
          <p14:tracePt t="14133" x="2036763" y="4446588"/>
          <p14:tracePt t="14683" x="2017713" y="4446588"/>
          <p14:tracePt t="14700" x="1990725" y="4446588"/>
          <p14:tracePt t="14733" x="1982788" y="4446588"/>
          <p14:tracePt t="14749" x="1973263" y="4446588"/>
          <p14:tracePt t="14766" x="1955800" y="4446588"/>
          <p14:tracePt t="14800" x="1946275" y="4456113"/>
          <p14:tracePt t="15084" x="1946275" y="4473575"/>
          <p14:tracePt t="15099" x="1946275" y="4491038"/>
          <p14:tracePt t="15116" x="1946275" y="4518025"/>
          <p14:tracePt t="15133" x="1946275" y="4545013"/>
          <p14:tracePt t="15149" x="1946275" y="4562475"/>
          <p14:tracePt t="15166" x="1946275" y="4598988"/>
          <p14:tracePt t="15182" x="1946275" y="4616450"/>
          <p14:tracePt t="15200" x="1946275" y="4625975"/>
          <p14:tracePt t="15467" x="1946275" y="4633913"/>
          <p14:tracePt t="15483" x="1946275" y="4643438"/>
          <p14:tracePt t="15517" x="1946275" y="4652963"/>
          <p14:tracePt t="15533" x="1938338" y="4670425"/>
          <p14:tracePt t="15567" x="1928813" y="4679950"/>
          <p14:tracePt t="15583" x="1919288" y="4687888"/>
          <p14:tracePt t="15616" x="1911350" y="4687888"/>
          <p14:tracePt t="15653" x="1901825" y="4697413"/>
          <p14:tracePt t="15907" x="1893888" y="4697413"/>
          <p14:tracePt t="15934" x="1884363" y="4697413"/>
          <p14:tracePt t="15949" x="1874838" y="4687888"/>
          <p14:tracePt t="15966" x="1866900" y="4679950"/>
          <p14:tracePt t="15999" x="1866900" y="4660900"/>
          <p14:tracePt t="16149" x="1866900" y="4652963"/>
          <p14:tracePt t="16183" x="1901825" y="4633913"/>
          <p14:tracePt t="16199" x="1919288" y="4616450"/>
          <p14:tracePt t="16216" x="1946275" y="4608513"/>
          <p14:tracePt t="16233" x="1965325" y="4598988"/>
          <p14:tracePt t="16249" x="1973263" y="4589463"/>
          <p14:tracePt t="16266" x="1982788" y="4589463"/>
          <p14:tracePt t="16283" x="1982788" y="4581525"/>
          <p14:tracePt t="16300" x="2000250" y="4572000"/>
          <p14:tracePt t="16317" x="2009775" y="4562475"/>
          <p14:tracePt t="16334" x="2017713" y="4554538"/>
          <p14:tracePt t="16351" x="2036763" y="4545013"/>
          <p14:tracePt t="16368" x="2044700" y="4537075"/>
          <p14:tracePt t="16384" x="2054225" y="4527550"/>
          <p14:tracePt t="16401" x="2062163" y="4510088"/>
          <p14:tracePt t="16418" x="2081213" y="4500563"/>
          <p14:tracePt t="16434" x="2089150" y="4473575"/>
          <p14:tracePt t="16452" x="2089150" y="4465638"/>
          <p14:tracePt t="16469" x="2098675" y="4438650"/>
          <p14:tracePt t="16485" x="2108200" y="4419600"/>
          <p14:tracePt t="16502" x="2108200" y="4384675"/>
          <p14:tracePt t="16519" x="2108200" y="4357688"/>
          <p14:tracePt t="16535" x="2108200" y="4330700"/>
          <p14:tracePt t="16552" x="2108200" y="4295775"/>
          <p14:tracePt t="16569" x="2108200" y="4276725"/>
          <p14:tracePt t="16585" x="2108200" y="4259263"/>
          <p14:tracePt t="16602" x="2108200" y="4241800"/>
          <p14:tracePt t="16619" x="2108200" y="4214813"/>
          <p14:tracePt t="16638" x="2108200" y="4179888"/>
          <p14:tracePt t="16655" x="2098675" y="4143375"/>
          <p14:tracePt t="16671" x="2081213" y="4125913"/>
          <p14:tracePt t="16687" x="2071688" y="4116388"/>
          <p14:tracePt t="16702" x="2054225" y="4108450"/>
          <p14:tracePt t="16718" x="2044700" y="4108450"/>
          <p14:tracePt t="16735" x="2017713" y="4081463"/>
          <p14:tracePt t="16750" x="1990725" y="4062413"/>
          <p14:tracePt t="16766" x="1955800" y="4037013"/>
          <p14:tracePt t="16782" x="1928813" y="4027488"/>
          <p14:tracePt t="16799" x="1893888" y="4010025"/>
          <p14:tracePt t="16816" x="1874838" y="4010025"/>
          <p14:tracePt t="16833" x="1847850" y="4010025"/>
          <p14:tracePt t="16849" x="1822450" y="4010025"/>
          <p14:tracePt t="16870" x="1795463" y="4010025"/>
          <p14:tracePt t="16891" x="1741488" y="4010025"/>
          <p14:tracePt t="16916" x="1652588" y="4010025"/>
          <p14:tracePt t="16933" x="1625600" y="4017963"/>
          <p14:tracePt t="16949" x="1608138" y="4017963"/>
          <p14:tracePt t="16966" x="1581150" y="4037013"/>
          <p14:tracePt t="16983" x="1544638" y="4054475"/>
          <p14:tracePt t="17000" x="1517650" y="4081463"/>
          <p14:tracePt t="17016" x="1490663" y="4116388"/>
          <p14:tracePt t="17033" x="1473200" y="4160838"/>
          <p14:tracePt t="17049" x="1465263" y="4187825"/>
          <p14:tracePt t="17066" x="1465263" y="4224338"/>
          <p14:tracePt t="17083" x="1473200" y="4241800"/>
          <p14:tracePt t="17099" x="1482725" y="4268788"/>
          <p14:tracePt t="17116" x="1500188" y="4276725"/>
          <p14:tracePt t="17133" x="1509713" y="4286250"/>
          <p14:tracePt t="17144" x="1536700" y="4303713"/>
          <p14:tracePt t="17166" x="1571625" y="4330700"/>
          <p14:tracePt t="17183" x="1589088" y="4340225"/>
          <p14:tracePt t="17199" x="1598613" y="4348163"/>
          <p14:tracePt t="17216" x="1598613" y="4357688"/>
          <p14:tracePt t="17233" x="1608138" y="4357688"/>
          <p14:tracePt t="17244" x="1616075" y="4357688"/>
          <p14:tracePt t="17266" x="1652588" y="4357688"/>
          <p14:tracePt t="17284" x="1670050" y="4357688"/>
          <p14:tracePt t="17302" x="1697038" y="4357688"/>
          <p14:tracePt t="17319" x="1714500" y="4357688"/>
          <p14:tracePt t="17336" x="1724025" y="4357688"/>
          <p14:tracePt t="17384" x="1731963" y="4348163"/>
          <p14:tracePt t="17401" x="1741488" y="4340225"/>
          <p14:tracePt t="17566" x="1751013" y="4340225"/>
          <p14:tracePt t="17633" x="1751013" y="4330700"/>
          <p14:tracePt t="17650" x="1758950" y="4330700"/>
          <p14:tracePt t="17666" x="1758950" y="4322763"/>
          <p14:tracePt t="17699" x="1768475" y="4322763"/>
          <p14:tracePt t="17782" x="1776413" y="4313238"/>
          <p14:tracePt t="17799" x="1785938" y="4303713"/>
          <p14:tracePt t="17857" x="1785938" y="4295775"/>
          <p14:tracePt t="17883" x="1785938" y="4286250"/>
          <p14:tracePt t="17967" x="1785938" y="4268788"/>
          <p14:tracePt t="17984" x="1785938" y="4259263"/>
          <p14:tracePt t="18001" x="1785938" y="4251325"/>
          <p14:tracePt t="18018" x="1776413" y="4241800"/>
          <p14:tracePt t="18035" x="1768475" y="4232275"/>
          <p14:tracePt t="18052" x="1758950" y="4232275"/>
          <p14:tracePt t="18069" x="1741488" y="4232275"/>
          <p14:tracePt t="18087" x="1714500" y="4224338"/>
          <p14:tracePt t="18104" x="1697038" y="4224338"/>
          <p14:tracePt t="18138" x="1687513" y="4205288"/>
          <p14:tracePt t="18156" x="1679575" y="4205288"/>
          <p14:tracePt t="18239" x="1660525" y="4205288"/>
          <p14:tracePt t="18256" x="1652588" y="4205288"/>
          <p14:tracePt t="18284" x="1625600" y="4214813"/>
          <p14:tracePt t="18299" x="1625600" y="4224338"/>
          <p14:tracePt t="18316" x="1616075" y="4241800"/>
          <p14:tracePt t="18333" x="1616075" y="4259263"/>
          <p14:tracePt t="18349" x="1616075" y="4286250"/>
          <p14:tracePt t="18366" x="1633538" y="4303713"/>
          <p14:tracePt t="18383" x="1652588" y="4313238"/>
          <p14:tracePt t="18399" x="1660525" y="4313238"/>
          <p14:tracePt t="18416" x="1670050" y="4313238"/>
          <p14:tracePt t="18433" x="1697038" y="4313238"/>
          <p14:tracePt t="18449" x="1704975" y="4313238"/>
          <p14:tracePt t="18466" x="1714500" y="4313238"/>
          <p14:tracePt t="18483" x="1724025" y="4313238"/>
          <p14:tracePt t="18499" x="1741488" y="4313238"/>
          <p14:tracePt t="18516" x="1751013" y="4313238"/>
          <p14:tracePt t="18533" x="1758950" y="4313238"/>
          <p14:tracePt t="18549" x="1768475" y="4313238"/>
          <p14:tracePt t="18566" x="1785938" y="4313238"/>
          <p14:tracePt t="18582" x="1795463" y="4313238"/>
          <p14:tracePt t="18599" x="1812925" y="4313238"/>
          <p14:tracePt t="18616" x="1822450" y="4303713"/>
          <p14:tracePt t="18633" x="1822450" y="4295775"/>
          <p14:tracePt t="18650" x="1830388" y="4276725"/>
          <p14:tracePt t="18666" x="1830388" y="4268788"/>
          <p14:tracePt t="18682" x="1830388" y="4259263"/>
          <p14:tracePt t="18699" x="1830388" y="4251325"/>
          <p14:tracePt t="18716" x="1830388" y="4241800"/>
          <p14:tracePt t="18804" x="1830388" y="4232275"/>
          <p14:tracePt t="18845" x="1830388" y="4214813"/>
          <p14:tracePt t="18867" x="1812925" y="4214813"/>
          <p14:tracePt t="18887" x="1803400" y="4214813"/>
          <p14:tracePt t="18903" x="1795463" y="4214813"/>
          <p14:tracePt t="18934" x="1776413" y="4214813"/>
          <p14:tracePt t="18966" x="1768475" y="4205288"/>
          <p14:tracePt t="18983" x="1768475" y="4197350"/>
          <p14:tracePt t="18994" x="1758950" y="4197350"/>
          <p14:tracePt t="19016" x="1751013" y="4197350"/>
          <p14:tracePt t="19033" x="1741488" y="4197350"/>
          <p14:tracePt t="19049" x="1724025" y="4197350"/>
          <p14:tracePt t="19083" x="1714500" y="4197350"/>
          <p14:tracePt t="19101" x="1704975" y="4197350"/>
          <p14:tracePt t="19128" x="1697038" y="4197350"/>
          <p14:tracePt t="19149" x="1687513" y="4197350"/>
          <p14:tracePt t="19166" x="1679575" y="4197350"/>
          <p14:tracePt t="19199" x="1670050" y="4205288"/>
          <p14:tracePt t="19216" x="1670050" y="4224338"/>
          <p14:tracePt t="19250" x="1670050" y="4268788"/>
          <p14:tracePt t="19266" x="1697038" y="4286250"/>
          <p14:tracePt t="19283" x="1714500" y="4313238"/>
          <p14:tracePt t="19299" x="1724025" y="4330700"/>
          <p14:tracePt t="19316" x="1731963" y="4330700"/>
          <p14:tracePt t="19328" x="1731963" y="4340225"/>
          <p14:tracePt t="19367" x="1751013" y="4340225"/>
          <p14:tracePt t="19384" x="1768475" y="4348163"/>
          <p14:tracePt t="19401" x="1785938" y="4357688"/>
          <p14:tracePt t="19418" x="1803400" y="4367213"/>
          <p14:tracePt t="19436" x="1812925" y="4375150"/>
          <p14:tracePt t="19452" x="1822450" y="4375150"/>
          <p14:tracePt t="19468" x="1830388" y="4375150"/>
          <p14:tracePt t="19483" x="1839913" y="4375150"/>
          <p14:tracePt t="19499" x="1847850" y="4375150"/>
          <p14:tracePt t="19533" x="1847850" y="4367213"/>
          <p14:tracePt t="19549" x="1847850" y="4357688"/>
          <p14:tracePt t="19566" x="1847850" y="4348163"/>
          <p14:tracePt t="19650" x="1847850" y="4340225"/>
          <p14:tracePt t="19666" x="1847850" y="4322763"/>
          <p14:tracePt t="19683" x="1847850" y="4303713"/>
          <p14:tracePt t="19699" x="1839913" y="4295775"/>
          <p14:tracePt t="19716" x="1839913" y="4286250"/>
          <p14:tracePt t="19733" x="1839913" y="4276725"/>
          <p14:tracePt t="19749" x="1830388" y="4268788"/>
          <p14:tracePt t="19766" x="1830388" y="4259263"/>
          <p14:tracePt t="19884" x="1822450" y="4259263"/>
          <p14:tracePt t="19917" x="1803400" y="4259263"/>
          <p14:tracePt t="19949" x="1803400" y="4251325"/>
          <p14:tracePt t="19984" x="1795463" y="4251325"/>
          <p14:tracePt t="19999" x="1785938" y="4251325"/>
          <p14:tracePt t="20016" x="1776413" y="4251325"/>
          <p14:tracePt t="20032" x="1768475" y="4251325"/>
          <p14:tracePt t="20049" x="1758950" y="4251325"/>
          <p14:tracePt t="20066" x="1751013" y="4251325"/>
          <p14:tracePt t="20083" x="1731963" y="4251325"/>
          <p14:tracePt t="20107" x="1724025" y="4251325"/>
          <p14:tracePt t="20133" x="1714500" y="4251325"/>
          <p14:tracePt t="20166" x="1704975" y="4251325"/>
          <p14:tracePt t="20183" x="1697038" y="4251325"/>
          <p14:tracePt t="20233" x="1697038" y="4276725"/>
          <p14:tracePt t="20248" x="1704975" y="4303713"/>
          <p14:tracePt t="20271" x="1731963" y="4340225"/>
          <p14:tracePt t="20286" x="1751013" y="4340225"/>
          <p14:tracePt t="20349" x="1751013" y="4348163"/>
          <p14:tracePt t="20367" x="1785938" y="4357688"/>
          <p14:tracePt t="20399" x="1803400" y="4367213"/>
          <p14:tracePt t="20416" x="1812925" y="4367213"/>
          <p14:tracePt t="20432" x="1822450" y="4367213"/>
          <p14:tracePt t="20466" x="1830388" y="4357688"/>
          <p14:tracePt t="20477" x="1839913" y="4348163"/>
          <p14:tracePt t="20499" x="1839913" y="4340225"/>
          <p14:tracePt t="20517" x="1839913" y="4330700"/>
          <p14:tracePt t="20534" x="1839913" y="4303713"/>
          <p14:tracePt t="20551" x="1839913" y="4286250"/>
          <p14:tracePt t="20569" x="1839913" y="4276725"/>
          <p14:tracePt t="20600" x="1839913" y="4268788"/>
          <p14:tracePt t="20650" x="1830388" y="4259263"/>
          <p14:tracePt t="20666" x="1822450" y="4259263"/>
          <p14:tracePt t="20683" x="1822450" y="4251325"/>
          <p14:tracePt t="20701" x="1812925" y="4251325"/>
          <p14:tracePt t="20749" x="1803400" y="4251325"/>
          <p14:tracePt t="20766" x="1795463" y="4251325"/>
          <p14:tracePt t="20799" x="1785938" y="4251325"/>
          <p14:tracePt t="20816" x="1776413" y="4251325"/>
          <p14:tracePt t="20833" x="1768475" y="4251325"/>
          <p14:tracePt t="21433" x="1768475" y="4286250"/>
          <p14:tracePt t="21449" x="1776413" y="4330700"/>
          <p14:tracePt t="21466" x="1795463" y="4367213"/>
          <p14:tracePt t="21483" x="1795463" y="4411663"/>
          <p14:tracePt t="21499" x="1795463" y="4456113"/>
          <p14:tracePt t="21516" x="1795463" y="4500563"/>
          <p14:tracePt t="21533" x="1795463" y="4527550"/>
          <p14:tracePt t="21549" x="1795463" y="4537075"/>
          <p14:tracePt t="21566" x="1795463" y="4545013"/>
          <p14:tracePt t="22349" x="1795463" y="4537075"/>
          <p14:tracePt t="22366" x="1795463" y="4527550"/>
          <p14:tracePt t="22382" x="1795463" y="4491038"/>
          <p14:tracePt t="22399" x="1812925" y="4465638"/>
          <p14:tracePt t="22416" x="1812925" y="4456113"/>
          <p14:tracePt t="22483" x="1812925" y="4446588"/>
          <p14:tracePt t="22500" x="1822450" y="4429125"/>
          <p14:tracePt t="22528" x="1822450" y="4367213"/>
          <p14:tracePt t="22549" x="1822450" y="4357688"/>
          <p14:tracePt t="22568" x="1822450" y="4348163"/>
          <p14:tracePt t="22586" x="1822450" y="4340225"/>
          <p14:tracePt t="22722" x="1822450" y="4330700"/>
          <p14:tracePt t="22749" x="1822450" y="4313238"/>
          <p14:tracePt t="22768" x="1822450" y="4295775"/>
          <p14:tracePt t="22983" x="1812925" y="4295775"/>
          <p14:tracePt t="22999" x="1803400" y="4286250"/>
          <p14:tracePt t="23083" x="1795463" y="4286250"/>
          <p14:tracePt t="23102" x="1785938" y="4286250"/>
          <p14:tracePt t="23134" x="1776413" y="4286250"/>
          <p14:tracePt t="23849" x="1768475" y="4276725"/>
          <p14:tracePt t="23877" x="1768475" y="4268788"/>
          <p14:tracePt t="25551" x="1822450" y="4241800"/>
          <p14:tracePt t="25567" x="2062163" y="4108450"/>
          <p14:tracePt t="25583" x="2438400" y="3813175"/>
          <p14:tracePt t="25600" x="2946400" y="3357563"/>
          <p14:tracePt t="25616" x="3455988" y="2874963"/>
          <p14:tracePt t="25632" x="3840163" y="2419350"/>
          <p14:tracePt t="25653" x="4037013" y="2197100"/>
          <p14:tracePt t="25670" x="4187825" y="2036763"/>
          <p14:tracePt t="25688" x="4259263" y="1973263"/>
          <p14:tracePt t="25704" x="4303713" y="1928813"/>
          <p14:tracePt t="25720" x="4340225" y="1866900"/>
          <p14:tracePt t="25737" x="4394200" y="1776413"/>
          <p14:tracePt t="25754" x="4419600" y="1731963"/>
          <p14:tracePt t="25771" x="4429125" y="1697038"/>
          <p14:tracePt t="25787" x="4446588" y="1660525"/>
          <p14:tracePt t="25804" x="4446588" y="1625600"/>
          <p14:tracePt t="25821" x="4465638" y="1589088"/>
          <p14:tracePt t="25839" x="4465638" y="1517650"/>
          <p14:tracePt t="25866" x="4465638" y="1455738"/>
          <p14:tracePt t="25884" x="4446588" y="1428750"/>
          <p14:tracePt t="25903" x="4438650" y="1428750"/>
          <p14:tracePt t="26034" x="4446588" y="1428750"/>
          <p14:tracePt t="26050" x="4510088" y="1438275"/>
          <p14:tracePt t="26069" x="4589463" y="1465263"/>
          <p14:tracePt t="26087" x="4705350" y="1473200"/>
          <p14:tracePt t="26104" x="4759325" y="1482725"/>
          <p14:tracePt t="26120" x="4803775" y="1482725"/>
          <p14:tracePt t="26138" x="4848225" y="1490663"/>
          <p14:tracePt t="26154" x="4902200" y="1500188"/>
          <p14:tracePt t="26170" x="4973638" y="1509713"/>
          <p14:tracePt t="26187" x="5027613" y="1517650"/>
          <p14:tracePt t="26204" x="5045075" y="1517650"/>
          <p14:tracePt t="26220" x="5054600" y="1517650"/>
          <p14:tracePt t="26236" x="5062538" y="1517650"/>
          <p14:tracePt t="26399" x="5054600" y="1536700"/>
          <p14:tracePt t="26416" x="5027613" y="1544638"/>
          <p14:tracePt t="26434" x="5000625" y="1562100"/>
          <p14:tracePt t="26452" x="4938713" y="1598613"/>
          <p14:tracePt t="26469" x="4867275" y="1643063"/>
          <p14:tracePt t="26488" x="4830763" y="1660525"/>
          <p14:tracePt t="26505" x="4822825" y="1660525"/>
          <p14:tracePt t="26650" x="4840288" y="1660525"/>
          <p14:tracePt t="26671" x="4848225" y="1660525"/>
          <p14:tracePt t="27102" x="4732338" y="1795463"/>
          <p14:tracePt t="27121" x="4545013" y="2009775"/>
          <p14:tracePt t="27142" x="4340225" y="2232025"/>
          <p14:tracePt t="27167" x="3803650" y="2714625"/>
          <p14:tracePt t="27183" x="3544888" y="2946400"/>
          <p14:tracePt t="27199" x="3303588" y="3133725"/>
          <p14:tracePt t="27215" x="3116263" y="3276600"/>
          <p14:tracePt t="27232" x="2938463" y="3394075"/>
          <p14:tracePt t="27249" x="2795588" y="3482975"/>
          <p14:tracePt t="27265" x="2724150" y="3517900"/>
          <p14:tracePt t="27283" x="2679700" y="3536950"/>
          <p14:tracePt t="27299" x="2652713" y="3544888"/>
          <p14:tracePt t="27316" x="2598738" y="3562350"/>
          <p14:tracePt t="27332" x="2517775" y="3598863"/>
          <p14:tracePt t="27349" x="2411413" y="3652838"/>
          <p14:tracePt t="27365" x="2330450" y="3724275"/>
          <p14:tracePt t="27382" x="2170113" y="3813175"/>
          <p14:tracePt t="27399" x="2081213" y="3875088"/>
          <p14:tracePt t="27415" x="2009775" y="3919538"/>
          <p14:tracePt t="27432" x="1973263" y="3956050"/>
          <p14:tracePt t="27448" x="1946275" y="3983038"/>
          <p14:tracePt t="27466" x="1919288" y="4010025"/>
          <p14:tracePt t="27482" x="1893888" y="4017963"/>
          <p14:tracePt t="27499" x="1874838" y="4044950"/>
          <p14:tracePt t="27515" x="1847850" y="4071938"/>
          <p14:tracePt t="27532" x="1822450" y="4081463"/>
          <p14:tracePt t="27549" x="1803400" y="4108450"/>
          <p14:tracePt t="27566" x="1785938" y="4133850"/>
          <p14:tracePt t="27582" x="1785938" y="4152900"/>
          <p14:tracePt t="27599" x="1785938" y="4160838"/>
          <p14:tracePt t="27699" x="1785938" y="4179888"/>
          <p14:tracePt t="27717" x="1785938" y="4214813"/>
          <p14:tracePt t="27744" x="1785938" y="4241800"/>
          <p14:tracePt t="27822" x="1768475" y="4251325"/>
          <p14:tracePt t="27849" x="1758950" y="4251325"/>
          <p14:tracePt t="27865" x="1751013" y="4251325"/>
          <p14:tracePt t="27882" x="1751013" y="4259263"/>
          <p14:tracePt t="27899" x="1731963" y="4259263"/>
          <p14:tracePt t="27916" x="1724025" y="4276725"/>
          <p14:tracePt t="27948" x="1714500" y="4276725"/>
          <p14:tracePt t="28022" x="1714500" y="4251325"/>
          <p14:tracePt t="28049" x="1795463" y="4133850"/>
          <p14:tracePt t="28066" x="1857375" y="4081463"/>
          <p14:tracePt t="28082" x="1919288" y="4017963"/>
          <p14:tracePt t="28099" x="1990725" y="3973513"/>
          <p14:tracePt t="28115" x="2036763" y="3956050"/>
          <p14:tracePt t="28132" x="2081213" y="3938588"/>
          <p14:tracePt t="28149" x="2143125" y="3938588"/>
          <p14:tracePt t="28165" x="2205038" y="3938588"/>
          <p14:tracePt t="28182" x="2286000" y="3938588"/>
          <p14:tracePt t="28199" x="2322513" y="3938588"/>
          <p14:tracePt t="28216" x="2339975" y="3946525"/>
          <p14:tracePt t="28232" x="2347913" y="3946525"/>
          <p14:tracePt t="28249" x="2357438" y="3946525"/>
          <p14:tracePt t="28266" x="2374900" y="3946525"/>
          <p14:tracePt t="28282" x="2393950" y="3946525"/>
          <p14:tracePt t="28299" x="2419350" y="3946525"/>
          <p14:tracePt t="28315" x="2438400" y="3946525"/>
          <p14:tracePt t="28332" x="2465388" y="3946525"/>
          <p14:tracePt t="28349" x="2473325" y="3965575"/>
          <p14:tracePt t="28365" x="2490788" y="3973513"/>
          <p14:tracePt t="28382" x="2500313" y="3983038"/>
          <p14:tracePt t="28394" x="2500313" y="3990975"/>
          <p14:tracePt t="28415" x="2509838" y="3990975"/>
          <p14:tracePt t="28432" x="2517775" y="4000500"/>
          <p14:tracePt t="28448" x="2527300" y="4027488"/>
          <p14:tracePt t="28466" x="2554288" y="4071938"/>
          <p14:tracePt t="28482" x="2589213" y="4143375"/>
          <p14:tracePt t="28499" x="2616200" y="4205288"/>
          <p14:tracePt t="28515" x="2625725" y="4251325"/>
          <p14:tracePt t="28532" x="2643188" y="4303713"/>
          <p14:tracePt t="28549" x="2652713" y="4357688"/>
          <p14:tracePt t="28565" x="2652713" y="4419600"/>
          <p14:tracePt t="28582" x="2652713" y="4510088"/>
          <p14:tracePt t="28598" x="2652713" y="4545013"/>
          <p14:tracePt t="28615" x="2652713" y="4572000"/>
          <p14:tracePt t="28627" x="2652713" y="4589463"/>
          <p14:tracePt t="28649" x="2616200" y="4687888"/>
          <p14:tracePt t="28666" x="2589213" y="4751388"/>
          <p14:tracePt t="28683" x="2554288" y="4822825"/>
          <p14:tracePt t="28699" x="2509838" y="4875213"/>
          <p14:tracePt t="28716" x="2455863" y="4911725"/>
          <p14:tracePt t="28727" x="2401888" y="4938713"/>
          <p14:tracePt t="28749" x="2347913" y="4956175"/>
          <p14:tracePt t="28765" x="2295525" y="4965700"/>
          <p14:tracePt t="28782" x="2224088" y="4983163"/>
          <p14:tracePt t="28799" x="2170113" y="5000625"/>
          <p14:tracePt t="28816" x="2116138" y="5010150"/>
          <p14:tracePt t="28827" x="2089150" y="5010150"/>
          <p14:tracePt t="28849" x="2036763" y="5010150"/>
          <p14:tracePt t="28865" x="2000250" y="5010150"/>
          <p14:tracePt t="28882" x="1973263" y="5010150"/>
          <p14:tracePt t="28899" x="1946275" y="5010150"/>
          <p14:tracePt t="28915" x="1901825" y="5010150"/>
          <p14:tracePt t="28932" x="1866900" y="5010150"/>
          <p14:tracePt t="28948" x="1812925" y="4991100"/>
          <p14:tracePt t="28961" x="1776413" y="4983163"/>
          <p14:tracePt t="28982" x="1741488" y="4965700"/>
          <p14:tracePt t="29006" x="1704975" y="4946650"/>
          <p14:tracePt t="29032" x="1643063" y="4911725"/>
          <p14:tracePt t="29056" x="1562100" y="4867275"/>
          <p14:tracePt t="29083" x="1500188" y="4813300"/>
          <p14:tracePt t="29100" x="1455738" y="4786313"/>
          <p14:tracePt t="29117" x="1393825" y="4741863"/>
          <p14:tracePt t="29133" x="1330325" y="4705350"/>
          <p14:tracePt t="29135" x="1312863" y="4679950"/>
          <p14:tracePt t="29151" x="1276350" y="4633913"/>
          <p14:tracePt t="29166" x="1250950" y="4562475"/>
          <p14:tracePt t="29182" x="1231900" y="4465638"/>
          <p14:tracePt t="29199" x="1223963" y="4367213"/>
          <p14:tracePt t="29215" x="1223963" y="4268788"/>
          <p14:tracePt t="29232" x="1223963" y="4205288"/>
          <p14:tracePt t="29248" x="1223963" y="4152900"/>
          <p14:tracePt t="29266" x="1250950" y="4089400"/>
          <p14:tracePt t="29282" x="1330325" y="4037013"/>
          <p14:tracePt t="29299" x="1411288" y="3973513"/>
          <p14:tracePt t="29316" x="1490663" y="3938588"/>
          <p14:tracePt t="29332" x="1554163" y="3902075"/>
          <p14:tracePt t="29348" x="1625600" y="3884613"/>
          <p14:tracePt t="29365" x="1687513" y="3867150"/>
          <p14:tracePt t="29382" x="1751013" y="3857625"/>
          <p14:tracePt t="29399" x="1776413" y="3857625"/>
          <p14:tracePt t="29415" x="1785938" y="3857625"/>
          <p14:tracePt t="29448" x="1795463" y="3857625"/>
          <p14:tracePt t="29465" x="1795463" y="3840163"/>
          <p14:tracePt t="29534" x="1812925" y="3840163"/>
          <p14:tracePt t="29551" x="1830388" y="3902075"/>
          <p14:tracePt t="29567" x="1847850" y="3956050"/>
          <p14:tracePt t="29582" x="1866900" y="4010025"/>
          <p14:tracePt t="29599" x="1874838" y="4044950"/>
          <p14:tracePt t="29615" x="1874838" y="4081463"/>
          <p14:tracePt t="29632" x="1874838" y="4098925"/>
          <p14:tracePt t="29649" x="1874838" y="4133850"/>
          <p14:tracePt t="29667" x="1874838" y="4160838"/>
          <p14:tracePt t="29683" x="1874838" y="4205288"/>
          <p14:tracePt t="29699" x="1857375" y="4224338"/>
          <p14:tracePt t="29716" x="1847850" y="4251325"/>
          <p14:tracePt t="29732" x="1830388" y="4268788"/>
          <p14:tracePt t="29749" x="1803400" y="4286250"/>
          <p14:tracePt t="29765" x="1776413" y="4303713"/>
          <p14:tracePt t="29782" x="1758950" y="4322763"/>
          <p14:tracePt t="29799" x="1751013" y="4322763"/>
          <p14:tracePt t="29815" x="1741488" y="4322763"/>
          <p14:tracePt t="29832" x="1741488" y="4330700"/>
          <p14:tracePt t="29882" x="1731963" y="4330700"/>
          <p14:tracePt t="29932" x="1724025" y="4330700"/>
          <p14:tracePt t="29965" x="1714500" y="4330700"/>
          <p14:tracePt t="30149" x="1724025" y="4330700"/>
          <p14:tracePt t="30165" x="1731963" y="4313238"/>
          <p14:tracePt t="30182" x="1741488" y="4313238"/>
          <p14:tracePt t="30232" x="1751013" y="4313238"/>
          <p14:tracePt t="30265" x="1758950" y="4313238"/>
          <p14:tracePt t="30421" x="1758950" y="4276725"/>
          <p14:tracePt t="30448" x="1714500" y="4197350"/>
          <p14:tracePt t="30466" x="1687513" y="4170363"/>
          <p14:tracePt t="30482" x="1660525" y="4125913"/>
          <p14:tracePt t="30499" x="1643063" y="4089400"/>
          <p14:tracePt t="30515" x="1625600" y="4071938"/>
          <p14:tracePt t="30532" x="1625600" y="4062413"/>
          <p14:tracePt t="30549" x="1616075" y="4054475"/>
          <p14:tracePt t="30565" x="1616075" y="4037013"/>
          <p14:tracePt t="30582" x="1616075" y="4027488"/>
          <p14:tracePt t="30782" x="1679575" y="4081463"/>
          <p14:tracePt t="30799" x="1768475" y="4179888"/>
          <p14:tracePt t="30810" x="1812925" y="4232275"/>
          <p14:tracePt t="30832" x="1911350" y="4357688"/>
          <p14:tracePt t="30849" x="1938338" y="4394200"/>
          <p14:tracePt t="30866" x="1938338" y="4411663"/>
          <p14:tracePt t="30949" x="1928813" y="4411663"/>
          <p14:tracePt t="30965" x="1893888" y="4402138"/>
          <p14:tracePt t="30988" x="1839913" y="4375150"/>
          <p14:tracePt t="31004" x="1803400" y="4348163"/>
          <p14:tracePt t="31025" x="1741488" y="4313238"/>
          <p14:tracePt t="31049" x="1697038" y="4303713"/>
          <p14:tracePt t="31065" x="1679575" y="4303713"/>
          <p14:tracePt t="31082" x="1670050" y="4303713"/>
          <p14:tracePt t="31099" x="1660525" y="4303713"/>
          <p14:tracePt t="31116" x="1652588" y="4295775"/>
          <p14:tracePt t="31133" x="1652588" y="4286250"/>
          <p14:tracePt t="31232" x="1660525" y="4286250"/>
          <p14:tracePt t="31249" x="1758950" y="4268788"/>
          <p14:tracePt t="31266" x="1893888" y="4259263"/>
          <p14:tracePt t="31282" x="1982788" y="4259263"/>
          <p14:tracePt t="31299" x="2017713" y="4259263"/>
          <p14:tracePt t="31398" x="2017713" y="4276725"/>
          <p14:tracePt t="31415" x="2017713" y="4295775"/>
          <p14:tracePt t="31432" x="2017713" y="4303713"/>
          <p14:tracePt t="31448" x="2036763" y="4330700"/>
          <p14:tracePt t="31465" x="2071688" y="4357688"/>
          <p14:tracePt t="31482" x="2116138" y="4402138"/>
          <p14:tracePt t="31499" x="2143125" y="4419600"/>
          <p14:tracePt t="31515" x="2160588" y="4429125"/>
          <p14:tracePt t="31598" x="2187575" y="4446588"/>
          <p14:tracePt t="31616" x="2241550" y="4483100"/>
          <p14:tracePt t="31633" x="2286000" y="4510088"/>
          <p14:tracePt t="31653" x="2330450" y="4537075"/>
          <p14:tracePt t="31681" x="2393950" y="4572000"/>
          <p14:tracePt t="31707" x="2509838" y="4643438"/>
          <p14:tracePt t="31732" x="2598738" y="4705350"/>
          <p14:tracePt t="31752" x="2625725" y="4732338"/>
          <p14:tracePt t="31770" x="2633663" y="4741863"/>
          <p14:tracePt t="31789" x="2643188" y="4759325"/>
          <p14:tracePt t="31816" x="2670175" y="4822825"/>
          <p14:tracePt t="31834" x="2697163" y="4840288"/>
          <p14:tracePt t="31853" x="2697163" y="4867275"/>
          <p14:tracePt t="31871" x="2714625" y="4884738"/>
          <p14:tracePt t="31889" x="2714625" y="4894263"/>
          <p14:tracePt t="31999" x="2643188" y="4884738"/>
          <p14:tracePt t="32015" x="2608263" y="4875213"/>
          <p14:tracePt t="32027" x="2589213" y="4875213"/>
          <p14:tracePt t="32049" x="2581275" y="4875213"/>
          <p14:tracePt t="32134" x="2581275" y="4857750"/>
          <p14:tracePt t="32149" x="2581275" y="4848225"/>
          <p14:tracePt t="32165" x="2581275" y="4840288"/>
          <p14:tracePt t="32182" x="2562225" y="4813300"/>
          <p14:tracePt t="32198" x="2554288" y="4803775"/>
          <p14:tracePt t="32215" x="2544763" y="4803775"/>
          <p14:tracePt t="32315" x="2536825" y="4803775"/>
          <p14:tracePt t="32349" x="2536825" y="4795838"/>
          <p14:tracePt t="32360" x="2527300" y="4795838"/>
          <p14:tracePt t="32465" x="2509838" y="4795838"/>
          <p14:tracePt t="32482" x="2490788" y="4795838"/>
          <p14:tracePt t="32499" x="2465388" y="4830763"/>
          <p14:tracePt t="32515" x="2465388" y="4875213"/>
          <p14:tracePt t="32532" x="2465388" y="4902200"/>
          <p14:tracePt t="32548" x="2473325" y="4911725"/>
          <p14:tracePt t="32565" x="2482850" y="4919663"/>
          <p14:tracePt t="32582" x="2509838" y="4911725"/>
          <p14:tracePt t="32599" x="2527300" y="4875213"/>
          <p14:tracePt t="32616" x="2536825" y="4848225"/>
          <p14:tracePt t="32633" x="2536825" y="4803775"/>
          <p14:tracePt t="32653" x="2536825" y="4776788"/>
          <p14:tracePt t="32679" x="2509838" y="4714875"/>
          <p14:tracePt t="32699" x="2500313" y="4705350"/>
          <p14:tracePt t="32750" x="2473325" y="4705350"/>
          <p14:tracePt t="32767" x="2438400" y="4714875"/>
          <p14:tracePt t="32783" x="2419350" y="4741863"/>
          <p14:tracePt t="32799" x="2411413" y="4786313"/>
          <p14:tracePt t="32816" x="2419350" y="4813300"/>
          <p14:tracePt t="32832" x="2455863" y="4848225"/>
          <p14:tracePt t="32849" x="2509838" y="4867275"/>
          <p14:tracePt t="32867" x="2562225" y="4875213"/>
          <p14:tracePt t="32884" x="2598738" y="4875213"/>
          <p14:tracePt t="32900" x="2608263" y="4875213"/>
          <p14:tracePt t="32917" x="2616200" y="4867275"/>
          <p14:tracePt t="32933" x="2616200" y="4830763"/>
          <p14:tracePt t="32949" x="2562225" y="4768850"/>
          <p14:tracePt t="32972" x="2490788" y="4714875"/>
          <p14:tracePt t="32998" x="2438400" y="4705350"/>
          <p14:tracePt t="33015" x="2411413" y="4705350"/>
          <p14:tracePt t="33032" x="2393950" y="4705350"/>
          <p14:tracePt t="33049" x="2357438" y="4732338"/>
          <p14:tracePt t="33065" x="2330450" y="4741863"/>
          <p14:tracePt t="33082" x="2322513" y="4768850"/>
          <p14:tracePt t="33099" x="2303463" y="4795838"/>
          <p14:tracePt t="33115" x="2303463" y="4803775"/>
          <p14:tracePt t="33299" x="2312988" y="4803775"/>
          <p14:tracePt t="33317" x="2322513" y="4803775"/>
          <p14:tracePt t="33333" x="2330450" y="4803775"/>
          <p14:tracePt t="33349" x="2339975" y="4803775"/>
          <p14:tracePt t="33366" x="2347913" y="4803775"/>
          <p14:tracePt t="33382" x="2366963" y="4803775"/>
          <p14:tracePt t="33398" x="2384425" y="4786313"/>
          <p14:tracePt t="33416" x="2393950" y="4786313"/>
          <p14:tracePt t="33448" x="2401888" y="4776788"/>
          <p14:tracePt t="33465" x="2419350" y="4759325"/>
          <p14:tracePt t="33482" x="2465388" y="4732338"/>
          <p14:tracePt t="33498" x="2509838" y="4705350"/>
          <p14:tracePt t="33515" x="2589213" y="4652963"/>
          <p14:tracePt t="33532" x="2652713" y="4608513"/>
          <p14:tracePt t="33548" x="2705100" y="4562475"/>
          <p14:tracePt t="33565" x="2776538" y="4518025"/>
          <p14:tracePt t="33577" x="2840038" y="4456113"/>
          <p14:tracePt t="33599" x="2901950" y="4348163"/>
          <p14:tracePt t="33615" x="2919413" y="4268788"/>
          <p14:tracePt t="33632" x="2919413" y="4197350"/>
          <p14:tracePt t="33650" x="2919413" y="4116388"/>
          <p14:tracePt t="33668" x="2919413" y="4062413"/>
          <p14:tracePt t="33677" x="2919413" y="4044950"/>
          <p14:tracePt t="33699" x="2822575" y="3983038"/>
          <p14:tracePt t="33716" x="2714625" y="3929063"/>
          <p14:tracePt t="33733" x="2608263" y="3875088"/>
          <p14:tracePt t="33750" x="2482850" y="3830638"/>
          <p14:tracePt t="33766" x="2268538" y="3751263"/>
          <p14:tracePt t="33777" x="2179638" y="3732213"/>
          <p14:tracePt t="33799" x="1911350" y="3652838"/>
          <p14:tracePt t="33815" x="1751013" y="3616325"/>
          <p14:tracePt t="33832" x="1581150" y="3589338"/>
          <p14:tracePt t="33849" x="1401763" y="3589338"/>
          <p14:tracePt t="33866" x="1223963" y="3598863"/>
          <p14:tracePt t="33883" x="1071563" y="3697288"/>
          <p14:tracePt t="33899" x="901700" y="3830638"/>
          <p14:tracePt t="33915" x="731838" y="4000500"/>
          <p14:tracePt t="33932" x="652463" y="4251325"/>
          <p14:tracePt t="33952" x="642938" y="4687888"/>
          <p14:tracePt t="33967" x="679450" y="4875213"/>
          <p14:tracePt t="33987" x="758825" y="5000625"/>
          <p14:tracePt t="34003" x="847725" y="5072063"/>
          <p14:tracePt t="34019" x="955675" y="5133975"/>
          <p14:tracePt t="34035" x="1081088" y="5205413"/>
          <p14:tracePt t="34051" x="1285875" y="5251450"/>
          <p14:tracePt t="34067" x="1536700" y="5276850"/>
          <p14:tracePt t="34084" x="1785938" y="5276850"/>
          <p14:tracePt t="34101" x="2000250" y="5276850"/>
          <p14:tracePt t="34118" x="2143125" y="5224463"/>
          <p14:tracePt t="34135" x="2276475" y="5153025"/>
          <p14:tracePt t="34153" x="2384425" y="5081588"/>
          <p14:tracePt t="34170" x="2490788" y="4991100"/>
          <p14:tracePt t="34187" x="2608263" y="4875213"/>
          <p14:tracePt t="34204" x="2687638" y="4741863"/>
          <p14:tracePt t="34221" x="2751138" y="4616450"/>
          <p14:tracePt t="34238" x="2786063" y="4491038"/>
          <p14:tracePt t="34255" x="2813050" y="4330700"/>
          <p14:tracePt t="34283" x="2813050" y="4214813"/>
          <p14:tracePt t="34301" x="2813050" y="4143375"/>
          <p14:tracePt t="34320" x="2759075" y="4071938"/>
          <p14:tracePt t="34338" x="2732088" y="4054475"/>
          <p14:tracePt t="34367" x="2732088" y="4044950"/>
          <p14:tracePt t="35399" x="2616200" y="4081463"/>
          <p14:tracePt t="35417" x="2500313" y="4125913"/>
          <p14:tracePt t="35436" x="2366963" y="4170363"/>
          <p14:tracePt t="35455" x="2187575" y="4224338"/>
          <p14:tracePt t="35483" x="2054225" y="4286250"/>
          <p14:tracePt t="35501" x="1990725" y="4322763"/>
          <p14:tracePt t="35520" x="1938338" y="4348163"/>
          <p14:tracePt t="35538" x="1928813" y="4367213"/>
          <p14:tracePt t="35565" x="1893888" y="4375150"/>
          <p14:tracePt t="35584" x="1884363" y="4384675"/>
          <p14:tracePt t="35603" x="1874838" y="4394200"/>
          <p14:tracePt t="35622" x="1874838" y="4402138"/>
          <p14:tracePt t="35649" x="1857375" y="4411663"/>
          <p14:tracePt t="36333" x="1866900" y="4394200"/>
          <p14:tracePt t="36352" x="1866900" y="4357688"/>
          <p14:tracePt t="36368" x="1866900" y="4340225"/>
          <p14:tracePt t="36383" x="1866900" y="4322763"/>
          <p14:tracePt t="36399" x="1866900" y="4313238"/>
          <p14:tracePt t="36415" x="1866900" y="4303713"/>
          <p14:tracePt t="36432" x="1874838" y="4286250"/>
          <p14:tracePt t="36449" x="1901825" y="4259263"/>
          <p14:tracePt t="36465" x="1938338" y="4224338"/>
          <p14:tracePt t="36482" x="1973263" y="4187825"/>
          <p14:tracePt t="36499" x="2009775" y="4160838"/>
          <p14:tracePt t="36515" x="2054225" y="4133850"/>
          <p14:tracePt t="36531" x="2133600" y="4089400"/>
          <p14:tracePt t="36548" x="2224088" y="4037013"/>
          <p14:tracePt t="36565" x="2366963" y="3983038"/>
          <p14:tracePt t="36582" x="2527300" y="3919538"/>
          <p14:tracePt t="36598" x="2751138" y="3867150"/>
          <p14:tracePt t="36615" x="2847975" y="3830638"/>
          <p14:tracePt t="36631" x="2919413" y="3795713"/>
          <p14:tracePt t="36649" x="2982913" y="3759200"/>
          <p14:tracePt t="36666" x="3017838" y="3732213"/>
          <p14:tracePt t="36683" x="3054350" y="3705225"/>
          <p14:tracePt t="36700" x="3089275" y="3679825"/>
          <p14:tracePt t="36716" x="3116263" y="3660775"/>
          <p14:tracePt t="36732" x="3143250" y="3643313"/>
          <p14:tracePt t="36743" x="3160713" y="3616325"/>
          <p14:tracePt t="36765" x="3197225" y="3562350"/>
          <p14:tracePt t="36782" x="3232150" y="3500438"/>
          <p14:tracePt t="36800" x="3276600" y="3429000"/>
          <p14:tracePt t="36815" x="3286125" y="3375025"/>
          <p14:tracePt t="36832" x="3303588" y="3330575"/>
          <p14:tracePt t="36848" x="3303588" y="3286125"/>
          <p14:tracePt t="36865" x="3313113" y="3232150"/>
          <p14:tracePt t="36877" x="3322638" y="3214688"/>
          <p14:tracePt t="36899" x="3322638" y="3143250"/>
          <p14:tracePt t="36915" x="3322638" y="3108325"/>
          <p14:tracePt t="36939" x="3322638" y="3054350"/>
          <p14:tracePt t="36965" x="3322638" y="3000375"/>
          <p14:tracePt t="36982" x="3322638" y="2955925"/>
          <p14:tracePt t="36998" x="3322638" y="2938463"/>
          <p14:tracePt t="37015" x="3322638" y="2911475"/>
          <p14:tracePt t="37032" x="3322638" y="2894013"/>
          <p14:tracePt t="37048" x="3322638" y="2884488"/>
          <p14:tracePt t="37077" x="3322638" y="2874963"/>
          <p14:tracePt t="37098" x="3322638" y="2867025"/>
          <p14:tracePt t="37117" x="3322638" y="2857500"/>
          <p14:tracePt t="37133" x="3322638" y="2847975"/>
          <p14:tracePt t="37549" x="3322638" y="2840038"/>
          <p14:tracePt t="37568" x="3322638" y="2822575"/>
          <p14:tracePt t="37585" x="3322638" y="2795588"/>
          <p14:tracePt t="37602" x="3322638" y="2768600"/>
          <p14:tracePt t="37620" x="3303588" y="2732088"/>
          <p14:tracePt t="37638" x="3276600" y="2714625"/>
          <p14:tracePt t="37655" x="3251200" y="2687638"/>
          <p14:tracePt t="37684" x="3160713" y="2660650"/>
          <p14:tracePt t="37699" x="3054350" y="2625725"/>
          <p14:tracePt t="37716" x="2973388" y="2589213"/>
          <p14:tracePt t="37733" x="2884488" y="2536825"/>
          <p14:tracePt t="37749" x="2840038" y="2527300"/>
          <p14:tracePt t="37766" x="2830513" y="2517775"/>
          <p14:tracePt t="37782" x="2822575" y="2509838"/>
          <p14:tracePt t="37798" x="2795588" y="2509838"/>
          <p14:tracePt t="37815" x="2759075" y="2517775"/>
          <p14:tracePt t="37832" x="2697163" y="2571750"/>
          <p14:tracePt t="37849" x="2616200" y="2625725"/>
          <p14:tracePt t="37865" x="2554288" y="2679700"/>
          <p14:tracePt t="37882" x="2517775" y="2724150"/>
          <p14:tracePt t="37899" x="2509838" y="2768600"/>
          <p14:tracePt t="37920" x="2517775" y="2847975"/>
          <p14:tracePt t="37942" x="2633663" y="2946400"/>
          <p14:tracePt t="37965" x="2724150" y="3017838"/>
          <p14:tracePt t="37982" x="2840038" y="3098800"/>
          <p14:tracePt t="37998" x="2911475" y="3143250"/>
          <p14:tracePt t="38015" x="3009900" y="3179763"/>
          <p14:tracePt t="38032" x="3089275" y="3205163"/>
          <p14:tracePt t="38048" x="3187700" y="3214688"/>
          <p14:tracePt t="38065" x="3232150" y="3232150"/>
          <p14:tracePt t="38082" x="3276600" y="3232150"/>
          <p14:tracePt t="38098" x="3303588" y="3214688"/>
          <p14:tracePt t="38115" x="3340100" y="3187700"/>
          <p14:tracePt t="38132" x="3375025" y="3152775"/>
          <p14:tracePt t="38148" x="3411538" y="3125788"/>
          <p14:tracePt t="38165" x="3438525" y="3089275"/>
          <p14:tracePt t="38182" x="3465513" y="3062288"/>
          <p14:tracePt t="38193" x="3482975" y="3009900"/>
          <p14:tracePt t="38215" x="3482975" y="2928938"/>
          <p14:tracePt t="38231" x="3482975" y="2874963"/>
          <p14:tracePt t="38248" x="3482975" y="2822575"/>
          <p14:tracePt t="38265" x="3446463" y="2768600"/>
          <p14:tracePt t="38281" x="3384550" y="2697163"/>
          <p14:tracePt t="38298" x="3303588" y="2660650"/>
          <p14:tracePt t="38315" x="3224213" y="2625725"/>
          <p14:tracePt t="38332" x="3160713" y="2598738"/>
          <p14:tracePt t="38349" x="3125788" y="2581275"/>
          <p14:tracePt t="38366" x="3044825" y="2581275"/>
          <p14:tracePt t="38384" x="2955925" y="2581275"/>
          <p14:tracePt t="38393" x="2911475" y="2581275"/>
          <p14:tracePt t="38416" x="2759075" y="2625725"/>
          <p14:tracePt t="38434" x="2687638" y="2660650"/>
          <p14:tracePt t="38451" x="2625725" y="2705100"/>
          <p14:tracePt t="38468" x="2581275" y="2759075"/>
          <p14:tracePt t="38484" x="2536825" y="2830513"/>
          <p14:tracePt t="38501" x="2536825" y="2901950"/>
          <p14:tracePt t="38518" x="2536825" y="2973388"/>
          <p14:tracePt t="38528" x="2536825" y="3071813"/>
          <p14:tracePt t="38548" x="2581275" y="3179763"/>
          <p14:tracePt t="38565" x="2652713" y="3259138"/>
          <p14:tracePt t="38582" x="2724150" y="3295650"/>
          <p14:tracePt t="38599" x="2840038" y="3357563"/>
          <p14:tracePt t="38616" x="2911475" y="3384550"/>
          <p14:tracePt t="38627" x="2965450" y="3384550"/>
          <p14:tracePt t="38649" x="3133725" y="3384550"/>
          <p14:tracePt t="38668" x="3241675" y="3384550"/>
          <p14:tracePt t="38684" x="3330575" y="3367088"/>
          <p14:tracePt t="38700" x="3394075" y="3340100"/>
          <p14:tracePt t="38716" x="3429000" y="3303588"/>
          <p14:tracePt t="38727" x="3446463" y="3276600"/>
          <p14:tracePt t="38749" x="3473450" y="3224213"/>
          <p14:tracePt t="38765" x="3482975" y="3170238"/>
          <p14:tracePt t="38782" x="3500438" y="3116263"/>
          <p14:tracePt t="38798" x="3500438" y="3000375"/>
          <p14:tracePt t="38815" x="3500438" y="2911475"/>
          <p14:tracePt t="38832" x="3473450" y="2830513"/>
          <p14:tracePt t="38848" x="3411538" y="2751138"/>
          <p14:tracePt t="38860" x="3375025" y="2724150"/>
          <p14:tracePt t="38882" x="3224213" y="2633663"/>
          <p14:tracePt t="38906" x="3125788" y="2562225"/>
          <p14:tracePt t="38940" x="3054350" y="2544763"/>
          <p14:tracePt t="38967" x="3017838" y="2544763"/>
          <p14:tracePt t="38983" x="2990850" y="2544763"/>
          <p14:tracePt t="38999" x="2965450" y="2544763"/>
          <p14:tracePt t="39015" x="2928938" y="2554288"/>
          <p14:tracePt t="39032" x="2919413" y="2554288"/>
          <p14:tracePt t="40333" x="2894013" y="2562225"/>
          <p14:tracePt t="40349" x="2813050" y="2625725"/>
          <p14:tracePt t="40365" x="2705100" y="2697163"/>
          <p14:tracePt t="40382" x="2633663" y="2768600"/>
          <p14:tracePt t="40398" x="2616200" y="2803525"/>
          <p14:tracePt t="40415" x="2616200" y="2840038"/>
          <p14:tracePt t="40431" x="2616200" y="2857500"/>
          <p14:tracePt t="40448" x="2616200" y="2894013"/>
          <p14:tracePt t="40465" x="2625725" y="2938463"/>
          <p14:tracePt t="40481" x="2670175" y="2973388"/>
          <p14:tracePt t="40498" x="2697163" y="3009900"/>
          <p14:tracePt t="40515" x="2714625" y="3027363"/>
          <p14:tracePt t="40532" x="2732088" y="3036888"/>
          <p14:tracePt t="40548" x="2751138" y="3054350"/>
          <p14:tracePt t="40565" x="2803525" y="3062288"/>
          <p14:tracePt t="40581" x="2894013" y="3089275"/>
          <p14:tracePt t="40598" x="3054350" y="3108325"/>
          <p14:tracePt t="40615" x="3125788" y="3108325"/>
          <p14:tracePt t="40631" x="3170238" y="3108325"/>
          <p14:tracePt t="40648" x="3197225" y="3098800"/>
          <p14:tracePt t="40665" x="3224213" y="3071813"/>
          <p14:tracePt t="40683" x="3251200" y="3036888"/>
          <p14:tracePt t="40699" x="3276600" y="2990850"/>
          <p14:tracePt t="40716" x="3303588" y="2946400"/>
          <p14:tracePt t="40732" x="3322638" y="2901950"/>
          <p14:tracePt t="40749" x="3340100" y="2867025"/>
          <p14:tracePt t="40765" x="3340100" y="2822575"/>
          <p14:tracePt t="40782" x="3340100" y="2795588"/>
          <p14:tracePt t="40798" x="3340100" y="2732088"/>
          <p14:tracePt t="40815" x="3322638" y="2679700"/>
          <p14:tracePt t="40832" x="3286125" y="2633663"/>
          <p14:tracePt t="40848" x="3224213" y="2598738"/>
          <p14:tracePt t="40865" x="3143250" y="2581275"/>
          <p14:tracePt t="40882" x="3071813" y="2562225"/>
          <p14:tracePt t="40899" x="3000375" y="2562225"/>
          <p14:tracePt t="40915" x="2938463" y="2562225"/>
          <p14:tracePt t="40932" x="2803525" y="2625725"/>
          <p14:tracePt t="40949" x="2724150" y="2670175"/>
          <p14:tracePt t="40965" x="2679700" y="2697163"/>
          <p14:tracePt t="40982" x="2643188" y="2724150"/>
          <p14:tracePt t="40998" x="2625725" y="2759075"/>
          <p14:tracePt t="41015" x="2608263" y="2795588"/>
          <p14:tracePt t="41031" x="2608263" y="2830513"/>
          <p14:tracePt t="41048" x="2633663" y="2874963"/>
          <p14:tracePt t="41065" x="2679700" y="2884488"/>
          <p14:tracePt t="41082" x="2724150" y="2911475"/>
          <p14:tracePt t="41098" x="2759075" y="2911475"/>
          <p14:tracePt t="41115" x="2813050" y="2911475"/>
          <p14:tracePt t="41131" x="2857500" y="2911475"/>
          <p14:tracePt t="41151" x="2911475" y="2884488"/>
          <p14:tracePt t="41172" x="2919413" y="2874963"/>
          <p14:tracePt t="41198" x="2938463" y="2830513"/>
          <p14:tracePt t="41215" x="2938463" y="2813050"/>
          <p14:tracePt t="41232" x="2938463" y="2803525"/>
          <p14:tracePt t="41766" x="2955925" y="2803525"/>
          <p14:tracePt t="41784" x="3108325" y="2919413"/>
          <p14:tracePt t="41803" x="3214688" y="2973388"/>
          <p14:tracePt t="41821" x="3313113" y="2982913"/>
          <p14:tracePt t="41848" x="3394075" y="3017838"/>
          <p14:tracePt t="41966" x="3402013" y="3017838"/>
          <p14:tracePt t="41986" x="3402013" y="3009900"/>
          <p14:tracePt t="42009" x="3402013" y="2973388"/>
          <p14:tracePt t="42032" x="3402013" y="2946400"/>
          <p14:tracePt t="42053" x="3402013" y="2919413"/>
          <p14:tracePt t="42072" x="3402013" y="2884488"/>
          <p14:tracePt t="42099" x="3402013" y="2847975"/>
          <p14:tracePt t="42119" x="3402013" y="2840038"/>
          <p14:tracePt t="42185" x="3384550" y="2840038"/>
          <p14:tracePt t="42201" x="3303588" y="2867025"/>
          <p14:tracePt t="42217" x="3160713" y="2955925"/>
          <p14:tracePt t="42233" x="3017838" y="3044825"/>
          <p14:tracePt t="42250" x="2911475" y="3116263"/>
          <p14:tracePt t="42266" x="2813050" y="3197225"/>
          <p14:tracePt t="42282" x="2759075" y="3295650"/>
          <p14:tracePt t="42298" x="2741613" y="3402013"/>
          <p14:tracePt t="42315" x="2741613" y="3500438"/>
          <p14:tracePt t="42331" x="2786063" y="3589338"/>
          <p14:tracePt t="42348" x="2884488" y="3652838"/>
          <p14:tracePt t="42365" x="2990850" y="3687763"/>
          <p14:tracePt t="42381" x="3116263" y="3724275"/>
          <p14:tracePt t="42398" x="3268663" y="3732213"/>
          <p14:tracePt t="42415" x="3313113" y="3732213"/>
          <p14:tracePt t="42431" x="3348038" y="3732213"/>
          <p14:tracePt t="42448" x="3394075" y="3732213"/>
          <p14:tracePt t="42465" x="3419475" y="3714750"/>
          <p14:tracePt t="42481" x="3455988" y="3697288"/>
          <p14:tracePt t="42498" x="3490913" y="3660775"/>
          <p14:tracePt t="42515" x="3509963" y="3616325"/>
          <p14:tracePt t="42531" x="3517900" y="3598863"/>
          <p14:tracePt t="42548" x="3527425" y="3589338"/>
          <p14:tracePt t="42565" x="3536950" y="3589338"/>
          <p14:tracePt t="42781" x="3473450" y="3608388"/>
          <p14:tracePt t="42798" x="3357563" y="3705225"/>
          <p14:tracePt t="42815" x="3295650" y="3751263"/>
          <p14:tracePt t="42832" x="3232150" y="3795713"/>
          <p14:tracePt t="42848" x="3187700" y="3848100"/>
          <p14:tracePt t="42865" x="3133725" y="3894138"/>
          <p14:tracePt t="42882" x="3062288" y="3946525"/>
          <p14:tracePt t="42899" x="2990850" y="4010025"/>
          <p14:tracePt t="42916" x="2894013" y="4071938"/>
          <p14:tracePt t="42933" x="2813050" y="4125913"/>
          <p14:tracePt t="42950" x="2724150" y="4205288"/>
          <p14:tracePt t="42967" x="2625725" y="4276725"/>
          <p14:tracePt t="42983" x="2562225" y="4322763"/>
          <p14:tracePt t="43000" x="2509838" y="4357688"/>
          <p14:tracePt t="43016" x="2446338" y="4402138"/>
          <p14:tracePt t="43033" x="2393950" y="4429125"/>
          <p14:tracePt t="43050" x="2366963" y="4446588"/>
          <p14:tracePt t="43066" x="2347913" y="4456113"/>
          <p14:tracePt t="43076" x="2330450" y="4473575"/>
          <p14:tracePt t="43098" x="2276475" y="4500563"/>
          <p14:tracePt t="43115" x="2232025" y="4518025"/>
          <p14:tracePt t="43137" x="2179638" y="4554538"/>
          <p14:tracePt t="43158" x="2108200" y="4581525"/>
          <p14:tracePt t="43182" x="2081213" y="4608513"/>
          <p14:tracePt t="43198" x="2017713" y="4633913"/>
          <p14:tracePt t="43215" x="1965325" y="4670425"/>
          <p14:tracePt t="43231" x="1919288" y="4705350"/>
          <p14:tracePt t="43248" x="1866900" y="4732338"/>
          <p14:tracePt t="43265" x="1822450" y="4751388"/>
          <p14:tracePt t="43276" x="1803400" y="4759325"/>
          <p14:tracePt t="43298" x="1768475" y="4776788"/>
          <p14:tracePt t="43315" x="1751013" y="4776788"/>
          <p14:tracePt t="43331" x="1741488" y="4776788"/>
          <p14:tracePt t="43348" x="1731963" y="4786313"/>
          <p14:tracePt t="43399" x="1724025" y="4786313"/>
          <p14:tracePt t="43410" x="1714500" y="4786313"/>
          <p14:tracePt t="43432" x="1679575" y="4786313"/>
          <p14:tracePt t="43448" x="1660525" y="4786313"/>
          <p14:tracePt t="43465" x="1625600" y="4786313"/>
          <p14:tracePt t="43481" x="1598613" y="4759325"/>
          <p14:tracePt t="43498" x="1571625" y="4751388"/>
          <p14:tracePt t="43510" x="1554163" y="4741863"/>
          <p14:tracePt t="43532" x="1536700" y="4732338"/>
          <p14:tracePt t="43548" x="1517650" y="4714875"/>
          <p14:tracePt t="43565" x="1509713" y="4679950"/>
          <p14:tracePt t="43581" x="1490663" y="4652963"/>
          <p14:tracePt t="43598" x="1473200" y="4562475"/>
          <p14:tracePt t="43610" x="1465263" y="4537075"/>
          <p14:tracePt t="43631" x="1446213" y="4483100"/>
          <p14:tracePt t="43648" x="1438275" y="4473575"/>
          <p14:tracePt t="43765" x="1438275" y="4465638"/>
          <p14:tracePt t="43799" x="1438275" y="4446588"/>
          <p14:tracePt t="43815" x="1438275" y="4438650"/>
          <p14:tracePt t="43832" x="1438275" y="4429125"/>
          <p14:tracePt t="43882" x="1438275" y="4419600"/>
          <p14:tracePt t="43898" x="1438275" y="4411663"/>
          <p14:tracePt t="43932" x="1438275" y="4402138"/>
          <p14:tracePt t="43948" x="1438275" y="4394200"/>
          <p14:tracePt t="43965" x="1438275" y="4384675"/>
          <p14:tracePt t="43999" x="1438275" y="4375150"/>
          <p14:tracePt t="44032" x="1446213" y="4367213"/>
          <p14:tracePt t="44133" x="1455738" y="4357688"/>
          <p14:tracePt t="44151" x="1473200" y="4357688"/>
          <p14:tracePt t="44168" x="1482725" y="4348163"/>
          <p14:tracePt t="44248" x="1490663" y="4348163"/>
          <p14:tracePt t="44265" x="1500188" y="4348163"/>
          <p14:tracePt t="44281" x="1509713" y="4330700"/>
          <p14:tracePt t="44315" x="1517650" y="4330700"/>
          <p14:tracePt t="44365" x="1527175" y="4322763"/>
          <p14:tracePt t="44415" x="1589088" y="4303713"/>
          <p14:tracePt t="44431" x="1625600" y="4286250"/>
          <p14:tracePt t="44448" x="1633538" y="4286250"/>
          <p14:tracePt t="44481" x="1652588" y="4286250"/>
          <p14:tracePt t="44498" x="1652588" y="4276725"/>
          <p14:tracePt t="44515" x="1660525" y="4276725"/>
          <p14:tracePt t="44531" x="1660525" y="4268788"/>
          <p14:tracePt t="44548" x="1670050" y="4268788"/>
          <p14:tracePt t="44581" x="1687513" y="4259263"/>
          <p14:tracePt t="44598" x="1697038" y="4251325"/>
          <p14:tracePt t="44615" x="1697038" y="4241800"/>
          <p14:tracePt t="44715" x="1714500" y="4232275"/>
          <p14:tracePt t="44727" x="1741488" y="4224338"/>
          <p14:tracePt t="44748" x="1776413" y="4197350"/>
          <p14:tracePt t="44765" x="1803400" y="4187825"/>
          <p14:tracePt t="44781" x="1847850" y="4170363"/>
          <p14:tracePt t="44798" x="1884363" y="4152900"/>
          <p14:tracePt t="44815" x="1901825" y="4143375"/>
          <p14:tracePt t="44826" x="1919288" y="4143375"/>
          <p14:tracePt t="44848" x="1973263" y="4098925"/>
          <p14:tracePt t="44865" x="2017713" y="4071938"/>
          <p14:tracePt t="44881" x="2036763" y="4062413"/>
          <p14:tracePt t="44898" x="2036763" y="4054475"/>
          <p14:tracePt t="44926" x="2054225" y="4054475"/>
          <p14:tracePt t="44964" x="2054225" y="4044950"/>
          <p14:tracePt t="44981" x="2054225" y="4037013"/>
          <p14:tracePt t="45014" x="2054225" y="4027488"/>
          <p14:tracePt t="45031" x="2054225" y="4017963"/>
          <p14:tracePt t="45060" x="2054225" y="4010025"/>
          <p14:tracePt t="45081" x="2054225" y="3990975"/>
          <p14:tracePt t="45103" x="2044700" y="3965575"/>
          <p14:tracePt t="45141" x="2044700" y="3956050"/>
          <p14:tracePt t="45165" x="2036763" y="3946525"/>
          <p14:tracePt t="45167" x="2036763" y="3938588"/>
          <p14:tracePt t="45182" x="2017713" y="3919538"/>
          <p14:tracePt t="45198" x="2009775" y="3902075"/>
          <p14:tracePt t="45215" x="1990725" y="3894138"/>
          <p14:tracePt t="45231" x="1982788" y="3884613"/>
          <p14:tracePt t="45248" x="1982788" y="3875088"/>
          <p14:tracePt t="45260" x="1982788" y="3867150"/>
          <p14:tracePt t="45281" x="1965325" y="3857625"/>
          <p14:tracePt t="45298" x="1955800" y="3848100"/>
          <p14:tracePt t="45315" x="1938338" y="3830638"/>
          <p14:tracePt t="45333" x="1919288" y="3822700"/>
          <p14:tracePt t="45349" x="1901825" y="3822700"/>
          <p14:tracePt t="45366" x="1884363" y="3813175"/>
          <p14:tracePt t="45383" x="1874838" y="3803650"/>
          <p14:tracePt t="45400" x="1857375" y="3803650"/>
          <p14:tracePt t="45416" x="1839913" y="3803650"/>
          <p14:tracePt t="45433" x="1822450" y="3803650"/>
          <p14:tracePt t="45450" x="1803400" y="3795713"/>
          <p14:tracePt t="45466" x="1785938" y="3795713"/>
          <p14:tracePt t="45484" x="1776413" y="3795713"/>
          <p14:tracePt t="45500" x="1768475" y="3795713"/>
          <p14:tracePt t="45517" x="1751013" y="3795713"/>
          <p14:tracePt t="45534" x="1731963" y="3795713"/>
          <p14:tracePt t="45551" x="1714500" y="3795713"/>
          <p14:tracePt t="45568" x="1704975" y="3795713"/>
          <p14:tracePt t="45584" x="1697038" y="3795713"/>
          <p14:tracePt t="45601" x="1670050" y="3795713"/>
          <p14:tracePt t="45617" x="1660525" y="3795713"/>
          <p14:tracePt t="45634" x="1633538" y="3795713"/>
          <p14:tracePt t="45651" x="1625600" y="3795713"/>
          <p14:tracePt t="45669" x="1608138" y="3803650"/>
          <p14:tracePt t="45686" x="1581150" y="3822700"/>
          <p14:tracePt t="45703" x="1571625" y="3830638"/>
          <p14:tracePt t="45720" x="1554163" y="3840163"/>
          <p14:tracePt t="45736" x="1536700" y="3848100"/>
          <p14:tracePt t="45753" x="1527175" y="3857625"/>
          <p14:tracePt t="45770" x="1509713" y="3867150"/>
          <p14:tracePt t="45787" x="1500188" y="3875088"/>
          <p14:tracePt t="45804" x="1482725" y="3884613"/>
          <p14:tracePt t="45831" x="1446213" y="3919538"/>
          <p14:tracePt t="45848" x="1428750" y="3946525"/>
          <p14:tracePt t="45864" x="1419225" y="3965575"/>
          <p14:tracePt t="45881" x="1411288" y="4000500"/>
          <p14:tracePt t="45899" x="1411288" y="4037013"/>
          <p14:tracePt t="45916" x="1401763" y="4081463"/>
          <p14:tracePt t="45933" x="1393825" y="4108450"/>
          <p14:tracePt t="45949" x="1393825" y="4133850"/>
          <p14:tracePt t="45966" x="1393825" y="4160838"/>
          <p14:tracePt t="45983" x="1401763" y="4205288"/>
          <p14:tracePt t="45999" x="1419225" y="4241800"/>
          <p14:tracePt t="46016" x="1428750" y="4259263"/>
          <p14:tracePt t="46033" x="1438275" y="4276725"/>
          <p14:tracePt t="46049" x="1455738" y="4303713"/>
          <p14:tracePt t="46066" x="1482725" y="4330700"/>
          <p14:tracePt t="46083" x="1500188" y="4340225"/>
          <p14:tracePt t="46105" x="1527175" y="4348163"/>
          <p14:tracePt t="46131" x="1562100" y="4357688"/>
          <p14:tracePt t="46148" x="1571625" y="4367213"/>
          <p14:tracePt t="46166" x="1608138" y="4367213"/>
          <p14:tracePt t="46182" x="1616075" y="4367213"/>
          <p14:tracePt t="46215" x="1625600" y="4367213"/>
          <p14:tracePt t="46231" x="1633538" y="4375150"/>
          <p14:tracePt t="46248" x="1643063" y="4375150"/>
          <p14:tracePt t="46264" x="1652588" y="4375150"/>
          <p14:tracePt t="46281" x="1660525" y="4375150"/>
          <p14:tracePt t="46298" x="1670050" y="4375150"/>
          <p14:tracePt t="46315" x="1687513" y="4375150"/>
          <p14:tracePt t="46332" x="1704975" y="4375150"/>
          <p14:tracePt t="46350" x="1731963" y="4375150"/>
          <p14:tracePt t="46366" x="1741488" y="4375150"/>
          <p14:tracePt t="46376" x="1751013" y="4375150"/>
          <p14:tracePt t="46415" x="1768475" y="4375150"/>
          <p14:tracePt t="46431" x="1776413" y="4375150"/>
          <p14:tracePt t="46448" x="1785938" y="4375150"/>
          <p14:tracePt t="46464" x="1795463" y="4375150"/>
          <p14:tracePt t="46476" x="1803400" y="4375150"/>
          <p14:tracePt t="46564" x="1812925" y="4384675"/>
          <p14:tracePt t="46576" x="1822450" y="4384675"/>
          <p14:tracePt t="46848" x="1822450" y="4375150"/>
          <p14:tracePt t="46881" x="1822450" y="4357688"/>
          <p14:tracePt t="46910" x="1822450" y="4348163"/>
          <p14:tracePt t="47101" x="1822450" y="4340225"/>
          <p14:tracePt t="47121" x="1795463" y="4313238"/>
          <p14:tracePt t="47149" x="1785938" y="4303713"/>
          <p14:tracePt t="47181" x="1768475" y="4303713"/>
          <p14:tracePt t="47198" x="1768475" y="4295775"/>
          <p14:tracePt t="47231" x="1768475" y="4286250"/>
          <p14:tracePt t="47248" x="1758950" y="4286250"/>
          <p14:tracePt t="47281" x="1758950" y="4268788"/>
          <p14:tracePt t="47865" x="1776413" y="4268788"/>
          <p14:tracePt t="47881" x="1795463" y="4259263"/>
          <p14:tracePt t="47898" x="1803400" y="4259263"/>
          <p14:tracePt t="47965" x="1822450" y="4259263"/>
          <p14:tracePt t="47982" x="1847850" y="4259263"/>
          <p14:tracePt t="47999" x="1857375" y="4251325"/>
          <p14:tracePt t="48026" x="1866900" y="4241800"/>
          <p14:tracePt t="48065" x="1884363" y="4232275"/>
          <p14:tracePt t="48106" x="1893888" y="4224338"/>
          <p14:tracePt t="48132" x="1893888" y="4205288"/>
          <p14:tracePt t="48148" x="1893888" y="4197350"/>
          <p14:tracePt t="48165" x="1893888" y="4187825"/>
          <p14:tracePt t="48182" x="1893888" y="4170363"/>
          <p14:tracePt t="48216" x="1893888" y="4160838"/>
          <p14:tracePt t="48248" x="1893888" y="4152900"/>
          <p14:tracePt t="48264" x="1893888" y="4143375"/>
          <p14:tracePt t="48281" x="1893888" y="4133850"/>
          <p14:tracePt t="48315" x="1893888" y="4125913"/>
          <p14:tracePt t="48350" x="1874838" y="4125913"/>
          <p14:tracePt t="48359" x="1866900" y="4116388"/>
          <p14:tracePt t="48381" x="1839913" y="4098925"/>
          <p14:tracePt t="48399" x="1822450" y="4098925"/>
          <p14:tracePt t="48432" x="1822450" y="4081463"/>
          <p14:tracePt t="48448" x="1812925" y="4081463"/>
          <p14:tracePt t="48482" x="1795463" y="4081463"/>
          <p14:tracePt t="48509" x="1751013" y="4071938"/>
          <p14:tracePt t="48535" x="1714500" y="4062413"/>
          <p14:tracePt t="48557" x="1704975" y="4062413"/>
          <p14:tracePt t="48583" x="1687513" y="4062413"/>
          <p14:tracePt t="48605" x="1670050" y="4062413"/>
          <p14:tracePt t="48631" x="1625600" y="4062413"/>
          <p14:tracePt t="48648" x="1616075" y="4062413"/>
          <p14:tracePt t="48665" x="1608138" y="4062413"/>
          <p14:tracePt t="48701" x="1598613" y="4062413"/>
          <p14:tracePt t="48749" x="1589088" y="4062413"/>
          <p14:tracePt t="48765" x="1571625" y="4071938"/>
          <p14:tracePt t="48781" x="1562100" y="4081463"/>
          <p14:tracePt t="48798" x="1554163" y="4089400"/>
          <p14:tracePt t="48831" x="1544638" y="4089400"/>
          <p14:tracePt t="48848" x="1536700" y="4098925"/>
          <p14:tracePt t="48865" x="1527175" y="4108450"/>
          <p14:tracePt t="48881" x="1517650" y="4116388"/>
          <p14:tracePt t="48898" x="1517650" y="4143375"/>
          <p14:tracePt t="48914" x="1500188" y="4152900"/>
          <p14:tracePt t="48931" x="1500188" y="4170363"/>
          <p14:tracePt t="48965" x="1500188" y="4179888"/>
          <p14:tracePt t="48982" x="1500188" y="4187825"/>
          <p14:tracePt t="48998" x="1500188" y="4224338"/>
          <p14:tracePt t="49014" x="1509713" y="4268788"/>
          <p14:tracePt t="49031" x="1517650" y="4295775"/>
          <p14:tracePt t="49048" x="1536700" y="4330700"/>
          <p14:tracePt t="49068" x="1544638" y="4340225"/>
          <p14:tracePt t="49083" x="1544638" y="4357688"/>
          <p14:tracePt t="49103" x="1562100" y="4367213"/>
          <p14:tracePt t="49118" x="1571625" y="4375150"/>
          <p14:tracePt t="49134" x="1581150" y="4384675"/>
          <p14:tracePt t="49149" x="1598613" y="4394200"/>
          <p14:tracePt t="49150" x="1608138" y="4402138"/>
          <p14:tracePt t="49167" x="1633538" y="4419600"/>
          <p14:tracePt t="49182" x="1679575" y="4438650"/>
          <p14:tracePt t="49198" x="1687513" y="4438650"/>
          <p14:tracePt t="49215" x="1697038" y="4446588"/>
          <p14:tracePt t="49231" x="1704975" y="4446588"/>
          <p14:tracePt t="49248" x="1714500" y="4446588"/>
          <p14:tracePt t="49264" x="1731963" y="4456113"/>
          <p14:tracePt t="49281" x="1751013" y="4465638"/>
          <p14:tracePt t="49298" x="1758950" y="4465638"/>
          <p14:tracePt t="49314" x="1776413" y="4465638"/>
          <p14:tracePt t="49347" x="1785938" y="4465638"/>
          <p14:tracePt t="49365" x="1795463" y="4465638"/>
          <p14:tracePt t="49382" x="1812925" y="4465638"/>
          <p14:tracePt t="49398" x="1822450" y="4465638"/>
          <p14:tracePt t="49414" x="1830388" y="4465638"/>
          <p14:tracePt t="49431" x="1839913" y="4465638"/>
          <p14:tracePt t="49448" x="1847850" y="4465638"/>
          <p14:tracePt t="49465" x="1857375" y="4465638"/>
          <p14:tracePt t="49481" x="1866900" y="4465638"/>
          <p14:tracePt t="49498" x="1884363" y="4465638"/>
          <p14:tracePt t="49515" x="1893888" y="4465638"/>
          <p14:tracePt t="49531" x="1901825" y="4456113"/>
          <p14:tracePt t="49548" x="1911350" y="4446588"/>
          <p14:tracePt t="49564" x="1919288" y="4438650"/>
          <p14:tracePt t="49598" x="1919288" y="4429125"/>
          <p14:tracePt t="49631" x="1919288" y="4411663"/>
          <p14:tracePt t="49648" x="1919288" y="4402138"/>
          <p14:tracePt t="49666" x="1919288" y="4384675"/>
          <p14:tracePt t="49677" x="1919288" y="4375150"/>
          <p14:tracePt t="49698" x="1919288" y="4357688"/>
          <p14:tracePt t="49714" x="1919288" y="4348163"/>
          <p14:tracePt t="49731" x="1919288" y="4340225"/>
          <p14:tracePt t="49748" x="1919288" y="4330700"/>
          <p14:tracePt t="49764" x="1919288" y="4322763"/>
          <p14:tracePt t="49776" x="1919288" y="4303713"/>
          <p14:tracePt t="49798" x="1919288" y="4295775"/>
          <p14:tracePt t="49815" x="1919288" y="4268788"/>
          <p14:tracePt t="49831" x="1919288" y="4259263"/>
          <p14:tracePt t="49848" x="1919288" y="4251325"/>
          <p14:tracePt t="49864" x="1919288" y="4241800"/>
          <p14:tracePt t="49898" x="1919288" y="4224338"/>
          <p14:tracePt t="49915" x="1919288" y="4205288"/>
          <p14:tracePt t="49933" x="1919288" y="4197350"/>
          <p14:tracePt t="49950" x="1919288" y="4179888"/>
          <p14:tracePt t="49968" x="1919288" y="4170363"/>
          <p14:tracePt t="49985" x="1919288" y="4152900"/>
          <p14:tracePt t="50002" x="1919288" y="4133850"/>
          <p14:tracePt t="50020" x="1919288" y="4125913"/>
          <p14:tracePt t="50038" x="1919288" y="4116388"/>
          <p14:tracePt t="50065" x="1901825" y="4089400"/>
          <p14:tracePt t="50086" x="1884363" y="4071938"/>
          <p14:tracePt t="50102" x="1866900" y="4062413"/>
          <p14:tracePt t="50118" x="1847850" y="4054475"/>
          <p14:tracePt t="50134" x="1830388" y="4044950"/>
          <p14:tracePt t="50150" x="1795463" y="4037013"/>
          <p14:tracePt t="50167" x="1768475" y="4027488"/>
          <p14:tracePt t="50183" x="1741488" y="4027488"/>
          <p14:tracePt t="50198" x="1731963" y="4027488"/>
          <p14:tracePt t="50231" x="1724025" y="4027488"/>
          <p14:tracePt t="50247" x="1697038" y="4027488"/>
          <p14:tracePt t="50264" x="1679575" y="4027488"/>
          <p14:tracePt t="50281" x="1660525" y="4027488"/>
          <p14:tracePt t="50298" x="1652588" y="4027488"/>
          <p14:tracePt t="50584" x="1687513" y="4027488"/>
          <p14:tracePt t="50599" x="1724025" y="4037013"/>
          <p14:tracePt t="50614" x="1741488" y="4044950"/>
          <p14:tracePt t="50699" x="1751013" y="4044950"/>
          <p14:tracePt t="50714" x="1758950" y="4054475"/>
          <p14:tracePt t="50731" x="1768475" y="4062413"/>
          <p14:tracePt t="50748" x="1776413" y="4062413"/>
          <p14:tracePt t="50765" x="1785938" y="4062413"/>
          <p14:tracePt t="50781" x="1785938" y="4071938"/>
          <p14:tracePt t="50865" x="1795463" y="4071938"/>
          <p14:tracePt t="50881" x="1803400" y="4071938"/>
          <p14:tracePt t="50898" x="1803400" y="4081463"/>
          <p14:tracePt t="50914" x="1822450" y="4081463"/>
          <p14:tracePt t="50931" x="1830388" y="4089400"/>
          <p14:tracePt t="50948" x="1847850" y="4098925"/>
          <p14:tracePt t="50964" x="1857375" y="4098925"/>
          <p14:tracePt t="50981" x="1857375" y="4108450"/>
          <p14:tracePt t="50998" x="1857375" y="4116388"/>
          <p14:tracePt t="51014" x="1866900" y="4116388"/>
          <p14:tracePt t="51053" x="1884363" y="4125913"/>
          <p14:tracePt t="51073" x="1893888" y="4133850"/>
          <p14:tracePt t="51099" x="1901825" y="4133850"/>
          <p14:tracePt t="51115" x="1901825" y="4143375"/>
          <p14:tracePt t="51231" x="1919288" y="4160838"/>
          <p14:tracePt t="51247" x="1938338" y="4179888"/>
          <p14:tracePt t="51264" x="1955800" y="4187825"/>
          <p14:tracePt t="51281" x="1965325" y="4197350"/>
          <p14:tracePt t="51365" x="1965325" y="4205288"/>
          <p14:tracePt t="51381" x="1965325" y="4214813"/>
          <p14:tracePt t="51415" x="1965325" y="4232275"/>
          <p14:tracePt t="51426" x="1965325" y="4241800"/>
          <p14:tracePt t="51448" x="1965325" y="4251325"/>
          <p14:tracePt t="51464" x="1965325" y="4259263"/>
          <p14:tracePt t="51498" x="1965325" y="4268788"/>
          <p14:tracePt t="51648" x="1965325" y="4276725"/>
          <p14:tracePt t="51682" x="1965325" y="4286250"/>
          <p14:tracePt t="51919" x="1911350" y="4286250"/>
          <p14:tracePt t="51934" x="1866900" y="4276725"/>
          <p14:tracePt t="51949" x="1857375" y="4276725"/>
          <p14:tracePt t="51965" x="1822450" y="4276725"/>
          <p14:tracePt t="51981" x="1795463" y="4268788"/>
          <p14:tracePt t="51997" x="1768475" y="4259263"/>
          <p14:tracePt t="52015" x="1724025" y="4259263"/>
          <p14:tracePt t="52035" x="1714500" y="4259263"/>
          <p14:tracePt t="52052" x="1687513" y="4251325"/>
          <p14:tracePt t="52071" x="1643063" y="4251325"/>
          <p14:tracePt t="52098" x="1598613" y="4232275"/>
          <p14:tracePt t="52114" x="1589088" y="4232275"/>
          <p14:tracePt t="52701" x="1571625" y="4232275"/>
          <p14:tracePt t="52719" x="1544638" y="4232275"/>
          <p14:tracePt t="52737" x="1536700" y="4232275"/>
          <p14:tracePt t="52987" x="1544638" y="4232275"/>
          <p14:tracePt t="53004" x="1571625" y="4214813"/>
          <p14:tracePt t="53032" x="1608138" y="4187825"/>
          <p14:tracePt t="53051" x="1625600" y="4160838"/>
          <p14:tracePt t="53067" x="1643063" y="4143375"/>
          <p14:tracePt t="53076" x="1643063" y="4133850"/>
          <p14:tracePt t="53098" x="1652588" y="4125913"/>
          <p14:tracePt t="53133" x="1660525" y="4125913"/>
          <p14:tracePt t="53149" x="1670050" y="4108450"/>
          <p14:tracePt t="53165" x="1670050" y="4098925"/>
          <p14:tracePt t="53167" x="1679575" y="4098925"/>
          <p14:tracePt t="53176" x="1679575" y="4081463"/>
          <p14:tracePt t="53198" x="1679575" y="4054475"/>
          <p14:tracePt t="53231" x="1679575" y="4044950"/>
          <p14:tracePt t="53431" x="1679575" y="4071938"/>
          <p14:tracePt t="53448" x="1679575" y="4108450"/>
          <p14:tracePt t="53464" x="1697038" y="4143375"/>
          <p14:tracePt t="53481" x="1724025" y="4179888"/>
          <p14:tracePt t="53498" x="1751013" y="4205288"/>
          <p14:tracePt t="53509" x="1758950" y="4205288"/>
          <p14:tracePt t="53531" x="1768475" y="4224338"/>
          <p14:tracePt t="53548" x="1776413" y="4224338"/>
          <p14:tracePt t="53565" x="1785938" y="4232275"/>
          <p14:tracePt t="53582" x="1795463" y="4241800"/>
          <p14:tracePt t="53598" x="1830388" y="4268788"/>
          <p14:tracePt t="53616" x="1839913" y="4286250"/>
          <p14:tracePt t="53631" x="1857375" y="4286250"/>
          <p14:tracePt t="53648" x="1866900" y="4295775"/>
          <p14:tracePt t="53681" x="1866900" y="4303713"/>
          <p14:tracePt t="54131" x="1874838" y="4303713"/>
          <p14:tracePt t="54148" x="1884363" y="4303713"/>
          <p14:tracePt t="54166" x="1884363" y="4286250"/>
          <p14:tracePt t="54168" x="1884363" y="4276725"/>
          <p14:tracePt t="54184" x="1901825" y="4268788"/>
          <p14:tracePt t="54201" x="1901825" y="4251325"/>
          <p14:tracePt t="54217" x="1901825" y="4232275"/>
          <p14:tracePt t="54234" x="1901825" y="4205288"/>
          <p14:tracePt t="54251" x="1919288" y="4187825"/>
          <p14:tracePt t="54269" x="1938338" y="4179888"/>
          <p14:tracePt t="54286" x="1946275" y="4179888"/>
          <p14:tracePt t="54296" x="1955800" y="4170363"/>
          <p14:tracePt t="54348" x="1955800" y="4160838"/>
          <p14:tracePt t="54564" x="1955800" y="4152900"/>
          <p14:tracePt t="54865" x="1893888" y="4152900"/>
          <p14:tracePt t="54884" x="1847850" y="4187825"/>
          <p14:tracePt t="54903" x="1803400" y="4214813"/>
          <p14:tracePt t="54921" x="1795463" y="4241800"/>
          <p14:tracePt t="54948" x="1776413" y="4286250"/>
          <p14:tracePt t="54966" x="1768475" y="4322763"/>
          <p14:tracePt t="54985" x="1768475" y="4348163"/>
          <p14:tracePt t="55014" x="1768475" y="4357688"/>
          <p14:tracePt t="55037" x="1768475" y="4375150"/>
          <p14:tracePt t="55081" x="1768475" y="4384675"/>
          <p14:tracePt t="55114" x="1768475" y="4394200"/>
          <p14:tracePt t="55133" x="1768475" y="4411663"/>
          <p14:tracePt t="55149" x="1768475" y="4419600"/>
          <p14:tracePt t="55160" x="1776413" y="4429125"/>
          <p14:tracePt t="55182" x="1776413" y="4438650"/>
          <p14:tracePt t="55514" x="1768475" y="4438650"/>
          <p14:tracePt t="55531" x="1758950" y="4465638"/>
          <p14:tracePt t="55548" x="1751013" y="4473575"/>
          <p14:tracePt t="55647" x="1751013" y="4491038"/>
          <p14:tracePt t="55664" x="1822450" y="4510088"/>
          <p14:tracePt t="55681" x="1866900" y="4537075"/>
          <p14:tracePt t="55698" x="1884363" y="4545013"/>
          <p14:tracePt t="55715" x="1893888" y="4545013"/>
          <p14:tracePt t="55748" x="1901825" y="4545013"/>
          <p14:tracePt t="55765" x="1911350" y="4545013"/>
          <p14:tracePt t="55781" x="1928813" y="4537075"/>
          <p14:tracePt t="55797" x="1955800" y="4518025"/>
          <p14:tracePt t="55814" x="2000250" y="4500563"/>
          <p14:tracePt t="55831" x="2044700" y="4473575"/>
          <p14:tracePt t="55847" x="2071688" y="4465638"/>
          <p14:tracePt t="55864" x="2089150" y="4456113"/>
          <p14:tracePt t="55881" x="2108200" y="4446588"/>
          <p14:tracePt t="55897" x="2116138" y="4446588"/>
          <p14:tracePt t="55933" x="2133600" y="4438650"/>
          <p14:tracePt t="55965" x="2133600" y="4419600"/>
          <p14:tracePt t="55981" x="2133600" y="4394200"/>
          <p14:tracePt t="56000" x="2133600" y="4384675"/>
          <p14:tracePt t="56020" x="2133600" y="4375150"/>
          <p14:tracePt t="56035" x="2133600" y="4357688"/>
          <p14:tracePt t="56065" x="2133600" y="4348163"/>
          <p14:tracePt t="56081" x="2133600" y="4330700"/>
          <p14:tracePt t="56098" x="2133600" y="4313238"/>
          <p14:tracePt t="56114" x="2108200" y="4286250"/>
          <p14:tracePt t="56131" x="2089150" y="4259263"/>
          <p14:tracePt t="56147" x="2081213" y="4259263"/>
          <p14:tracePt t="56198" x="2081213" y="4251325"/>
          <p14:tracePt t="56214" x="2071688" y="4232275"/>
          <p14:tracePt t="56231" x="2054225" y="4224338"/>
          <p14:tracePt t="56248" x="2044700" y="4205288"/>
          <p14:tracePt t="56264" x="2027238" y="4197350"/>
          <p14:tracePt t="56276" x="2017713" y="4197350"/>
          <p14:tracePt t="56298" x="2000250" y="4179888"/>
          <p14:tracePt t="56314" x="1973263" y="4170363"/>
          <p14:tracePt t="56331" x="1946275" y="4160838"/>
          <p14:tracePt t="56348" x="1911350" y="4143375"/>
          <p14:tracePt t="56364" x="1884363" y="4133850"/>
          <p14:tracePt t="56376" x="1857375" y="4116388"/>
          <p14:tracePt t="56398" x="1785938" y="4098925"/>
          <p14:tracePt t="56414" x="1741488" y="4081463"/>
          <p14:tracePt t="56431" x="1714500" y="4071938"/>
          <p14:tracePt t="56447" x="1679575" y="4071938"/>
          <p14:tracePt t="56464" x="1670050" y="4071938"/>
          <p14:tracePt t="56476" x="1660525" y="4071938"/>
          <p14:tracePt t="56498" x="1633538" y="4071938"/>
          <p14:tracePt t="56515" x="1608138" y="4081463"/>
          <p14:tracePt t="56532" x="1554163" y="4108450"/>
          <p14:tracePt t="56549" x="1517650" y="4116388"/>
          <p14:tracePt t="56566" x="1490663" y="4143375"/>
          <p14:tracePt t="56583" x="1482725" y="4170363"/>
          <p14:tracePt t="56599" x="1482725" y="4187825"/>
          <p14:tracePt t="56609" x="1482725" y="4205288"/>
          <p14:tracePt t="56631" x="1527175" y="4232275"/>
          <p14:tracePt t="56647" x="1544638" y="4251325"/>
          <p14:tracePt t="56664" x="1571625" y="4268788"/>
          <p14:tracePt t="56684" x="1598613" y="4286250"/>
          <p14:tracePt t="56701" x="1616075" y="4286250"/>
          <p14:tracePt t="56717" x="1643063" y="4286250"/>
          <p14:tracePt t="56734" x="1660525" y="4286250"/>
          <p14:tracePt t="56768" x="1670050" y="4286250"/>
          <p14:tracePt t="56784" x="1679575" y="4295775"/>
          <p14:tracePt t="56801" x="1687513" y="4295775"/>
          <p14:tracePt t="56817" x="1697038" y="4295775"/>
          <p14:tracePt t="56851" x="1704975" y="4295775"/>
          <p14:tracePt t="56886" x="1724025" y="4295775"/>
          <p14:tracePt t="56903" x="1751013" y="4276725"/>
          <p14:tracePt t="56920" x="1758950" y="4276725"/>
          <p14:tracePt t="56936" x="1768475" y="4276725"/>
          <p14:tracePt t="57081" x="1768475" y="4268788"/>
          <p14:tracePt t="57131" x="1768475" y="4259263"/>
          <p14:tracePt t="57149" x="1768475" y="4251325"/>
          <p14:tracePt t="57164" x="1768475" y="4241800"/>
          <p14:tracePt t="57198" x="1768475" y="4232275"/>
          <p14:tracePt t="57231" x="1768475" y="4224338"/>
          <p14:tracePt t="57247" x="1768475" y="4214813"/>
          <p14:tracePt t="57264" x="1768475" y="4205288"/>
          <p14:tracePt t="57281" x="1768475" y="4197350"/>
          <p14:tracePt t="57298" x="1758950" y="4197350"/>
          <p14:tracePt t="57381" x="1751013" y="4187825"/>
          <p14:tracePt t="57398" x="1731963" y="4179888"/>
          <p14:tracePt t="57414" x="1704975" y="4170363"/>
          <p14:tracePt t="57447" x="1697038" y="4170363"/>
          <p14:tracePt t="57514" x="1687513" y="4170363"/>
          <p14:tracePt t="57531" x="1679575" y="4170363"/>
          <p14:tracePt t="57547" x="1670050" y="4170363"/>
          <p14:tracePt t="57581" x="1660525" y="4170363"/>
          <p14:tracePt t="57597" x="1643063" y="4170363"/>
          <p14:tracePt t="57614" x="1608138" y="4187825"/>
          <p14:tracePt t="57631" x="1598613" y="4214813"/>
          <p14:tracePt t="57647" x="1598613" y="4232275"/>
          <p14:tracePt t="57664" x="1608138" y="4276725"/>
          <p14:tracePt t="57681" x="1625600" y="4295775"/>
          <p14:tracePt t="57698" x="1633538" y="4313238"/>
          <p14:tracePt t="57715" x="1633538" y="4322763"/>
          <p14:tracePt t="57732" x="1643063" y="4322763"/>
          <p14:tracePt t="57765" x="1660525" y="4340225"/>
          <p14:tracePt t="57797" x="1679575" y="4340225"/>
          <p14:tracePt t="57814" x="1697038" y="4348163"/>
          <p14:tracePt t="57898" x="1704975" y="4348163"/>
          <p14:tracePt t="57914" x="1714500" y="4348163"/>
          <p14:tracePt t="57926" x="1724025" y="4348163"/>
          <p14:tracePt t="57948" x="1731963" y="4348163"/>
          <p14:tracePt t="57964" x="1741488" y="4348163"/>
          <p14:tracePt t="57984" x="1751013" y="4348163"/>
          <p14:tracePt t="58032" x="1758950" y="4330700"/>
          <p14:tracePt t="58052" x="1768475" y="4330700"/>
          <p14:tracePt t="58079" x="1768475" y="4313238"/>
          <p14:tracePt t="58106" x="1768475" y="4295775"/>
          <p14:tracePt t="58133" x="1768475" y="4286250"/>
          <p14:tracePt t="58158" x="1768475" y="4259263"/>
          <p14:tracePt t="58181" x="1768475" y="4251325"/>
          <p14:tracePt t="58198" x="1768475" y="4241800"/>
          <p14:tracePt t="58215" x="1768475" y="4232275"/>
          <p14:tracePt t="58231" x="1768475" y="4224338"/>
          <p14:tracePt t="58248" x="1768475" y="4214813"/>
          <p14:tracePt t="58259" x="1768475" y="4205288"/>
          <p14:tracePt t="58281" x="1768475" y="4197350"/>
          <p14:tracePt t="58315" x="1768475" y="4179888"/>
          <p14:tracePt t="58332" x="1758950" y="4179888"/>
          <p14:tracePt t="58349" x="1751013" y="4170363"/>
          <p14:tracePt t="58359" x="1741488" y="4160838"/>
          <p14:tracePt t="58381" x="1731963" y="4160838"/>
          <p14:tracePt t="58398" x="1724025" y="4160838"/>
          <p14:tracePt t="58415" x="1714500" y="4160838"/>
          <p14:tracePt t="58432" x="1679575" y="4160838"/>
          <p14:tracePt t="58449" x="1652588" y="4160838"/>
          <p14:tracePt t="58459" x="1643063" y="4160838"/>
          <p14:tracePt t="58481" x="1625600" y="4160838"/>
          <p14:tracePt t="58498" x="1625600" y="4170363"/>
          <p14:tracePt t="58515" x="1598613" y="4179888"/>
          <p14:tracePt t="58533" x="1589088" y="4187825"/>
          <p14:tracePt t="58550" x="1589088" y="4232275"/>
          <p14:tracePt t="58567" x="1589088" y="4259263"/>
          <p14:tracePt t="58584" x="1598613" y="4295775"/>
          <p14:tracePt t="58601" x="1616075" y="4303713"/>
          <p14:tracePt t="58619" x="1625600" y="4313238"/>
          <p14:tracePt t="58636" x="1643063" y="4330700"/>
          <p14:tracePt t="58653" x="1660525" y="4330700"/>
          <p14:tracePt t="58681" x="1704975" y="4340225"/>
          <p14:tracePt t="58701" x="1714500" y="4340225"/>
          <p14:tracePt t="58720" x="1724025" y="4348163"/>
          <p14:tracePt t="58738" x="1731963" y="4348163"/>
          <p14:tracePt t="58764" x="1751013" y="4357688"/>
          <p14:tracePt t="58798" x="1768475" y="4357688"/>
          <p14:tracePt t="58814" x="1785938" y="4357688"/>
          <p14:tracePt t="58831" x="1803400" y="4357688"/>
          <p14:tracePt t="58848" x="1812925" y="4348163"/>
          <p14:tracePt t="58865" x="1822450" y="4340225"/>
          <p14:tracePt t="58880" x="1839913" y="4340225"/>
          <p14:tracePt t="58897" x="1839913" y="4330700"/>
          <p14:tracePt t="58914" x="1839913" y="4322763"/>
          <p14:tracePt t="58931" x="1839913" y="4303713"/>
          <p14:tracePt t="58947" x="1839913" y="4295775"/>
          <p14:tracePt t="58970" x="1839913" y="4268788"/>
          <p14:tracePt t="58987" x="1822450" y="4241800"/>
          <p14:tracePt t="59009" x="1795463" y="4205288"/>
          <p14:tracePt t="59031" x="1776413" y="4179888"/>
          <p14:tracePt t="59048" x="1758950" y="4170363"/>
          <p14:tracePt t="59114" x="1751013" y="4170363"/>
          <p14:tracePt t="59131" x="1741488" y="4170363"/>
          <p14:tracePt t="59148" x="1724025" y="4170363"/>
          <p14:tracePt t="59164" x="1697038" y="4170363"/>
          <p14:tracePt t="59181" x="1679575" y="4170363"/>
          <p14:tracePt t="59214" x="1660525" y="4170363"/>
          <p14:tracePt t="59230" x="1652588" y="4170363"/>
          <p14:tracePt t="59247" x="1643063" y="4179888"/>
          <p14:tracePt t="59264" x="1633538" y="4197350"/>
          <p14:tracePt t="59281" x="1616075" y="4224338"/>
          <p14:tracePt t="59298" x="1616075" y="4259263"/>
          <p14:tracePt t="59314" x="1616075" y="4276725"/>
          <p14:tracePt t="59331" x="1616075" y="4286250"/>
          <p14:tracePt t="59365" x="1616075" y="4295775"/>
          <p14:tracePt t="59420" x="1625600" y="4313238"/>
          <p14:tracePt t="59448" x="1643063" y="4330700"/>
          <p14:tracePt t="59471" x="1652588" y="4340225"/>
          <p14:tracePt t="59498" x="1697038" y="4357688"/>
          <p14:tracePt t="59517" x="1714500" y="4357688"/>
          <p14:tracePt t="59535" x="1751013" y="4357688"/>
          <p14:tracePt t="59554" x="1768475" y="4357688"/>
          <p14:tracePt t="59581" x="1803400" y="4357688"/>
          <p14:tracePt t="59600" x="1812925" y="4348163"/>
          <p14:tracePt t="59618" x="1830388" y="4340225"/>
          <p14:tracePt t="59664" x="1857375" y="4313238"/>
          <p14:tracePt t="59686" x="1874838" y="4295775"/>
          <p14:tracePt t="59702" x="1884363" y="4286250"/>
          <p14:tracePt t="59718" x="1884363" y="4276725"/>
          <p14:tracePt t="59735" x="1884363" y="4259263"/>
          <p14:tracePt t="59750" x="1884363" y="4251325"/>
          <p14:tracePt t="59766" x="1884363" y="4241800"/>
          <p14:tracePt t="59776" x="1884363" y="4224338"/>
          <p14:tracePt t="59798" x="1874838" y="4205288"/>
          <p14:tracePt t="59814" x="1866900" y="4197350"/>
          <p14:tracePt t="59831" x="1839913" y="4187825"/>
          <p14:tracePt t="59847" x="1822450" y="4179888"/>
          <p14:tracePt t="59864" x="1803400" y="4170363"/>
          <p14:tracePt t="59880" x="1785938" y="4170363"/>
          <p14:tracePt t="59897" x="1776413" y="4170363"/>
          <p14:tracePt t="59909" x="1768475" y="4170363"/>
          <p14:tracePt t="59931" x="1758950" y="4170363"/>
          <p14:tracePt t="59955" x="1731963" y="4170363"/>
          <p14:tracePt t="59981" x="1697038" y="4170363"/>
          <p14:tracePt t="60005" x="1660525" y="4170363"/>
          <p14:tracePt t="60064" x="1643063" y="4170363"/>
          <p14:tracePt t="60331" x="1704975" y="4205288"/>
          <p14:tracePt t="60347" x="1785938" y="4259263"/>
          <p14:tracePt t="60364" x="1857375" y="4313238"/>
          <p14:tracePt t="60380" x="1893888" y="4340225"/>
          <p14:tracePt t="60397" x="1901825" y="4340225"/>
          <p14:tracePt t="60600" x="1893888" y="4357688"/>
          <p14:tracePt t="60618" x="1847850" y="4367213"/>
          <p14:tracePt t="60637" x="1822450" y="4367213"/>
          <p14:tracePt t="60664" x="1795463" y="4367213"/>
          <p14:tracePt t="60703" x="1768475" y="4357688"/>
          <p14:tracePt t="60721" x="1751013" y="4340225"/>
          <p14:tracePt t="60747" x="1741488" y="4330700"/>
          <p14:tracePt t="60766" x="1731963" y="4330700"/>
          <p14:tracePt t="60784" x="1724025" y="4322763"/>
          <p14:tracePt t="60803" x="1724025" y="4313238"/>
          <p14:tracePt t="60822" x="1714500" y="4295775"/>
          <p14:tracePt t="60848" x="1697038" y="4268788"/>
          <p14:tracePt t="61015" x="1697038" y="4259263"/>
          <p14:tracePt t="61034" x="1697038" y="4241800"/>
          <p14:tracePt t="61055" x="1687513" y="4224338"/>
          <p14:tracePt t="61081" x="1687513" y="4187825"/>
          <p14:tracePt t="61102" x="1687513" y="4179888"/>
          <p14:tracePt t="61123" x="1687513" y="4170363"/>
          <p14:tracePt t="61914" x="1697038" y="4170363"/>
          <p14:tracePt t="61931" x="1724025" y="4160838"/>
          <p14:tracePt t="61948" x="1741488" y="4152900"/>
          <p14:tracePt t="61964" x="1751013" y="4143375"/>
          <p14:tracePt t="61980" x="1758950" y="4133850"/>
          <p14:tracePt t="61997" x="1758950" y="4125913"/>
          <p14:tracePt t="62014" x="1758950" y="4116388"/>
          <p14:tracePt t="62097" x="1741488" y="4170363"/>
          <p14:tracePt t="62114" x="1741488" y="4179888"/>
          <p14:tracePt t="62165" x="1731963" y="4179888"/>
          <p14:tracePt t="64314" x="1785938" y="4152900"/>
          <p14:tracePt t="64331" x="1874838" y="4108450"/>
          <p14:tracePt t="64347" x="1893888" y="4089400"/>
          <p14:tracePt t="64364" x="1911350" y="4089400"/>
          <p14:tracePt t="64380" x="1928813" y="4081463"/>
          <p14:tracePt t="64397" x="1946275" y="4062413"/>
          <p14:tracePt t="64414" x="1990725" y="4044950"/>
          <p14:tracePt t="64431" x="2251075" y="3973513"/>
          <p14:tracePt t="64447" x="2465388" y="3946525"/>
          <p14:tracePt t="64459" x="2571750" y="3938588"/>
          <p14:tracePt t="64480" x="2894013" y="3938588"/>
          <p14:tracePt t="64497" x="3116263" y="3938588"/>
          <p14:tracePt t="64514" x="3367088" y="3938588"/>
          <p14:tracePt t="64531" x="3598863" y="3938588"/>
          <p14:tracePt t="64547" x="3848100" y="3938588"/>
          <p14:tracePt t="64559" x="4071938" y="3938588"/>
          <p14:tracePt t="64580" x="4268788" y="3938588"/>
          <p14:tracePt t="64597" x="4394200" y="3938588"/>
          <p14:tracePt t="64613" x="4527550" y="3938588"/>
          <p14:tracePt t="64630" x="4776788" y="3938588"/>
          <p14:tracePt t="64647" x="4973638" y="3919538"/>
          <p14:tracePt t="64659" x="5081588" y="3911600"/>
          <p14:tracePt t="64699" x="5653088" y="3902075"/>
          <p14:tracePt t="64719" x="5965825" y="3902075"/>
          <p14:tracePt t="64736" x="6134100" y="3894138"/>
          <p14:tracePt t="64754" x="6242050" y="3894138"/>
          <p14:tracePt t="64781" x="6313488" y="3894138"/>
          <p14:tracePt t="64799" x="6384925" y="3875088"/>
          <p14:tracePt t="64817" x="6446838" y="3875088"/>
          <p14:tracePt t="64836" x="6537325" y="3867150"/>
          <p14:tracePt t="64854" x="6581775" y="3867150"/>
          <p14:tracePt t="64881" x="6589713" y="3867150"/>
          <p14:tracePt t="65514" x="6608763" y="3867150"/>
          <p14:tracePt t="65531" x="6661150" y="3867150"/>
          <p14:tracePt t="65548" x="6715125" y="3867150"/>
          <p14:tracePt t="65564" x="6796088" y="3848100"/>
          <p14:tracePt t="65581" x="6848475" y="3830638"/>
          <p14:tracePt t="65598" x="6929438" y="3830638"/>
          <p14:tracePt t="65615" x="6965950" y="3840163"/>
          <p14:tracePt t="66014" x="6991350" y="3840163"/>
          <p14:tracePt t="66032" x="7099300" y="3840163"/>
          <p14:tracePt t="66048" x="7197725" y="3840163"/>
          <p14:tracePt t="66064" x="7331075" y="3822700"/>
          <p14:tracePt t="66081" x="7491413" y="3776663"/>
          <p14:tracePt t="66097" x="7688263" y="3732213"/>
          <p14:tracePt t="66104" x="7796213" y="3705225"/>
          <p14:tracePt t="66131" x="8161338" y="3660775"/>
          <p14:tracePt t="66153" x="8474075" y="3652838"/>
          <p14:tracePt t="66182" x="8609013" y="3633788"/>
          <p14:tracePt t="66183" x="8634413" y="3633788"/>
          <p14:tracePt t="66202" x="8653463" y="3625850"/>
          <p14:tracePt t="66597" x="8653463" y="3616325"/>
          <p14:tracePt t="66614" x="8697913" y="3581400"/>
          <p14:tracePt t="66631" x="8732838" y="3554413"/>
          <p14:tracePt t="66649" x="8759825" y="3544888"/>
          <p14:tracePt t="66666" x="8796338" y="3517900"/>
          <p14:tracePt t="66685" x="8848725" y="3490913"/>
          <p14:tracePt t="66703" x="9001125" y="3455988"/>
          <p14:tracePt t="66731" x="9099550" y="3438525"/>
          <p14:tracePt t="66749" x="9126538" y="3419475"/>
          <p14:tracePt t="66767" x="9134475" y="3411538"/>
          <p14:tracePt t="66897" x="9153525" y="3411538"/>
          <p14:tracePt t="66915" x="9153525" y="3402013"/>
          <p14:tracePt t="66934" x="9161463" y="3384550"/>
          <p14:tracePt t="66952" x="9170988" y="3384550"/>
          <p14:tracePt t="67749" x="9028113" y="3384550"/>
          <p14:tracePt t="67754" x="8894763" y="3375025"/>
          <p14:tracePt t="67781" x="8491538" y="3322638"/>
          <p14:tracePt t="67797" x="8277225" y="3276600"/>
          <p14:tracePt t="67814" x="7956550" y="3224213"/>
          <p14:tracePt t="67832" x="7759700" y="3179763"/>
          <p14:tracePt t="67850" x="7572375" y="3170238"/>
          <p14:tracePt t="67854" x="7473950" y="3170238"/>
          <p14:tracePt t="67881" x="7170738" y="3170238"/>
          <p14:tracePt t="67899" x="7010400" y="3170238"/>
          <p14:tracePt t="67916" x="6902450" y="3187700"/>
          <p14:tracePt t="67935" x="6796088" y="3232150"/>
          <p14:tracePt t="67952" x="6732588" y="3295650"/>
          <p14:tracePt t="67970" x="6670675" y="3357563"/>
          <p14:tracePt t="67998" x="6581775" y="3438525"/>
          <p14:tracePt t="68017" x="6491288" y="3517900"/>
          <p14:tracePt t="68033" x="6446838" y="3554413"/>
          <p14:tracePt t="68050" x="6411913" y="3589338"/>
          <p14:tracePt t="68068" x="6357938" y="3633788"/>
          <p14:tracePt t="68085" x="6323013" y="3670300"/>
          <p14:tracePt t="68102" x="6269038" y="3697288"/>
          <p14:tracePt t="68118" x="6232525" y="3751263"/>
          <p14:tracePt t="68139" x="6205538" y="3768725"/>
          <p14:tracePt t="68165" x="6188075" y="3786188"/>
          <p14:tracePt t="68186" x="6180138" y="3795713"/>
          <p14:tracePt t="68203" x="6180138" y="3803650"/>
          <p14:tracePt t="68463" x="6197600" y="3803650"/>
          <p14:tracePt t="68532" x="6205538" y="3803650"/>
          <p14:tracePt t="68549" x="6215063" y="3803650"/>
          <p14:tracePt t="68565" x="6215063" y="3795713"/>
          <p14:tracePt t="70530" x="6224588" y="3795713"/>
          <p14:tracePt t="70549" x="6232525" y="3786188"/>
          <p14:tracePt t="70567" x="6242050" y="3786188"/>
          <p14:tracePt t="70647" x="6251575" y="3768725"/>
          <p14:tracePt t="70664" x="6251575" y="3759200"/>
          <p14:tracePt t="70681" x="6259513" y="3759200"/>
          <p14:tracePt t="70719" x="6259513" y="3751263"/>
          <p14:tracePt t="70749" x="6269038" y="3751263"/>
          <p14:tracePt t="70765" x="6276975" y="3741738"/>
          <p14:tracePt t="70781" x="6286500" y="3732213"/>
          <p14:tracePt t="70798" x="6296025" y="3724275"/>
          <p14:tracePt t="70814" x="6313488" y="3724275"/>
          <p14:tracePt t="70838" x="6313488" y="3714750"/>
          <p14:tracePt t="70865" x="6323013" y="3714750"/>
          <p14:tracePt t="71230" x="6367463" y="3714750"/>
          <p14:tracePt t="71247" x="6438900" y="3714750"/>
          <p14:tracePt t="71254" x="6473825" y="3714750"/>
          <p14:tracePt t="71281" x="6527800" y="3714750"/>
          <p14:tracePt t="71297" x="6545263" y="3714750"/>
          <p14:tracePt t="71314" x="6554788" y="3714750"/>
          <p14:tracePt t="71331" x="6572250" y="3714750"/>
          <p14:tracePt t="71348" x="6626225" y="3714750"/>
          <p14:tracePt t="71364" x="6742113" y="3714750"/>
          <p14:tracePt t="71381" x="6875463" y="3724275"/>
          <p14:tracePt t="71388" x="6929438" y="3732213"/>
          <p14:tracePt t="71414" x="7045325" y="3751263"/>
          <p14:tracePt t="71431" x="7089775" y="3751263"/>
          <p14:tracePt t="71448" x="7134225" y="3768725"/>
          <p14:tracePt t="71465" x="7188200" y="3768725"/>
          <p14:tracePt t="71482" x="7242175" y="3768725"/>
          <p14:tracePt t="71499" x="7286625" y="3768725"/>
          <p14:tracePt t="71516" x="7304088" y="3768725"/>
          <p14:tracePt t="72513" x="7313613" y="3768725"/>
          <p14:tracePt t="72530" x="7358063" y="3768725"/>
          <p14:tracePt t="72548" x="7429500" y="3768725"/>
          <p14:tracePt t="72565" x="7562850" y="3759200"/>
          <p14:tracePt t="72582" x="7670800" y="3741738"/>
          <p14:tracePt t="72599" x="7697788" y="3741738"/>
          <p14:tracePt t="72616" x="7697788" y="3732213"/>
          <p14:tracePt t="72633" x="7715250" y="3732213"/>
          <p14:tracePt t="72650" x="7742238" y="3714750"/>
          <p14:tracePt t="72667" x="7813675" y="3697288"/>
          <p14:tracePt t="72684" x="7920038" y="3687763"/>
          <p14:tracePt t="72703" x="8037513" y="3687763"/>
          <p14:tracePt t="72731" x="8089900" y="3687763"/>
          <p14:tracePt t="73214" x="8054975" y="3687763"/>
          <p14:tracePt t="73231" x="8045450" y="3687763"/>
          <p14:tracePt t="74614" x="8116888" y="3687763"/>
          <p14:tracePt t="74631" x="8197850" y="3687763"/>
          <p14:tracePt t="74648" x="8259763" y="3687763"/>
          <p14:tracePt t="74664" x="8304213" y="3687763"/>
          <p14:tracePt t="74681" x="8323263" y="3687763"/>
          <p14:tracePt t="74701" x="8358188" y="3687763"/>
          <p14:tracePt t="74718" x="8402638" y="3687763"/>
          <p14:tracePt t="74734" x="8545513" y="3687763"/>
          <p14:tracePt t="74750" x="8697913" y="3687763"/>
          <p14:tracePt t="74768" x="8823325" y="3687763"/>
          <p14:tracePt t="74784" x="8902700" y="3687763"/>
          <p14:tracePt t="74800" x="8974138" y="3679825"/>
          <p14:tracePt t="74816" x="9001125" y="3670300"/>
          <p14:tracePt t="74832" x="9018588" y="3670300"/>
          <p14:tracePt t="75030" x="9018588" y="3643313"/>
          <p14:tracePt t="75047" x="8902700" y="3581400"/>
          <p14:tracePt t="75069" x="8670925" y="3527425"/>
          <p14:tracePt t="75085" x="8420100" y="3473450"/>
          <p14:tracePt t="75107" x="7974013" y="3384550"/>
          <p14:tracePt t="75130" x="7608888" y="3330575"/>
          <p14:tracePt t="75148" x="7456488" y="3330575"/>
          <p14:tracePt t="75166" x="7394575" y="3330575"/>
          <p14:tracePt t="75217" x="7375525" y="3330575"/>
          <p14:tracePt t="75280" x="7394575" y="3394075"/>
          <p14:tracePt t="75298" x="7419975" y="3411538"/>
          <p14:tracePt t="75316" x="7466013" y="3438525"/>
          <p14:tracePt t="75335" x="7572375" y="3473450"/>
          <p14:tracePt t="75353" x="7653338" y="3500438"/>
          <p14:tracePt t="75371" x="7742238" y="3527425"/>
          <p14:tracePt t="75398" x="7885113" y="3562350"/>
          <p14:tracePt t="75416" x="7920038" y="3562350"/>
          <p14:tracePt t="77767" x="7875588" y="3562350"/>
          <p14:tracePt t="77785" x="7742238" y="3562350"/>
          <p14:tracePt t="77803" x="7599363" y="3562350"/>
          <p14:tracePt t="77831" x="7242175" y="3554413"/>
          <p14:tracePt t="77852" x="7108825" y="3544888"/>
          <p14:tracePt t="77872" x="6991350" y="3536950"/>
          <p14:tracePt t="77897" x="6946900" y="3536950"/>
          <p14:tracePt t="77918" x="6894513" y="3536950"/>
          <p14:tracePt t="77939" x="6867525" y="3536950"/>
          <p14:tracePt t="77964" x="6804025" y="3536950"/>
          <p14:tracePt t="77985" x="6724650" y="3544888"/>
          <p14:tracePt t="78006" x="6661150" y="3562350"/>
          <p14:tracePt t="78031" x="6599238" y="3589338"/>
          <p14:tracePt t="78052" x="6562725" y="3598863"/>
          <p14:tracePt t="78073" x="6537325" y="3616325"/>
          <p14:tracePt t="78097" x="6500813" y="3652838"/>
          <p14:tracePt t="78115" x="6473825" y="3670300"/>
          <p14:tracePt t="78132" x="6446838" y="3687763"/>
          <p14:tracePt t="78148" x="6411913" y="3714750"/>
          <p14:tracePt t="78165" x="6384925" y="3741738"/>
          <p14:tracePt t="78183" x="6348413" y="3776663"/>
          <p14:tracePt t="78201" x="6323013" y="3803650"/>
          <p14:tracePt t="78217" x="6296025" y="3813175"/>
          <p14:tracePt t="78235" x="6276975" y="3822700"/>
          <p14:tracePt t="78252" x="6269038" y="3830638"/>
          <p14:tracePt t="78268" x="6259513" y="3840163"/>
          <p14:tracePt t="78365" x="6251575" y="3848100"/>
          <p14:tracePt t="78381" x="6251575" y="3867150"/>
          <p14:tracePt t="78398" x="6242050" y="3875088"/>
          <p14:tracePt t="78414" x="6242050" y="3894138"/>
          <p14:tracePt t="78431" x="6232525" y="3894138"/>
          <p14:tracePt t="79198" x="6232525" y="3884613"/>
          <p14:tracePt t="79215" x="6251575" y="3875088"/>
          <p14:tracePt t="79714" x="6269038" y="3875088"/>
          <p14:tracePt t="79731" x="6313488" y="3902075"/>
          <p14:tracePt t="79749" x="6367463" y="3938588"/>
          <p14:tracePt t="79768" x="6394450" y="3956050"/>
          <p14:tracePt t="79785" x="6402388" y="3965575"/>
          <p14:tracePt t="79832" x="6411913" y="3965575"/>
          <p14:tracePt t="79848" x="6419850" y="3965575"/>
          <p14:tracePt t="79864" x="6429375" y="3965575"/>
          <p14:tracePt t="79880" x="6446838" y="3965575"/>
          <p14:tracePt t="79897" x="6465888" y="3956050"/>
          <p14:tracePt t="79913" x="6491288" y="3938588"/>
          <p14:tracePt t="79930" x="6527800" y="3902075"/>
          <p14:tracePt t="79947" x="6562725" y="3875088"/>
          <p14:tracePt t="79964" x="6589713" y="3848100"/>
          <p14:tracePt t="79980" x="6608763" y="3822700"/>
          <p14:tracePt t="79998" x="6616700" y="3813175"/>
          <p14:tracePt t="80019" x="6634163" y="3803650"/>
          <p14:tracePt t="80047" x="6643688" y="3795713"/>
          <p14:tracePt t="80071" x="6653213" y="3795713"/>
          <p14:tracePt t="80097" x="6670675" y="3786188"/>
          <p14:tracePt t="80116" x="6680200" y="3786188"/>
          <p14:tracePt t="80231" x="6688138" y="3776663"/>
          <p14:tracePt t="80248" x="6715125" y="3768725"/>
          <p14:tracePt t="80264" x="6786563" y="3768725"/>
          <p14:tracePt t="80286" x="6965950" y="3768725"/>
          <p14:tracePt t="80313" x="7170738" y="3786188"/>
          <p14:tracePt t="80330" x="7304088" y="3803650"/>
          <p14:tracePt t="80347" x="7439025" y="3840163"/>
          <p14:tracePt t="80363" x="7589838" y="3875088"/>
          <p14:tracePt t="80380" x="7751763" y="3929063"/>
          <p14:tracePt t="80397" x="7867650" y="3965575"/>
          <p14:tracePt t="80414" x="7939088" y="3973513"/>
          <p14:tracePt t="80430" x="7991475" y="3973513"/>
          <p14:tracePt t="80447" x="8001000" y="3973513"/>
          <p14:tracePt t="80583" x="7991475" y="3973513"/>
          <p14:tracePt t="80600" x="7858125" y="3946525"/>
          <p14:tracePt t="80617" x="7661275" y="3875088"/>
          <p14:tracePt t="80634" x="7439025" y="3795713"/>
          <p14:tracePt t="80651" x="7205663" y="3714750"/>
          <p14:tracePt t="80654" x="7126288" y="3679825"/>
          <p14:tracePt t="80680" x="7000875" y="3625850"/>
          <p14:tracePt t="80698" x="6991350" y="3625850"/>
          <p14:tracePt t="80718" x="7126288" y="3625850"/>
          <p14:tracePt t="80736" x="8037513" y="3894138"/>
          <p14:tracePt t="80765" x="9099550" y="4268788"/>
          <p14:tracePt t="80787" x="9813925" y="4608513"/>
          <p14:tracePt t="80821" x="9991725" y="4697413"/>
          <p14:tracePt t="80897" x="9786938" y="4705350"/>
          <p14:tracePt t="80919" x="9188450" y="4705350"/>
          <p14:tracePt t="80947" x="8447088" y="4616450"/>
          <p14:tracePt t="80967" x="7705725" y="4465638"/>
          <p14:tracePt t="80989" x="7466013" y="4394200"/>
          <p14:tracePt t="81014" x="7385050" y="4367213"/>
          <p14:tracePt t="81081" x="7394575" y="4357688"/>
          <p14:tracePt t="81099" x="7439025" y="4340225"/>
          <p14:tracePt t="81116" x="7446963" y="4340225"/>
          <p14:tracePt t="81231" x="7412038" y="4330700"/>
          <p14:tracePt t="81249" x="7358063" y="4330700"/>
          <p14:tracePt t="81271" x="7296150" y="4295775"/>
          <p14:tracePt t="81297" x="7269163" y="4286250"/>
          <p14:tracePt t="81320" x="7269163" y="4276725"/>
          <p14:tracePt t="81347" x="7277100" y="4268788"/>
          <p14:tracePt t="81365" x="7286625" y="4251325"/>
          <p14:tracePt t="81382" x="7296150" y="4251325"/>
          <p14:tracePt t="81581" x="7313613" y="4251325"/>
          <p14:tracePt t="81598" x="7348538" y="4232275"/>
          <p14:tracePt t="81614" x="7358063" y="4232275"/>
          <p14:tracePt t="81731" x="7348538" y="4241800"/>
          <p14:tracePt t="81749" x="7331075" y="4241800"/>
          <p14:tracePt t="81766" x="7304088" y="4241800"/>
          <p14:tracePt t="81863" x="7296150" y="4241800"/>
          <p14:tracePt t="81880" x="7286625" y="4241800"/>
          <p14:tracePt t="81897" x="7277100" y="4241800"/>
          <p14:tracePt t="81913" x="7269163" y="4241800"/>
          <p14:tracePt t="81963" x="7259638" y="4241800"/>
          <p14:tracePt t="81981" x="7242175" y="4241800"/>
          <p14:tracePt t="82113" x="7232650" y="4241800"/>
          <p14:tracePt t="82149" x="7224713" y="4241800"/>
          <p14:tracePt t="82173" x="7215188" y="4241800"/>
          <p14:tracePt t="82197" x="7197725" y="4241800"/>
          <p14:tracePt t="82253" x="7188200" y="4232275"/>
          <p14:tracePt t="82281" x="7161213" y="4187825"/>
          <p14:tracePt t="82301" x="7134225" y="4133850"/>
          <p14:tracePt t="82319" x="7062788" y="3983038"/>
          <p14:tracePt t="82348" x="7010400" y="3840163"/>
          <p14:tracePt t="82365" x="6983413" y="3741738"/>
          <p14:tracePt t="82383" x="6956425" y="3625850"/>
          <p14:tracePt t="82401" x="6956425" y="3581400"/>
          <p14:tracePt t="82431" x="6956425" y="3544888"/>
          <p14:tracePt t="82448" x="6956425" y="3536950"/>
          <p14:tracePt t="82464" x="6956425" y="3527425"/>
          <p14:tracePt t="82480" x="6956425" y="3517900"/>
          <p14:tracePt t="82497" x="6956425" y="3509963"/>
          <p14:tracePt t="82513" x="6946900" y="3509963"/>
          <p14:tracePt t="84015" x="6929438" y="3544888"/>
          <p14:tracePt t="84034" x="6929438" y="3687763"/>
          <p14:tracePt t="84051" x="6956425" y="3822700"/>
          <p14:tracePt t="84081" x="6991350" y="4037013"/>
          <p14:tracePt t="84097" x="6991350" y="4089400"/>
          <p14:tracePt t="84114" x="6991350" y="4160838"/>
          <p14:tracePt t="84131" x="6991350" y="4232275"/>
          <p14:tracePt t="84148" x="6991350" y="4286250"/>
          <p14:tracePt t="84164" x="6991350" y="4340225"/>
          <p14:tracePt t="84181" x="6965950" y="4402138"/>
          <p14:tracePt t="84187" x="6965950" y="4429125"/>
          <p14:tracePt t="84214" x="6938963" y="4491038"/>
          <p14:tracePt t="84215" x="6938963" y="4518025"/>
          <p14:tracePt t="84238" x="6919913" y="4554538"/>
          <p14:tracePt t="84267" x="6911975" y="4616450"/>
          <p14:tracePt t="84294" x="6894513" y="4643438"/>
          <p14:tracePt t="84313" x="6884988" y="4643438"/>
          <p14:tracePt t="85013" x="6875463" y="4643438"/>
          <p14:tracePt t="85030" x="6840538" y="4643438"/>
          <p14:tracePt t="85048" x="6831013" y="4643438"/>
          <p14:tracePt t="85065" x="6813550" y="4643438"/>
          <p14:tracePt t="85312" x="6813550" y="4633913"/>
          <p14:tracePt t="85349" x="6804025" y="4616450"/>
          <p14:tracePt t="85463" x="6796088" y="4616450"/>
          <p14:tracePt t="85480" x="6777038" y="4616450"/>
          <p14:tracePt t="85679" x="6769100" y="4616450"/>
          <p14:tracePt t="85696" x="6759575" y="4616450"/>
          <p14:tracePt t="85704" x="6751638" y="4616450"/>
          <p14:tracePt t="85730" x="6732588" y="4616450"/>
          <p14:tracePt t="85770" x="6724650" y="4616450"/>
          <p14:tracePt t="86696" x="6769100" y="4616450"/>
          <p14:tracePt t="86714" x="6823075" y="4616450"/>
          <p14:tracePt t="86731" x="6858000" y="4616450"/>
          <p14:tracePt t="86748" x="6884988" y="4616450"/>
          <p14:tracePt t="86764" x="6929438" y="4616450"/>
          <p14:tracePt t="86780" x="6973888" y="4598988"/>
          <p14:tracePt t="86797" x="7018338" y="4598988"/>
          <p14:tracePt t="86814" x="7054850" y="4581525"/>
          <p14:tracePt t="86831" x="7062788" y="4581525"/>
          <p14:tracePt t="86848" x="7072313" y="4581525"/>
          <p14:tracePt t="86913" x="7072313" y="4572000"/>
          <p14:tracePt t="86996" x="7081838" y="4572000"/>
          <p14:tracePt t="87013" x="7089775" y="4562475"/>
          <p14:tracePt t="87030" x="7099300" y="4562475"/>
          <p14:tracePt t="87247" x="7089775" y="4562475"/>
          <p14:tracePt t="87264" x="7054850" y="4554538"/>
          <p14:tracePt t="87282" x="7010400" y="4545013"/>
          <p14:tracePt t="87300" x="6991350" y="4545013"/>
          <p14:tracePt t="87399" x="7000875" y="4537075"/>
          <p14:tracePt t="87417" x="7018338" y="4527550"/>
          <p14:tracePt t="87434" x="7081838" y="4510088"/>
          <p14:tracePt t="87450" x="7224713" y="4491038"/>
          <p14:tracePt t="87467" x="7367588" y="4473575"/>
          <p14:tracePt t="87484" x="7491413" y="4473575"/>
          <p14:tracePt t="87500" x="7562850" y="4473575"/>
          <p14:tracePt t="87517" x="7589838" y="4465638"/>
          <p14:tracePt t="87534" x="7608888" y="4465638"/>
          <p14:tracePt t="87612" x="7608888" y="4456113"/>
          <p14:tracePt t="87630" x="7608888" y="4446588"/>
          <p14:tracePt t="87646" x="7608888" y="4438650"/>
          <p14:tracePt t="87663" x="7589838" y="4419600"/>
          <p14:tracePt t="87680" x="7518400" y="4384675"/>
          <p14:tracePt t="87686" x="7466013" y="4367213"/>
          <p14:tracePt t="87713" x="7259638" y="4295775"/>
          <p14:tracePt t="87731" x="7134225" y="4259263"/>
          <p14:tracePt t="87748" x="7027863" y="4251325"/>
          <p14:tracePt t="87765" x="6938963" y="4251325"/>
          <p14:tracePt t="87782" x="6858000" y="4268788"/>
          <p14:tracePt t="87799" x="6796088" y="4295775"/>
          <p14:tracePt t="87817" x="6769100" y="4322763"/>
          <p14:tracePt t="87835" x="6759575" y="4322763"/>
          <p14:tracePt t="87919" x="6759575" y="4330700"/>
          <p14:tracePt t="87940" x="6813550" y="4348163"/>
          <p14:tracePt t="87964" x="6965950" y="4348163"/>
          <p14:tracePt t="87985" x="7180263" y="4348163"/>
          <p14:tracePt t="88004" x="7348538" y="4348163"/>
          <p14:tracePt t="88030" x="7500938" y="4322763"/>
          <p14:tracePt t="88049" x="7537450" y="4295775"/>
          <p14:tracePt t="88066" x="7572375" y="4268788"/>
          <p14:tracePt t="88083" x="7589838" y="4232275"/>
          <p14:tracePt t="88100" x="7599363" y="4205288"/>
          <p14:tracePt t="88116" x="7599363" y="4197350"/>
          <p14:tracePt t="88133" x="7599363" y="4179888"/>
          <p14:tracePt t="88150" x="7599363" y="4170363"/>
          <p14:tracePt t="88167" x="7562850" y="4152900"/>
          <p14:tracePt t="88184" x="7483475" y="4143375"/>
          <p14:tracePt t="88206" x="7375525" y="4143375"/>
          <p14:tracePt t="88230" x="7188200" y="4143375"/>
          <p14:tracePt t="88246" x="7000875" y="4143375"/>
          <p14:tracePt t="88263" x="6919913" y="4179888"/>
          <p14:tracePt t="88280" x="6848475" y="4224338"/>
          <p14:tracePt t="88296" x="6823075" y="4232275"/>
          <p14:tracePt t="88313" x="6796088" y="4251325"/>
          <p14:tracePt t="88329" x="6769100" y="4268788"/>
          <p14:tracePt t="88347" x="6759575" y="4295775"/>
          <p14:tracePt t="88364" x="6759575" y="4322763"/>
          <p14:tracePt t="88380" x="6759575" y="4340225"/>
          <p14:tracePt t="88397" x="6777038" y="4367213"/>
          <p14:tracePt t="88414" x="6831013" y="4411663"/>
          <p14:tracePt t="88430" x="6973888" y="4446588"/>
          <p14:tracePt t="88447" x="7099300" y="4473575"/>
          <p14:tracePt t="88464" x="7242175" y="4473575"/>
          <p14:tracePt t="88480" x="7412038" y="4491038"/>
          <p14:tracePt t="88497" x="7554913" y="4491038"/>
          <p14:tracePt t="88514" x="7661275" y="4491038"/>
          <p14:tracePt t="88531" x="7724775" y="4491038"/>
          <p14:tracePt t="88548" x="7777163" y="4473575"/>
          <p14:tracePt t="88565" x="7796213" y="4456113"/>
          <p14:tracePt t="88583" x="7804150" y="4456113"/>
          <p14:tracePt t="89047" x="7823200" y="4456113"/>
          <p14:tracePt t="89066" x="7894638" y="4429125"/>
          <p14:tracePt t="89085" x="8001000" y="4429125"/>
          <p14:tracePt t="89105" x="8126413" y="4429125"/>
          <p14:tracePt t="89130" x="8188325" y="4429125"/>
          <p14:tracePt t="89149" x="8232775" y="4419600"/>
          <p14:tracePt t="89168" x="8251825" y="4419600"/>
          <p14:tracePt t="89730" x="8277225" y="4419600"/>
          <p14:tracePt t="89748" x="8348663" y="4465638"/>
          <p14:tracePt t="89765" x="8385175" y="4473575"/>
          <p14:tracePt t="89783" x="8439150" y="4491038"/>
          <p14:tracePt t="89801" x="8456613" y="4500563"/>
          <p14:tracePt t="89818" x="8466138" y="4500563"/>
          <p14:tracePt t="89880" x="8483600" y="4500563"/>
          <p14:tracePt t="89897" x="8510588" y="4518025"/>
          <p14:tracePt t="89915" x="8545513" y="4527550"/>
          <p14:tracePt t="89932" x="8562975" y="4537075"/>
          <p14:tracePt t="89950" x="8589963" y="4545013"/>
          <p14:tracePt t="89968" x="8616950" y="4554538"/>
          <p14:tracePt t="89985" x="8634413" y="4562475"/>
          <p14:tracePt t="90031" x="8688388" y="4589463"/>
          <p14:tracePt t="90048" x="8724900" y="4598988"/>
          <p14:tracePt t="90064" x="8742363" y="4598988"/>
          <p14:tracePt t="90081" x="8751888" y="4598988"/>
          <p14:tracePt t="90097" x="8769350" y="4608513"/>
          <p14:tracePt t="90114" x="8786813" y="4625975"/>
          <p14:tracePt t="90131" x="8840788" y="4633913"/>
          <p14:tracePt t="90148" x="8929688" y="4660900"/>
          <p14:tracePt t="90165" x="9001125" y="4670425"/>
          <p14:tracePt t="90188" x="9144000" y="4687888"/>
          <p14:tracePt t="90214" x="9242425" y="4687888"/>
          <p14:tracePt t="90231" x="9331325" y="4670425"/>
          <p14:tracePt t="90248" x="9385300" y="4660900"/>
          <p14:tracePt t="90264" x="9429750" y="4616450"/>
          <p14:tracePt t="90280" x="9483725" y="4589463"/>
          <p14:tracePt t="90297" x="9518650" y="4562475"/>
          <p14:tracePt t="90313" x="9537700" y="4537075"/>
          <p14:tracePt t="90331" x="9563100" y="4510088"/>
          <p14:tracePt t="90348" x="9572625" y="4500563"/>
          <p14:tracePt t="90364" x="9590088" y="4491038"/>
          <p14:tracePt t="90381" x="9590088" y="4465638"/>
          <p14:tracePt t="90398" x="9609138" y="4446588"/>
          <p14:tracePt t="90414" x="9609138" y="4419600"/>
          <p14:tracePt t="90431" x="9609138" y="4402138"/>
          <p14:tracePt t="90448" x="9609138" y="4375150"/>
          <p14:tracePt t="90481" x="9474200" y="4303713"/>
          <p14:tracePt t="90499" x="9313863" y="4259263"/>
          <p14:tracePt t="90518" x="9090025" y="4224338"/>
          <p14:tracePt t="90536" x="8680450" y="4205288"/>
          <p14:tracePt t="90564" x="8323263" y="4205288"/>
          <p14:tracePt t="90582" x="8153400" y="4205288"/>
          <p14:tracePt t="90600" x="8099425" y="4241800"/>
          <p14:tracePt t="90618" x="8054975" y="4276725"/>
          <p14:tracePt t="90636" x="8010525" y="4348163"/>
          <p14:tracePt t="90664" x="8010525" y="4473575"/>
          <p14:tracePt t="90682" x="8010525" y="4527550"/>
          <p14:tracePt t="90700" x="8010525" y="4562475"/>
          <p14:tracePt t="90702" x="8010525" y="4581525"/>
          <p14:tracePt t="90719" x="8010525" y="4598988"/>
          <p14:tracePt t="90734" x="8018463" y="4598988"/>
          <p14:tracePt t="90751" x="8037513" y="4608513"/>
          <p14:tracePt t="90767" x="8089900" y="4625975"/>
          <p14:tracePt t="90784" x="8251825" y="4643438"/>
          <p14:tracePt t="90800" x="8528050" y="4652963"/>
          <p14:tracePt t="90817" x="8823325" y="4652963"/>
          <p14:tracePt t="90833" x="9072563" y="4652963"/>
          <p14:tracePt t="90850" x="9269413" y="4652963"/>
          <p14:tracePt t="90866" x="9429750" y="4652963"/>
          <p14:tracePt t="90882" x="9537700" y="4652963"/>
          <p14:tracePt t="90898" x="9599613" y="4643438"/>
          <p14:tracePt t="90914" x="9644063" y="4616450"/>
          <p14:tracePt t="90931" x="9680575" y="4589463"/>
          <p14:tracePt t="90948" x="9698038" y="4562475"/>
          <p14:tracePt t="90964" x="9732963" y="4537075"/>
          <p14:tracePt t="90981" x="9759950" y="4527550"/>
          <p14:tracePt t="90987" x="9759950" y="4518025"/>
          <p14:tracePt t="91013" x="9769475" y="4491038"/>
          <p14:tracePt t="91031" x="9769475" y="4456113"/>
          <p14:tracePt t="91049" x="9769475" y="4429125"/>
          <p14:tracePt t="91067" x="9752013" y="4384675"/>
          <p14:tracePt t="91084" x="9698038" y="4330700"/>
          <p14:tracePt t="91103" x="9582150" y="4268788"/>
          <p14:tracePt t="91130" x="9412288" y="4214813"/>
          <p14:tracePt t="91148" x="9269413" y="4197350"/>
          <p14:tracePt t="91170" x="9082088" y="4187825"/>
          <p14:tracePt t="91198" x="8858250" y="4214813"/>
          <p14:tracePt t="91199" x="8796338" y="4241800"/>
          <p14:tracePt t="91221" x="8670925" y="4303713"/>
          <p14:tracePt t="91247" x="8528050" y="4419600"/>
          <p14:tracePt t="91264" x="8501063" y="4456113"/>
          <p14:tracePt t="91281" x="8474075" y="4473575"/>
          <p14:tracePt t="91298" x="8456613" y="4500563"/>
          <p14:tracePt t="91316" x="8447088" y="4527550"/>
          <p14:tracePt t="91333" x="8439150" y="4554538"/>
          <p14:tracePt t="91351" x="8456613" y="4608513"/>
          <p14:tracePt t="91369" x="8537575" y="4670425"/>
          <p14:tracePt t="91396" x="8688388" y="4741863"/>
          <p14:tracePt t="91414" x="8929688" y="4786313"/>
          <p14:tracePt t="91432" x="9134475" y="4795838"/>
          <p14:tracePt t="91450" x="9340850" y="4795838"/>
          <p14:tracePt t="91469" x="9483725" y="4786313"/>
          <p14:tracePt t="91497" x="9572625" y="4705350"/>
          <p14:tracePt t="91515" x="9582150" y="4670425"/>
          <p14:tracePt t="91533" x="9582150" y="4633913"/>
          <p14:tracePt t="91552" x="9582150" y="4608513"/>
          <p14:tracePt t="91570" x="9582150" y="4589463"/>
          <p14:tracePt t="91596" x="9582150" y="4572000"/>
          <p14:tracePt t="91614" x="9582150" y="4562475"/>
          <p14:tracePt t="91932" x="9572625" y="4562475"/>
          <p14:tracePt t="91951" x="9555163" y="4562475"/>
          <p14:tracePt t="91997" x="9510713" y="4598988"/>
          <p14:tracePt t="92016" x="9323388" y="4679950"/>
          <p14:tracePt t="92035" x="9286875" y="4687888"/>
          <p14:tracePt t="92064" x="9224963" y="4687888"/>
          <p14:tracePt t="92080" x="9197975" y="4697413"/>
          <p14:tracePt t="92096" x="9188450" y="4697413"/>
          <p14:tracePt t="92147" x="9170988" y="4705350"/>
          <p14:tracePt t="92169" x="9134475" y="4741863"/>
          <p14:tracePt t="92197" x="9117013" y="4759325"/>
          <p14:tracePt t="92216" x="9109075" y="4759325"/>
          <p14:tracePt t="92232" x="9099550" y="4759325"/>
          <p14:tracePt t="92248" x="9099550" y="4768850"/>
          <p14:tracePt t="92913" x="9090025" y="4768850"/>
          <p14:tracePt t="92929" x="9072563" y="4768850"/>
          <p14:tracePt t="92946" x="9063038" y="4768850"/>
          <p14:tracePt t="92964" x="9037638" y="4759325"/>
          <p14:tracePt t="92980" x="9001125" y="4732338"/>
          <p14:tracePt t="92997" x="8947150" y="4724400"/>
          <p14:tracePt t="93014" x="8867775" y="4697413"/>
          <p14:tracePt t="93030" x="8804275" y="4687888"/>
          <p14:tracePt t="93047" x="8732838" y="4687888"/>
          <p14:tracePt t="93064" x="8609013" y="4679950"/>
          <p14:tracePt t="93081" x="8474075" y="4660900"/>
          <p14:tracePt t="93098" x="8375650" y="4643438"/>
          <p14:tracePt t="93115" x="8331200" y="4633913"/>
          <p14:tracePt t="93132" x="8313738" y="4633913"/>
          <p14:tracePt t="93187" x="8304213" y="4633913"/>
          <p14:tracePt t="93214" x="8205788" y="4633913"/>
          <p14:tracePt t="93231" x="8108950" y="4643438"/>
          <p14:tracePt t="93248" x="8054975" y="4652963"/>
          <p14:tracePt t="93264" x="8010525" y="4652963"/>
          <p14:tracePt t="93281" x="7947025" y="4670425"/>
          <p14:tracePt t="93298" x="7902575" y="4679950"/>
          <p14:tracePt t="93315" x="7867650" y="4687888"/>
          <p14:tracePt t="93332" x="7858125" y="4697413"/>
          <p14:tracePt t="93349" x="7840663" y="4705350"/>
          <p14:tracePt t="93366" x="7804150" y="4732338"/>
          <p14:tracePt t="93383" x="7777163" y="4741863"/>
          <p14:tracePt t="93400" x="7759700" y="4759325"/>
          <p14:tracePt t="93417" x="7742238" y="4768850"/>
          <p14:tracePt t="93436" x="7732713" y="4776788"/>
          <p14:tracePt t="93464" x="7724775" y="4786313"/>
          <p14:tracePt t="93483" x="7715250" y="4786313"/>
          <p14:tracePt t="93502" x="7705725" y="4786313"/>
          <p14:tracePt t="93646" x="7724775" y="4795838"/>
          <p14:tracePt t="93665" x="7769225" y="4813300"/>
          <p14:tracePt t="93685" x="7796213" y="4813300"/>
          <p14:tracePt t="93704" x="7848600" y="4822825"/>
          <p14:tracePt t="93730" x="7894638" y="4822825"/>
          <p14:tracePt t="93747" x="7912100" y="4822825"/>
          <p14:tracePt t="93763" x="7920038" y="4822825"/>
          <p14:tracePt t="93779" x="7929563" y="4822825"/>
          <p14:tracePt t="93829" x="7929563" y="4813300"/>
          <p14:tracePt t="93853" x="7939088" y="4813300"/>
          <p14:tracePt t="93879" x="7939088" y="4803775"/>
          <p14:tracePt t="93913" x="7939088" y="4795838"/>
          <p14:tracePt t="93931" x="7939088" y="4786313"/>
          <p14:tracePt t="93950" x="7939088" y="4776788"/>
          <p14:tracePt t="93953" x="7939088" y="4768850"/>
          <p14:tracePt t="93981" x="7939088" y="4759325"/>
          <p14:tracePt t="93997" x="7939088" y="4741863"/>
          <p14:tracePt t="94014" x="7939088" y="4732338"/>
          <p14:tracePt t="94031" x="7939088" y="4705350"/>
          <p14:tracePt t="94047" x="7939088" y="4687888"/>
          <p14:tracePt t="94063" x="7939088" y="4679950"/>
          <p14:tracePt t="94080" x="7929563" y="4652963"/>
          <p14:tracePt t="94086" x="7920038" y="4643438"/>
          <p14:tracePt t="94113" x="7885113" y="4616450"/>
          <p14:tracePt t="94137" x="7823200" y="4572000"/>
          <p14:tracePt t="94163" x="7751763" y="4527550"/>
          <p14:tracePt t="94187" x="7670800" y="4500563"/>
          <p14:tracePt t="94213" x="7572375" y="4483100"/>
          <p14:tracePt t="94215" x="7527925" y="4483100"/>
          <p14:tracePt t="94231" x="7439025" y="4483100"/>
          <p14:tracePt t="94248" x="7385050" y="4483100"/>
          <p14:tracePt t="94264" x="7348538" y="4483100"/>
          <p14:tracePt t="94280" x="7313613" y="4491038"/>
          <p14:tracePt t="94286" x="7296150" y="4518025"/>
          <p14:tracePt t="94313" x="7197725" y="4625975"/>
          <p14:tracePt t="94330" x="7161213" y="4687888"/>
          <p14:tracePt t="94347" x="7153275" y="4741863"/>
          <p14:tracePt t="94363" x="7153275" y="4795838"/>
          <p14:tracePt t="94380" x="7170738" y="4830763"/>
          <p14:tracePt t="94396" x="7232650" y="4875213"/>
          <p14:tracePt t="94413" x="7313613" y="4938713"/>
          <p14:tracePt t="94429" x="7419975" y="4965700"/>
          <p14:tracePt t="94446" x="7616825" y="4965700"/>
          <p14:tracePt t="94463" x="7804150" y="4911725"/>
          <p14:tracePt t="94480" x="7920038" y="4840288"/>
          <p14:tracePt t="94496" x="8018463" y="4768850"/>
          <p14:tracePt t="94513" x="8072438" y="4724400"/>
          <p14:tracePt t="94529" x="8081963" y="4687888"/>
          <p14:tracePt t="94546" x="8089900" y="4652963"/>
          <p14:tracePt t="94563" x="8089900" y="4633913"/>
          <p14:tracePt t="94580" x="8089900" y="4608513"/>
          <p14:tracePt t="94597" x="8089900" y="4589463"/>
          <p14:tracePt t="94614" x="8054975" y="4562475"/>
          <p14:tracePt t="94631" x="7983538" y="4537075"/>
          <p14:tracePt t="94648" x="7929563" y="4510088"/>
          <p14:tracePt t="94665" x="7894638" y="4483100"/>
          <p14:tracePt t="94682" x="7858125" y="4473575"/>
          <p14:tracePt t="94700" x="7848600" y="4473575"/>
          <p14:tracePt t="95647" x="7848600" y="4510088"/>
          <p14:tracePt t="95664" x="7848600" y="4527550"/>
          <p14:tracePt t="95680" x="7858125" y="4545013"/>
          <p14:tracePt t="95714" x="7858125" y="4554538"/>
          <p14:tracePt t="95829" x="7875588" y="4554538"/>
          <p14:tracePt t="95864" x="7885113" y="4554538"/>
          <p14:tracePt t="99713" x="7875588" y="4554538"/>
          <p14:tracePt t="99730" x="7867650" y="4554538"/>
          <p14:tracePt t="99750" x="7840663" y="4554538"/>
          <p14:tracePt t="99767" x="7831138" y="4562475"/>
          <p14:tracePt t="99799" x="7823200" y="4562475"/>
          <p14:tracePt t="99816" x="7777163" y="4589463"/>
          <p14:tracePt t="99832" x="7732713" y="4616450"/>
          <p14:tracePt t="99848" x="7688263" y="4633913"/>
          <p14:tracePt t="99865" x="7661275" y="4643438"/>
          <p14:tracePt t="99882" x="7643813" y="4660900"/>
          <p14:tracePt t="99899" x="7634288" y="4660900"/>
          <p14:tracePt t="99979" x="7616825" y="4660900"/>
          <p14:tracePt t="99997" x="7608888" y="4670425"/>
          <p14:tracePt t="100046" x="7599363" y="4670425"/>
          <p14:tracePt t="100062" x="7572375" y="4679950"/>
          <p14:tracePt t="100083" x="7562850" y="4697413"/>
          <p14:tracePt t="100105" x="7554913" y="4697413"/>
          <p14:tracePt t="100129" x="7545388" y="4705350"/>
          <p14:tracePt t="100895" x="7537450" y="4705350"/>
          <p14:tracePt t="100997" x="7527925" y="4705350"/>
          <p14:tracePt t="101016" x="7491413" y="4724400"/>
          <p14:tracePt t="101034" x="7466013" y="4741863"/>
          <p14:tracePt t="101052" x="7429500" y="4751388"/>
          <p14:tracePt t="101079" x="7323138" y="4776788"/>
          <p14:tracePt t="101097" x="7259638" y="4795838"/>
          <p14:tracePt t="101116" x="7134225" y="4813300"/>
          <p14:tracePt t="101134" x="6902450" y="4813300"/>
          <p14:tracePt t="101153" x="6705600" y="4822825"/>
          <p14:tracePt t="101188" x="6276975" y="4830763"/>
          <p14:tracePt t="101213" x="5991225" y="4830763"/>
          <p14:tracePt t="101230" x="5759450" y="4830763"/>
          <p14:tracePt t="101247" x="5589588" y="4830763"/>
          <p14:tracePt t="101262" x="5384800" y="4822825"/>
          <p14:tracePt t="101279" x="5170488" y="4813300"/>
          <p14:tracePt t="101296" x="4973638" y="4813300"/>
          <p14:tracePt t="101313" x="4795838" y="4813300"/>
          <p14:tracePt t="101333" x="4608513" y="4803775"/>
          <p14:tracePt t="101355" x="4116388" y="4697413"/>
          <p14:tracePt t="101379" x="3384550" y="4491038"/>
          <p14:tracePt t="101395" x="2874963" y="4348163"/>
          <p14:tracePt t="101412" x="2500313" y="4224338"/>
          <p14:tracePt t="101429" x="2286000" y="4160838"/>
          <p14:tracePt t="101445" x="2125663" y="4116388"/>
          <p14:tracePt t="101462" x="1938338" y="4044950"/>
          <p14:tracePt t="101478" x="1857375" y="4010025"/>
          <p14:tracePt t="101495" x="1803400" y="4000500"/>
          <p14:tracePt t="101512" x="1776413" y="3990975"/>
          <p14:tracePt t="101528" x="1731963" y="3983038"/>
          <p14:tracePt t="101545" x="1687513" y="3973513"/>
          <p14:tracePt t="101562" x="1589088" y="3965575"/>
          <p14:tracePt t="101579" x="1473200" y="3938588"/>
          <p14:tracePt t="101595" x="1330325" y="3919538"/>
          <p14:tracePt t="101612" x="1241425" y="3919538"/>
          <p14:tracePt t="101628" x="1179513" y="3919538"/>
          <p14:tracePt t="101645" x="1116013" y="3919538"/>
          <p14:tracePt t="101663" x="1027113" y="3990975"/>
          <p14:tracePt t="101679" x="990600" y="4027488"/>
          <p14:tracePt t="101695" x="982663" y="4098925"/>
          <p14:tracePt t="101712" x="990600" y="4143375"/>
          <p14:tracePt t="101729" x="1027113" y="4187825"/>
          <p14:tracePt t="101745" x="1062038" y="4232275"/>
          <p14:tracePt t="101762" x="1081088" y="4259263"/>
          <p14:tracePt t="101779" x="1098550" y="4286250"/>
          <p14:tracePt t="101796" x="1116013" y="4295775"/>
          <p14:tracePt t="101812" x="1143000" y="4313238"/>
          <p14:tracePt t="101829" x="1169988" y="4330700"/>
          <p14:tracePt t="101845" x="1214438" y="4357688"/>
          <p14:tracePt t="101862" x="1241425" y="4375150"/>
          <p14:tracePt t="101879" x="1276350" y="4394200"/>
          <p14:tracePt t="101895" x="1312863" y="4394200"/>
          <p14:tracePt t="101912" x="1357313" y="4402138"/>
          <p14:tracePt t="101929" x="1401763" y="4411663"/>
          <p14:tracePt t="101940" x="1428750" y="4419600"/>
          <p14:tracePt t="101962" x="1500188" y="4419600"/>
          <p14:tracePt t="101979" x="1527175" y="4429125"/>
          <p14:tracePt t="101996" x="1554163" y="4429125"/>
          <p14:tracePt t="102013" x="1562100" y="4429125"/>
          <p14:tracePt t="102029" x="1581150" y="4429125"/>
          <p14:tracePt t="102040" x="1589088" y="4429125"/>
          <p14:tracePt t="102063" x="1616075" y="4429125"/>
          <p14:tracePt t="102195" x="1625600" y="4429125"/>
          <p14:tracePt t="102213" x="1633538" y="4429125"/>
          <p14:tracePt t="102242" x="1643063" y="4419600"/>
          <p14:tracePt t="102263" x="1643063" y="4411663"/>
          <p14:tracePt t="102362" x="1660525" y="4411663"/>
          <p14:tracePt t="102395" x="1670050" y="4411663"/>
          <p14:tracePt t="102413" x="1679575" y="4411663"/>
          <p14:tracePt t="102428" x="1687513" y="4411663"/>
          <p14:tracePt t="102446" x="1697038" y="4411663"/>
          <p14:tracePt t="102462" x="1704975" y="4411663"/>
          <p14:tracePt t="102696" x="1714500" y="4411663"/>
          <p14:tracePt t="102829" x="1714500" y="4394200"/>
          <p14:tracePt t="102845" x="1724025" y="4394200"/>
          <p14:tracePt t="102862" x="1741488" y="4384675"/>
          <p14:tracePt t="102879" x="1751013" y="4375150"/>
          <p14:tracePt t="102897" x="1768475" y="4375150"/>
          <p14:tracePt t="102913" x="1776413" y="4357688"/>
          <p14:tracePt t="102945" x="1785938" y="4357688"/>
          <p14:tracePt t="102962" x="1785938" y="4348163"/>
          <p14:tracePt t="102979" x="1795463" y="4348163"/>
          <p14:tracePt t="102995" x="1803400" y="4340225"/>
          <p14:tracePt t="103078" x="1803400" y="4322763"/>
          <p14:tracePt t="103095" x="1812925" y="4313238"/>
          <p14:tracePt t="103112" x="1812925" y="4295775"/>
          <p14:tracePt t="103128" x="1822450" y="4295775"/>
          <p14:tracePt t="103431" x="1830388" y="4268788"/>
          <p14:tracePt t="103448" x="1839913" y="4241800"/>
          <p14:tracePt t="103479" x="1839913" y="4214813"/>
          <p14:tracePt t="103495" x="1839913" y="4197350"/>
          <p14:tracePt t="103511" x="1839913" y="4187825"/>
          <p14:tracePt t="103545" x="1839913" y="4170363"/>
          <p14:tracePt t="103583" x="1830388" y="4170363"/>
          <p14:tracePt t="103598" x="1803400" y="4160838"/>
          <p14:tracePt t="103614" x="1785938" y="4152900"/>
          <p14:tracePt t="103631" x="1724025" y="4152900"/>
          <p14:tracePt t="103646" x="1697038" y="4152900"/>
          <p14:tracePt t="103662" x="1687513" y="4152900"/>
          <p14:tracePt t="103712" x="1670050" y="4152900"/>
          <p14:tracePt t="103730" x="1670050" y="4187825"/>
          <p14:tracePt t="103747" x="1652588" y="4214813"/>
          <p14:tracePt t="103765" x="1652588" y="4224338"/>
          <p14:tracePt t="103781" x="1652588" y="4232275"/>
          <p14:tracePt t="103846" x="1679575" y="4232275"/>
          <p14:tracePt t="103862" x="1741488" y="4232275"/>
          <p14:tracePt t="103878" x="1758950" y="4232275"/>
          <p14:tracePt t="103895" x="1768475" y="4232275"/>
          <p14:tracePt t="103912" x="1776413" y="4232275"/>
          <p14:tracePt t="103945" x="1785938" y="4232275"/>
          <p14:tracePt t="103982" x="1785938" y="4224338"/>
          <p14:tracePt t="104000" x="1785938" y="4214813"/>
          <p14:tracePt t="104017" x="1785938" y="4205288"/>
          <p14:tracePt t="104200" x="1776413" y="4205288"/>
          <p14:tracePt t="104246" x="1768475" y="4205288"/>
          <p14:tracePt t="105363" x="1768475" y="4214813"/>
          <p14:tracePt t="105379" x="1768475" y="4224338"/>
          <p14:tracePt t="105512" x="1758950" y="4224338"/>
          <p14:tracePt t="105912" x="1751013" y="4232275"/>
          <p14:tracePt t="105928" x="1741488" y="4241800"/>
          <p14:tracePt t="105945" x="1741488" y="4251325"/>
          <p14:tracePt t="105978" x="1731963" y="4268788"/>
          <p14:tracePt t="106013" x="1731963" y="4276725"/>
          <p14:tracePt t="106462" x="1751013" y="4276725"/>
          <p14:tracePt t="106630" x="1758950" y="4276725"/>
          <p14:tracePt t="107751" x="1768475" y="4276725"/>
          <p14:tracePt t="107766" x="1785938" y="4259263"/>
          <p14:tracePt t="108062" x="1803400" y="4276725"/>
          <p14:tracePt t="108081" x="1857375" y="4357688"/>
          <p14:tracePt t="108100" x="1901825" y="4411663"/>
          <p14:tracePt t="108118" x="1919288" y="4429125"/>
          <p14:tracePt t="108296" x="1919288" y="4473575"/>
          <p14:tracePt t="108311" x="1938338" y="4518025"/>
          <p14:tracePt t="108329" x="1955800" y="4545013"/>
          <p14:tracePt t="108345" x="1973263" y="4554538"/>
          <p14:tracePt t="108362" x="1982788" y="4554538"/>
          <p14:tracePt t="108395" x="1990725" y="4562475"/>
          <p14:tracePt t="108413" x="2009775" y="4572000"/>
          <p14:tracePt t="108429" x="2062163" y="4598988"/>
          <p14:tracePt t="108445" x="2125663" y="4670425"/>
          <p14:tracePt t="108462" x="2251075" y="4786313"/>
          <p14:tracePt t="108478" x="2303463" y="4830763"/>
          <p14:tracePt t="108495" x="2374900" y="4902200"/>
          <p14:tracePt t="108511" x="2428875" y="4965700"/>
          <p14:tracePt t="108529" x="2455863" y="5010150"/>
          <p14:tracePt t="108540" x="2465388" y="5027613"/>
          <p14:tracePt t="108562" x="2473325" y="5045075"/>
          <p14:tracePt t="108578" x="2473325" y="5054600"/>
          <p14:tracePt t="108613" x="2473325" y="5062538"/>
          <p14:tracePt t="108662" x="2446338" y="5062538"/>
          <p14:tracePt t="108678" x="2393950" y="5045075"/>
          <p14:tracePt t="108695" x="2330450" y="4973638"/>
          <p14:tracePt t="108713" x="2268538" y="4894263"/>
          <p14:tracePt t="108728" x="2214563" y="4848225"/>
          <p14:tracePt t="108740" x="2197100" y="4830763"/>
          <p14:tracePt t="108761" x="2179638" y="4822825"/>
          <p14:tracePt t="108795" x="2179638" y="4813300"/>
          <p14:tracePt t="108813" x="2179638" y="4795838"/>
          <p14:tracePt t="108828" x="2152650" y="4759325"/>
          <p14:tracePt t="108845" x="2143125" y="4732338"/>
          <p14:tracePt t="108912" x="2152650" y="4759325"/>
          <p14:tracePt t="108928" x="2205038" y="4894263"/>
          <p14:tracePt t="108945" x="2276475" y="5062538"/>
          <p14:tracePt t="108962" x="2357438" y="5232400"/>
          <p14:tracePt t="108974" x="2393950" y="5322888"/>
          <p14:tracePt t="108995" x="2473325" y="5483225"/>
          <p14:tracePt t="109012" x="2490788" y="5500688"/>
          <p14:tracePt t="109061" x="2490788" y="5491163"/>
          <p14:tracePt t="109073" x="2446338" y="5419725"/>
          <p14:tracePt t="109095" x="2401888" y="5286375"/>
          <p14:tracePt t="109112" x="2357438" y="5180013"/>
          <p14:tracePt t="109128" x="2312988" y="5062538"/>
          <p14:tracePt t="109145" x="2276475" y="4946650"/>
          <p14:tracePt t="109162" x="2241550" y="4867275"/>
          <p14:tracePt t="109179" x="2241550" y="4822825"/>
          <p14:tracePt t="109197" x="2224088" y="4803775"/>
          <p14:tracePt t="109214" x="2224088" y="4795838"/>
          <p14:tracePt t="109231" x="2224088" y="4786313"/>
          <p14:tracePt t="109254" x="2197100" y="4732338"/>
          <p14:tracePt t="109278" x="2143125" y="4670425"/>
          <p14:tracePt t="109295" x="2098675" y="4643438"/>
          <p14:tracePt t="109312" x="2081213" y="4625975"/>
          <p14:tracePt t="109328" x="2062163" y="4616450"/>
          <p14:tracePt t="109362" x="2054225" y="4598988"/>
          <p14:tracePt t="109378" x="2044700" y="4589463"/>
          <p14:tracePt t="109395" x="2027238" y="4562475"/>
          <p14:tracePt t="109411" x="2009775" y="4537075"/>
          <p14:tracePt t="109428" x="2000250" y="4518025"/>
          <p14:tracePt t="109445" x="1990725" y="4510088"/>
          <p14:tracePt t="109462" x="1973263" y="4500563"/>
          <p14:tracePt t="109478" x="1965325" y="4491038"/>
          <p14:tracePt t="109495" x="1955800" y="4483100"/>
          <p14:tracePt t="109528" x="1938338" y="4465638"/>
          <p14:tracePt t="109545" x="1911350" y="4438650"/>
          <p14:tracePt t="109562" x="1893888" y="4411663"/>
          <p14:tracePt t="109578" x="1874838" y="4402138"/>
          <p14:tracePt t="109595" x="1866900" y="4394200"/>
          <p14:tracePt t="109612" x="1857375" y="4384675"/>
          <p14:tracePt t="109695" x="1847850" y="4384675"/>
          <p14:tracePt t="109845" x="1839913" y="4367213"/>
          <p14:tracePt t="109862" x="1830388" y="4348163"/>
          <p14:tracePt t="109878" x="1830388" y="4340225"/>
          <p14:tracePt t="109895" x="1822450" y="4330700"/>
          <p14:tracePt t="110380" x="1822450" y="4322763"/>
          <p14:tracePt t="110390" x="1822450" y="4295775"/>
          <p14:tracePt t="110412" x="1822450" y="4205288"/>
          <p14:tracePt t="110428" x="1812925" y="4152900"/>
          <p14:tracePt t="110445" x="1785938" y="4108450"/>
          <p14:tracePt t="110463" x="1731963" y="4054475"/>
          <p14:tracePt t="110479" x="1697038" y="4027488"/>
          <p14:tracePt t="110496" x="1643063" y="4010025"/>
          <p14:tracePt t="110512" x="1571625" y="3990975"/>
          <p14:tracePt t="110523" x="1527175" y="3973513"/>
          <p14:tracePt t="110545" x="1347788" y="3919538"/>
          <p14:tracePt t="110562" x="1241425" y="3884613"/>
          <p14:tracePt t="110579" x="1169988" y="3867150"/>
          <p14:tracePt t="110596" x="1108075" y="3848100"/>
          <p14:tracePt t="110613" x="1089025" y="3848100"/>
          <p14:tracePt t="110630" x="1081088" y="3848100"/>
          <p14:tracePt t="110647" x="1062038" y="3875088"/>
          <p14:tracePt t="110664" x="1062038" y="3965575"/>
          <p14:tracePt t="110680" x="1116013" y="4098925"/>
          <p14:tracePt t="110697" x="1231900" y="4268788"/>
          <p14:tracePt t="110716" x="1428750" y="4483100"/>
          <p14:tracePt t="110732" x="1643063" y="4652963"/>
          <p14:tracePt t="110748" x="1785938" y="4732338"/>
          <p14:tracePt t="110763" x="1901825" y="4803775"/>
          <p14:tracePt t="110779" x="1955800" y="4822825"/>
          <p14:tracePt t="110796" x="1982788" y="4822825"/>
          <p14:tracePt t="110812" x="2009775" y="4822825"/>
          <p14:tracePt t="110828" x="2027238" y="4776788"/>
          <p14:tracePt t="110845" x="2036763" y="4687888"/>
          <p14:tracePt t="110862" x="2036763" y="4589463"/>
          <p14:tracePt t="110878" x="2009775" y="4384675"/>
          <p14:tracePt t="110895" x="1946275" y="4232275"/>
          <p14:tracePt t="110911" x="1874838" y="4116388"/>
          <p14:tracePt t="110928" x="1785938" y="4037013"/>
          <p14:tracePt t="110945" x="1724025" y="3983038"/>
          <p14:tracePt t="110961" x="1687513" y="3965575"/>
          <p14:tracePt t="110978" x="1660525" y="3956050"/>
          <p14:tracePt t="110995" x="1652588" y="3956050"/>
          <p14:tracePt t="111178" x="1643063" y="3956050"/>
          <p14:tracePt t="111197" x="1625600" y="3956050"/>
          <p14:tracePt t="111213" x="1616075" y="3956050"/>
          <p14:tracePt t="111232" x="1589088" y="3983038"/>
          <p14:tracePt t="111247" x="1562100" y="4037013"/>
          <p14:tracePt t="111268" x="1544638" y="4108450"/>
          <p14:tracePt t="111296" x="1517650" y="4303713"/>
          <p14:tracePt t="111312" x="1517650" y="4394200"/>
          <p14:tracePt t="111328" x="1554163" y="4456113"/>
          <p14:tracePt t="111345" x="1589088" y="4510088"/>
          <p14:tracePt t="111361" x="1643063" y="4554538"/>
          <p14:tracePt t="111378" x="1741488" y="4598988"/>
          <p14:tracePt t="111395" x="1839913" y="4633913"/>
          <p14:tracePt t="111412" x="1928813" y="4643438"/>
          <p14:tracePt t="111428" x="2009775" y="4652963"/>
          <p14:tracePt t="111445" x="2071688" y="4652963"/>
          <p14:tracePt t="111461" x="2116138" y="4625975"/>
          <p14:tracePt t="111478" x="2170113" y="4572000"/>
          <p14:tracePt t="111495" x="2197100" y="4510088"/>
          <p14:tracePt t="111511" x="2197100" y="4473575"/>
          <p14:tracePt t="111528" x="2197100" y="4438650"/>
          <p14:tracePt t="111545" x="2197100" y="4394200"/>
          <p14:tracePt t="111561" x="2197100" y="4357688"/>
          <p14:tracePt t="111578" x="2133600" y="4295775"/>
          <p14:tracePt t="111595" x="2036763" y="4241800"/>
          <p14:tracePt t="111611" x="1928813" y="4197350"/>
          <p14:tracePt t="111628" x="1839913" y="4170363"/>
          <p14:tracePt t="111645" x="1768475" y="4160838"/>
          <p14:tracePt t="111661" x="1724025" y="4160838"/>
          <p14:tracePt t="111678" x="1660525" y="4170363"/>
          <p14:tracePt t="111695" x="1616075" y="4197350"/>
          <p14:tracePt t="111712" x="1589088" y="4224338"/>
          <p14:tracePt t="111729" x="1562100" y="4251325"/>
          <p14:tracePt t="111745" x="1536700" y="4276725"/>
          <p14:tracePt t="111762" x="1509713" y="4322763"/>
          <p14:tracePt t="111778" x="1490663" y="4375150"/>
          <p14:tracePt t="111795" x="1482725" y="4446588"/>
          <p14:tracePt t="111811" x="1473200" y="4537075"/>
          <p14:tracePt t="111828" x="1482725" y="4643438"/>
          <p14:tracePt t="111840" x="1571625" y="4751388"/>
          <p14:tracePt t="111862" x="1731963" y="4857750"/>
          <p14:tracePt t="111878" x="2009775" y="4956175"/>
          <p14:tracePt t="111895" x="2197100" y="4983163"/>
          <p14:tracePt t="111911" x="2374900" y="4991100"/>
          <p14:tracePt t="111928" x="2490788" y="4973638"/>
          <p14:tracePt t="111940" x="2544763" y="4938713"/>
          <p14:tracePt t="111962" x="2679700" y="4795838"/>
          <p14:tracePt t="111979" x="2732088" y="4679950"/>
          <p14:tracePt t="111996" x="2768600" y="4527550"/>
          <p14:tracePt t="112013" x="2768600" y="4384675"/>
          <p14:tracePt t="112030" x="2751138" y="4241800"/>
          <p14:tracePt t="112040" x="2643188" y="4089400"/>
          <p14:tracePt t="112062" x="2509838" y="3983038"/>
          <p14:tracePt t="112079" x="2339975" y="3894138"/>
          <p14:tracePt t="112096" x="2251075" y="3867150"/>
          <p14:tracePt t="112113" x="2197100" y="3857625"/>
          <p14:tracePt t="112129" x="2152650" y="3857625"/>
          <p14:tracePt t="112146" x="2116138" y="3857625"/>
          <p14:tracePt t="112163" x="2071688" y="3875088"/>
          <p14:tracePt t="112180" x="2044700" y="3894138"/>
          <p14:tracePt t="112196" x="1982788" y="3938588"/>
          <p14:tracePt t="112221" x="1911350" y="3990975"/>
          <p14:tracePt t="112245" x="1901825" y="3990975"/>
          <p14:tracePt t="116295" x="1938338" y="4089400"/>
          <p14:tracePt t="116311" x="2081213" y="4322763"/>
          <p14:tracePt t="116328" x="2214563" y="4554538"/>
          <p14:tracePt t="116345" x="2322513" y="4751388"/>
          <p14:tracePt t="116361" x="2465388" y="4973638"/>
          <p14:tracePt t="116378" x="2581275" y="5170488"/>
          <p14:tracePt t="116395" x="2687638" y="5322888"/>
          <p14:tracePt t="116411" x="2759075" y="5429250"/>
          <p14:tracePt t="116428" x="2803525" y="5510213"/>
          <p14:tracePt t="116444" x="2840038" y="5554663"/>
          <p14:tracePt t="116461" x="2847975" y="5581650"/>
          <p14:tracePt t="116478" x="2857500" y="5608638"/>
          <p14:tracePt t="116495" x="2884488" y="5661025"/>
          <p14:tracePt t="116511" x="2928938" y="5732463"/>
          <p14:tracePt t="116528" x="2973388" y="5830888"/>
          <p14:tracePt t="116544" x="3009900" y="5884863"/>
          <p14:tracePt t="116561" x="3036888" y="5919788"/>
          <p14:tracePt t="116578" x="3044825" y="5938838"/>
          <p14:tracePt t="116595" x="3054350" y="5946775"/>
          <p14:tracePt t="116729" x="3062288" y="5956300"/>
          <p14:tracePt t="116745" x="3062288" y="5965825"/>
          <p14:tracePt t="116916" x="3062288" y="5983288"/>
          <p14:tracePt t="116932" x="3071813" y="5991225"/>
          <p14:tracePt t="116964" x="3081338" y="6000750"/>
          <p14:tracePt t="117095" x="3081338" y="6018213"/>
          <p14:tracePt t="117111" x="3089275" y="6018213"/>
          <p14:tracePt t="117123" x="3089275" y="6027738"/>
          <p14:tracePt t="117295" x="3098800" y="6037263"/>
          <p14:tracePt t="117382" x="3108325" y="6045200"/>
          <p14:tracePt t="117398" x="3125788" y="6062663"/>
          <p14:tracePt t="117414" x="3133725" y="6072188"/>
          <p14:tracePt t="117430" x="3143250" y="6072188"/>
          <p14:tracePt t="117445" x="3143250" y="6081713"/>
          <p14:tracePt t="117528" x="3152775" y="6081713"/>
          <p14:tracePt t="117545" x="3160713" y="6081713"/>
          <p14:tracePt t="117561" x="3179763" y="6081713"/>
          <p14:tracePt t="117578" x="3197225" y="6081713"/>
          <p14:tracePt t="117595" x="3205163" y="6081713"/>
          <p14:tracePt t="117628" x="3205163" y="6072188"/>
          <p14:tracePt t="117644" x="3205163" y="6062663"/>
          <p14:tracePt t="117661" x="3205163" y="6027738"/>
          <p14:tracePt t="117678" x="3205163" y="5973763"/>
          <p14:tracePt t="117694" x="3187700" y="5929313"/>
          <p14:tracePt t="117712" x="3143250" y="5894388"/>
          <p14:tracePt t="117728" x="3089275" y="5867400"/>
          <p14:tracePt t="117744" x="3044825" y="5830888"/>
          <p14:tracePt t="117761" x="3000375" y="5803900"/>
          <p14:tracePt t="117778" x="2965450" y="5795963"/>
          <p14:tracePt t="117795" x="2919413" y="5776913"/>
          <p14:tracePt t="117812" x="2884488" y="5776913"/>
          <p14:tracePt t="117828" x="2847975" y="5776913"/>
          <p14:tracePt t="117844" x="2822575" y="5776913"/>
          <p14:tracePt t="117861" x="2786063" y="5786438"/>
          <p14:tracePt t="117878" x="2705100" y="5830888"/>
          <p14:tracePt t="117894" x="2633663" y="5867400"/>
          <p14:tracePt t="117911" x="2581275" y="5894388"/>
          <p14:tracePt t="117928" x="2554288" y="5919788"/>
          <p14:tracePt t="117945" x="2536825" y="5983288"/>
          <p14:tracePt t="117961" x="2527300" y="6045200"/>
          <p14:tracePt t="117978" x="2581275" y="6170613"/>
          <p14:tracePt t="117995" x="2679700" y="6269038"/>
          <p14:tracePt t="118011" x="2776538" y="6340475"/>
          <p14:tracePt t="118028" x="2830513" y="6375400"/>
          <p14:tracePt t="118044" x="2901950" y="6384925"/>
          <p14:tracePt t="118061" x="2965450" y="6384925"/>
          <p14:tracePt t="118078" x="3017838" y="6375400"/>
          <p14:tracePt t="118101" x="3143250" y="6286500"/>
          <p14:tracePt t="118128" x="3276600" y="6153150"/>
          <p14:tracePt t="118155" x="3303588" y="6045200"/>
          <p14:tracePt t="118180" x="3286125" y="5956300"/>
          <p14:tracePt t="118202" x="3214688" y="5919788"/>
          <p14:tracePt t="118228" x="3170238" y="5902325"/>
          <p14:tracePt t="118278" x="3214688" y="5938838"/>
          <p14:tracePt t="118294" x="3490913" y="6045200"/>
          <p14:tracePt t="118311" x="3741738" y="6108700"/>
          <p14:tracePt t="118328" x="3946525" y="6134100"/>
          <p14:tracePt t="118345" x="4081463" y="6143625"/>
          <p14:tracePt t="118361" x="4125913" y="6143625"/>
          <p14:tracePt t="118378" x="4133850" y="6143625"/>
          <p14:tracePt t="118449" x="4143375" y="6143625"/>
          <p14:tracePt t="118466" x="4143375" y="6116638"/>
          <p14:tracePt t="118483" x="4143375" y="6108700"/>
          <p14:tracePt t="118501" x="4143375" y="6089650"/>
          <p14:tracePt t="118861" x="4098925" y="6108700"/>
          <p14:tracePt t="118873" x="3990975" y="6170613"/>
          <p14:tracePt t="118895" x="3705225" y="6251575"/>
          <p14:tracePt t="118911" x="3482975" y="6303963"/>
          <p14:tracePt t="118928" x="3276600" y="6330950"/>
          <p14:tracePt t="118944" x="3098800" y="6375400"/>
          <p14:tracePt t="118961" x="2982913" y="6429375"/>
          <p14:tracePt t="118973" x="2928938" y="6446838"/>
          <p14:tracePt t="119004" x="2776538" y="6537325"/>
          <p14:tracePt t="119029" x="2714625" y="6562725"/>
          <p14:tracePt t="119046" x="2687638" y="6589713"/>
          <p14:tracePt t="119064" x="2670175" y="6599238"/>
          <p14:tracePt t="119091" x="2652713" y="6616700"/>
          <p14:tracePt t="119112" x="2652713" y="6626225"/>
          <p14:tracePt t="119213" x="2652713" y="6634163"/>
          <p14:tracePt t="119237" x="2714625" y="6670675"/>
          <p14:tracePt t="119271" x="2847975" y="6724650"/>
          <p14:tracePt t="119295" x="2874963" y="6724650"/>
          <p14:tracePt t="119313" x="2894013" y="6724650"/>
          <p14:tracePt t="119330" x="2911475" y="6732588"/>
          <p14:tracePt t="119347" x="2919413" y="6732588"/>
          <p14:tracePt t="119365" x="2928938" y="6732588"/>
          <p14:tracePt t="119595" x="2938463" y="6732588"/>
          <p14:tracePt t="119834" x="2955925" y="6732588"/>
          <p14:tracePt t="119863" x="2955925" y="6705600"/>
          <p14:tracePt t="119882" x="2955925" y="6697663"/>
          <p14:tracePt t="119902" x="2955925" y="6670675"/>
          <p14:tracePt t="119929" x="2955925" y="6661150"/>
          <p14:tracePt t="119951" x="2955925" y="6643688"/>
          <p14:tracePt t="119979" x="2955925" y="6626225"/>
          <p14:tracePt t="120004" x="2955925" y="6608763"/>
          <p14:tracePt t="120029" x="2955925" y="6599238"/>
          <p14:tracePt t="120046" x="2955925" y="6589713"/>
          <p14:tracePt t="120063" x="2965450" y="6581775"/>
          <p14:tracePt t="120090" x="2965450" y="6572250"/>
          <p14:tracePt t="120113" x="2973388" y="6562725"/>
          <p14:tracePt t="120762" x="2982913" y="6562725"/>
          <p14:tracePt t="120797" x="2990850" y="6562725"/>
          <p14:tracePt t="120816" x="3009900" y="6554788"/>
          <p14:tracePt t="120834" x="3036888" y="6545263"/>
          <p14:tracePt t="120852" x="3089275" y="6545263"/>
          <p14:tracePt t="120878" x="3205163" y="6527800"/>
          <p14:tracePt t="120896" x="3259138" y="6518275"/>
          <p14:tracePt t="120914" x="3303588" y="6500813"/>
          <p14:tracePt t="120931" x="3340100" y="6483350"/>
          <p14:tracePt t="120949" x="3367088" y="6446838"/>
          <p14:tracePt t="120967" x="3375025" y="6375400"/>
          <p14:tracePt t="120995" x="3375025" y="6303963"/>
          <p14:tracePt t="121013" x="3330575" y="6259513"/>
          <p14:tracePt t="121029" x="3286125" y="6215063"/>
          <p14:tracePt t="121046" x="3179763" y="6134100"/>
          <p14:tracePt t="121063" x="3071813" y="6081713"/>
          <p14:tracePt t="121080" x="2973388" y="6045200"/>
          <p14:tracePt t="121095" x="2874963" y="6018213"/>
          <p14:tracePt t="121111" x="2786063" y="6018213"/>
          <p14:tracePt t="121128" x="2741613" y="6018213"/>
          <p14:tracePt t="121145" x="2714625" y="6018213"/>
          <p14:tracePt t="121162" x="2679700" y="6054725"/>
          <p14:tracePt t="121179" x="2625725" y="6161088"/>
          <p14:tracePt t="121196" x="2598738" y="6303963"/>
          <p14:tracePt t="121211" x="2598738" y="6446838"/>
          <p14:tracePt t="121229" x="2670175" y="6589713"/>
          <p14:tracePt t="121254" x="2795588" y="6732588"/>
          <p14:tracePt t="121279" x="2840038" y="6751638"/>
          <p14:tracePt t="121296" x="2874963" y="6751638"/>
          <p14:tracePt t="121313" x="2901950" y="6751638"/>
          <p14:tracePt t="121330" x="2946400" y="6742113"/>
          <p14:tracePt t="121335" x="2973388" y="6732588"/>
          <p14:tracePt t="121362" x="3027363" y="6705600"/>
          <p14:tracePt t="121380" x="3054350" y="6697663"/>
          <p14:tracePt t="121402" x="3062288" y="6697663"/>
          <p14:tracePt t="121511" x="3062288" y="6688138"/>
          <p14:tracePt t="121644" x="3071813" y="6688138"/>
          <p14:tracePt t="121668" x="3081338" y="6688138"/>
          <p14:tracePt t="121697" x="3089275" y="6680200"/>
          <p14:tracePt t="121713" x="3098800" y="6680200"/>
          <p14:tracePt t="121747" x="3098800" y="6670675"/>
          <p14:tracePt t="122978" x="3108325" y="6670675"/>
          <p14:tracePt t="123013" x="3125788" y="6670675"/>
          <p14:tracePt t="123030" x="3143250" y="6670675"/>
          <p14:tracePt t="123048" x="3224213" y="6670675"/>
          <p14:tracePt t="123066" x="3322638" y="6670675"/>
          <p14:tracePt t="123083" x="3402013" y="6670675"/>
          <p14:tracePt t="123112" x="3490913" y="6670675"/>
          <p14:tracePt t="123129" x="3500438" y="6670675"/>
          <p14:tracePt t="123248" x="3509963" y="6670675"/>
          <p14:tracePt t="123283" x="3517900" y="6670675"/>
          <p14:tracePt t="124031" x="3581400" y="6653213"/>
          <p14:tracePt t="124049" x="3724275" y="6589713"/>
          <p14:tracePt t="124069" x="3894138" y="6500813"/>
          <p14:tracePt t="124095" x="4125913" y="6411913"/>
          <p14:tracePt t="124114" x="4152900" y="6402388"/>
          <p14:tracePt t="124311" x="4133850" y="6402388"/>
          <p14:tracePt t="124329" x="4108450" y="6402388"/>
          <p14:tracePt t="124356" x="4010025" y="6456363"/>
          <p14:tracePt t="124390" x="3894138" y="6554788"/>
          <p14:tracePt t="124411" x="3857625" y="6581775"/>
          <p14:tracePt t="124428" x="3840163" y="6589713"/>
          <p14:tracePt t="124445" x="3822700" y="6589713"/>
          <p14:tracePt t="124470" x="3803650" y="6599238"/>
          <p14:tracePt t="124594" x="3830638" y="6599238"/>
          <p14:tracePt t="124613" x="3946525" y="6572250"/>
          <p14:tracePt t="124634" x="4232275" y="6554788"/>
          <p14:tracePt t="124650" x="4394200" y="6545263"/>
          <p14:tracePt t="124667" x="4465638" y="6545263"/>
          <p14:tracePt t="124684" x="4483100" y="6545263"/>
          <p14:tracePt t="125032" x="4446588" y="6545263"/>
          <p14:tracePt t="125051" x="4429125" y="6554788"/>
          <p14:tracePt t="125080" x="4357688" y="6572250"/>
          <p14:tracePt t="125108" x="4322763" y="6581775"/>
          <p14:tracePt t="125128" x="4303713" y="6581775"/>
          <p14:tracePt t="125145" x="4295775" y="6581775"/>
          <p14:tracePt t="125329" x="4303713" y="6581775"/>
          <p14:tracePt t="125353" x="4340225" y="6581775"/>
          <p14:tracePt t="125378" x="4367213" y="6572250"/>
          <p14:tracePt t="125407" x="4429125" y="6554788"/>
          <p14:tracePt t="125428" x="4438650" y="6554788"/>
          <p14:tracePt t="125549" x="4419600" y="6554788"/>
          <p14:tracePt t="125569" x="4313238" y="6554788"/>
          <p14:tracePt t="125596" x="4224338" y="6554788"/>
          <p14:tracePt t="125615" x="4187825" y="6554788"/>
          <p14:tracePt t="125634" x="4170363" y="6554788"/>
          <p14:tracePt t="125681" x="4187825" y="6554788"/>
          <p14:tracePt t="125701" x="4268788" y="6537325"/>
          <p14:tracePt t="125729" x="4608513" y="6491288"/>
          <p14:tracePt t="125749" x="4697413" y="6473825"/>
          <p14:tracePt t="125766" x="4714875" y="6473825"/>
          <p14:tracePt t="125792" x="4724400" y="6473825"/>
          <p14:tracePt t="126229" x="4705350" y="6473825"/>
          <p14:tracePt t="126257" x="4616450" y="6527800"/>
          <p14:tracePt t="126280" x="4545013" y="6562725"/>
          <p14:tracePt t="126299" x="4483100" y="6599238"/>
          <p14:tracePt t="126327" x="4394200" y="6626225"/>
          <p14:tracePt t="126351" x="4322763" y="6626225"/>
          <p14:tracePt t="126378" x="4276725" y="6643688"/>
          <p14:tracePt t="126395" x="4232275" y="6643688"/>
          <p14:tracePt t="126421" x="4152900" y="6643688"/>
          <p14:tracePt t="126445" x="4062413" y="6643688"/>
          <p14:tracePt t="126462" x="3938588" y="6661150"/>
          <p14:tracePt t="126479" x="3840163" y="6661150"/>
          <p14:tracePt t="126489" x="3795713" y="6661150"/>
          <p14:tracePt t="126512" x="3625850" y="6661150"/>
          <p14:tracePt t="126529" x="3517900" y="6661150"/>
          <p14:tracePt t="126546" x="3429000" y="6661150"/>
          <p14:tracePt t="126563" x="3348038" y="6661150"/>
          <p14:tracePt t="126581" x="3295650" y="6661150"/>
          <p14:tracePt t="126599" x="3197225" y="6661150"/>
          <p14:tracePt t="126617" x="3116263" y="6653213"/>
          <p14:tracePt t="126652" x="2965450" y="6626225"/>
          <p14:tracePt t="126678" x="2830513" y="6608763"/>
          <p14:tracePt t="126696" x="2803525" y="6608763"/>
          <p14:tracePt t="126715" x="2759075" y="6589713"/>
          <p14:tracePt t="126738" x="2714625" y="6589713"/>
          <p14:tracePt t="126762" x="2660650" y="6581775"/>
          <p14:tracePt t="126783" x="2616200" y="6572250"/>
          <p14:tracePt t="126800" x="2562225" y="6562725"/>
          <p14:tracePt t="126828" x="2482850" y="6554788"/>
          <p14:tracePt t="126846" x="2347913" y="6527800"/>
          <p14:tracePt t="126864" x="2251075" y="6500813"/>
          <p14:tracePt t="126882" x="2125663" y="6473825"/>
          <p14:tracePt t="126900" x="2044700" y="6456363"/>
          <p14:tracePt t="126930" x="1919288" y="6429375"/>
          <p14:tracePt t="126961" x="1847850" y="6411913"/>
          <p14:tracePt t="126985" x="1776413" y="6411913"/>
          <p14:tracePt t="127011" x="1731963" y="6402388"/>
          <p14:tracePt t="127029" x="1714500" y="6402388"/>
          <p14:tracePt t="127046" x="1679575" y="6402388"/>
          <p14:tracePt t="127063" x="1616075" y="6402388"/>
          <p14:tracePt t="127080" x="1562100" y="6402388"/>
          <p14:tracePt t="127097" x="1509713" y="6402388"/>
          <p14:tracePt t="127115" x="1455738" y="6402388"/>
          <p14:tracePt t="127132" x="1401763" y="6402388"/>
          <p14:tracePt t="127150" x="1347788" y="6402388"/>
          <p14:tracePt t="127167" x="1285875" y="6402388"/>
          <p14:tracePt t="127194" x="1223963" y="6402388"/>
          <p14:tracePt t="127212" x="1179513" y="6411913"/>
          <p14:tracePt t="127230" x="1108075" y="6419850"/>
          <p14:tracePt t="127248" x="1036638" y="6419850"/>
          <p14:tracePt t="127273" x="911225" y="6429375"/>
          <p14:tracePt t="127295" x="822325" y="6446838"/>
          <p14:tracePt t="127321" x="812800" y="6456363"/>
          <p14:tracePt t="127561" x="812800" y="6465888"/>
          <p14:tracePt t="127588" x="812800" y="6483350"/>
          <p14:tracePt t="127616" x="822325" y="6500813"/>
          <p14:tracePt t="127645" x="830263" y="6510338"/>
          <p14:tracePt t="127664" x="839788" y="6510338"/>
          <p14:tracePt t="127684" x="847725" y="6510338"/>
          <p14:tracePt t="127712" x="874713" y="6510338"/>
          <p14:tracePt t="127734" x="884238" y="6500813"/>
          <p14:tracePt t="127761" x="893763" y="6500813"/>
          <p14:tracePt t="127861" x="901700" y="6500813"/>
          <p14:tracePt t="128118" x="893763" y="6500813"/>
          <p14:tracePt t="128496" x="884238" y="6500813"/>
          <p14:tracePt t="130301" x="893763" y="6500813"/>
          <p14:tracePt t="130328" x="1250950" y="6527800"/>
          <p14:tracePt t="130412" x="2732088" y="6769100"/>
          <p14:tracePt t="130430" x="2901950" y="6786563"/>
          <p14:tracePt t="130448" x="2946400" y="6786563"/>
          <p14:tracePt t="130465" x="2955925" y="6786563"/>
          <p14:tracePt t="130597" x="2973388" y="6786563"/>
          <p14:tracePt t="130616" x="3133725" y="6786563"/>
          <p14:tracePt t="130632" x="3241675" y="6777038"/>
          <p14:tracePt t="130649" x="3303588" y="6769100"/>
          <p14:tracePt t="130665" x="3330575" y="6769100"/>
          <p14:tracePt t="130681" x="3340100" y="676910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22" name="Picture 21"/>
          <p:cNvPicPr>
            <a:picLocks noChangeAspect="1"/>
          </p:cNvPicPr>
          <p:nvPr/>
        </p:nvPicPr>
        <p:blipFill>
          <a:blip r:embed="rId4"/>
          <a:stretch>
            <a:fillRect/>
          </a:stretch>
        </p:blipFill>
        <p:spPr>
          <a:xfrm>
            <a:off x="4984998" y="1338670"/>
            <a:ext cx="6740221" cy="3602354"/>
          </a:xfrm>
          <a:prstGeom prst="rect">
            <a:avLst/>
          </a:prstGeom>
        </p:spPr>
      </p:pic>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49180" y="414980"/>
            <a:ext cx="3929978" cy="599364"/>
            <a:chOff x="4154905" y="414980"/>
            <a:chExt cx="3929978" cy="599364"/>
          </a:xfrm>
        </p:grpSpPr>
        <p:sp>
          <p:nvSpPr>
            <p:cNvPr id="14" name="Rectangle 13"/>
            <p:cNvSpPr/>
            <p:nvPr/>
          </p:nvSpPr>
          <p:spPr>
            <a:xfrm>
              <a:off x="4727554" y="483220"/>
              <a:ext cx="3357329"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K Nearest </a:t>
              </a:r>
              <a:r>
                <a:rPr lang="en-US" sz="2500" b="1" dirty="0" err="1" smtClean="0">
                  <a:solidFill>
                    <a:srgbClr val="002060"/>
                  </a:solidFill>
                  <a:latin typeface="Segoe UI" panose="020B0502040204020203" pitchFamily="34" charset="0"/>
                  <a:cs typeface="Segoe UI" panose="020B0502040204020203" pitchFamily="34" charset="0"/>
                </a:rPr>
                <a:t>Neighbour</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3929978"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5</a:t>
                </a:r>
                <a:endParaRPr lang="en-US" sz="2000" dirty="0"/>
              </a:p>
            </p:txBody>
          </p:sp>
        </p:grpSp>
      </p:grpSp>
      <p:sp>
        <p:nvSpPr>
          <p:cNvPr id="26" name="Rectangle 25"/>
          <p:cNvSpPr/>
          <p:nvPr/>
        </p:nvSpPr>
        <p:spPr>
          <a:xfrm>
            <a:off x="449180" y="1212337"/>
            <a:ext cx="5147563" cy="369332"/>
          </a:xfrm>
          <a:prstGeom prst="rect">
            <a:avLst/>
          </a:prstGeom>
        </p:spPr>
        <p:txBody>
          <a:bodyPr wrap="square">
            <a:spAutoFit/>
          </a:bodyPr>
          <a:lstStyle/>
          <a:p>
            <a:r>
              <a:rPr lang="en-US" b="1" dirty="0" smtClean="0">
                <a:solidFill>
                  <a:srgbClr val="00487E"/>
                </a:solidFill>
              </a:rPr>
              <a:t>Choose the best number of K using Elbow method</a:t>
            </a:r>
          </a:p>
        </p:txBody>
      </p:sp>
      <p:sp>
        <p:nvSpPr>
          <p:cNvPr id="27" name="Rectangle 26"/>
          <p:cNvSpPr/>
          <p:nvPr/>
        </p:nvSpPr>
        <p:spPr>
          <a:xfrm>
            <a:off x="8355109" y="526121"/>
            <a:ext cx="3109890"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Classification &amp; Regression</a:t>
            </a:r>
            <a:endParaRPr lang="en-US" dirty="0"/>
          </a:p>
        </p:txBody>
      </p:sp>
      <p:pic>
        <p:nvPicPr>
          <p:cNvPr id="11" name="Picture 10"/>
          <p:cNvPicPr>
            <a:picLocks noChangeAspect="1"/>
          </p:cNvPicPr>
          <p:nvPr/>
        </p:nvPicPr>
        <p:blipFill>
          <a:blip r:embed="rId5"/>
          <a:stretch>
            <a:fillRect/>
          </a:stretch>
        </p:blipFill>
        <p:spPr>
          <a:xfrm>
            <a:off x="553048" y="3071130"/>
            <a:ext cx="3474934" cy="1557992"/>
          </a:xfrm>
          <a:prstGeom prst="rect">
            <a:avLst/>
          </a:prstGeom>
        </p:spPr>
      </p:pic>
      <p:pic>
        <p:nvPicPr>
          <p:cNvPr id="19" name="Picture 18"/>
          <p:cNvPicPr>
            <a:picLocks noChangeAspect="1"/>
          </p:cNvPicPr>
          <p:nvPr/>
        </p:nvPicPr>
        <p:blipFill>
          <a:blip r:embed="rId6"/>
          <a:stretch>
            <a:fillRect/>
          </a:stretch>
        </p:blipFill>
        <p:spPr>
          <a:xfrm>
            <a:off x="553372" y="5155230"/>
            <a:ext cx="5876925" cy="1485900"/>
          </a:xfrm>
          <a:prstGeom prst="rect">
            <a:avLst/>
          </a:prstGeom>
        </p:spPr>
      </p:pic>
      <p:sp>
        <p:nvSpPr>
          <p:cNvPr id="24" name="Rectangle 23"/>
          <p:cNvSpPr/>
          <p:nvPr/>
        </p:nvSpPr>
        <p:spPr>
          <a:xfrm>
            <a:off x="522574" y="2695056"/>
            <a:ext cx="2467983" cy="323165"/>
          </a:xfrm>
          <a:prstGeom prst="rect">
            <a:avLst/>
          </a:prstGeom>
        </p:spPr>
        <p:txBody>
          <a:bodyPr wrap="none">
            <a:spAutoFit/>
          </a:bodyPr>
          <a:lstStyle/>
          <a:p>
            <a:r>
              <a:rPr lang="en-US" sz="1500" dirty="0" smtClean="0">
                <a:solidFill>
                  <a:srgbClr val="00487E"/>
                </a:solidFill>
              </a:rPr>
              <a:t>Get the error rate for every K</a:t>
            </a:r>
            <a:endParaRPr lang="en-US" sz="1500" dirty="0">
              <a:solidFill>
                <a:srgbClr val="00487E"/>
              </a:solidFill>
            </a:endParaRPr>
          </a:p>
        </p:txBody>
      </p:sp>
      <p:sp>
        <p:nvSpPr>
          <p:cNvPr id="29" name="Rectangle 28"/>
          <p:cNvSpPr/>
          <p:nvPr/>
        </p:nvSpPr>
        <p:spPr>
          <a:xfrm>
            <a:off x="501432" y="4796808"/>
            <a:ext cx="2467983" cy="323165"/>
          </a:xfrm>
          <a:prstGeom prst="rect">
            <a:avLst/>
          </a:prstGeom>
        </p:spPr>
        <p:txBody>
          <a:bodyPr wrap="none">
            <a:spAutoFit/>
          </a:bodyPr>
          <a:lstStyle/>
          <a:p>
            <a:r>
              <a:rPr lang="en-US" sz="1500" dirty="0" smtClean="0">
                <a:solidFill>
                  <a:srgbClr val="00487E"/>
                </a:solidFill>
              </a:rPr>
              <a:t>Get the error rate for every K</a:t>
            </a:r>
            <a:endParaRPr lang="en-US" sz="1500" dirty="0">
              <a:solidFill>
                <a:srgbClr val="00487E"/>
              </a:solidFill>
            </a:endParaRPr>
          </a:p>
        </p:txBody>
      </p:sp>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92700604"/>
      </p:ext>
    </p:extLst>
  </p:cSld>
  <p:clrMapOvr>
    <a:masterClrMapping/>
  </p:clrMapOvr>
  <mc:AlternateContent xmlns:mc="http://schemas.openxmlformats.org/markup-compatibility/2006">
    <mc:Choice xmlns:p14="http://schemas.microsoft.com/office/powerpoint/2010/main" Requires="p14">
      <p:transition spd="slow" p14:dur="2000" advTm="75967"/>
    </mc:Choice>
    <mc:Fallback>
      <p:transition spd="slow" advTm="75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201" x="642938" y="4929188"/>
          <p14:tracePt t="2291" x="642938" y="4919663"/>
          <p14:tracePt t="2306" x="642938" y="4911725"/>
          <p14:tracePt t="2530" x="660400" y="4911725"/>
          <p14:tracePt t="2554" x="660400" y="4919663"/>
          <p14:tracePt t="2570" x="660400" y="4938713"/>
          <p14:tracePt t="2578" x="660400" y="4946650"/>
          <p14:tracePt t="2607" x="669925" y="4956175"/>
          <p14:tracePt t="2609" x="679450" y="4956175"/>
          <p14:tracePt t="2641" x="679450" y="4965700"/>
          <p14:tracePt t="2657" x="679450" y="4956175"/>
          <p14:tracePt t="2681" x="679450" y="4946650"/>
          <p14:tracePt t="2698" x="687388" y="4929188"/>
          <p14:tracePt t="2708" x="687388" y="4911725"/>
          <p14:tracePt t="2725" x="687388" y="4875213"/>
          <p14:tracePt t="2742" x="687388" y="4840288"/>
          <p14:tracePt t="2758" x="687388" y="4813300"/>
          <p14:tracePt t="2775" x="687388" y="4795838"/>
          <p14:tracePt t="2791" x="687388" y="4786313"/>
          <p14:tracePt t="2808" x="687388" y="4741863"/>
          <p14:tracePt t="2825" x="687388" y="4643438"/>
          <p14:tracePt t="2842" x="687388" y="4518025"/>
          <p14:tracePt t="2858" x="687388" y="4402138"/>
          <p14:tracePt t="2875" x="704850" y="4268788"/>
          <p14:tracePt t="2891" x="731838" y="4152900"/>
          <p14:tracePt t="2908" x="750888" y="4037013"/>
          <p14:tracePt t="2924" x="785813" y="3875088"/>
          <p14:tracePt t="2941" x="830263" y="3643313"/>
          <p14:tracePt t="2958" x="874713" y="3419475"/>
          <p14:tracePt t="2975" x="901700" y="3322638"/>
          <p14:tracePt t="2992" x="911225" y="3286125"/>
          <p14:tracePt t="3009" x="928688" y="3224213"/>
          <p14:tracePt t="3025" x="965200" y="3098800"/>
          <p14:tracePt t="3042" x="1036638" y="2928938"/>
          <p14:tracePt t="3058" x="1108075" y="2768600"/>
          <p14:tracePt t="3075" x="1169988" y="2670175"/>
          <p14:tracePt t="3092" x="1196975" y="2633663"/>
          <p14:tracePt t="3108" x="1223963" y="2608263"/>
          <p14:tracePt t="3124" x="1258888" y="2571750"/>
          <p14:tracePt t="3142" x="1322388" y="2509838"/>
          <p14:tracePt t="3158" x="1419225" y="2428875"/>
          <p14:tracePt t="3175" x="1517650" y="2330450"/>
          <p14:tracePt t="3192" x="1589088" y="2241550"/>
          <p14:tracePt t="3209" x="1625600" y="2205038"/>
          <p14:tracePt t="3905" x="1652588" y="2205038"/>
          <p14:tracePt t="3913" x="1741488" y="2251075"/>
          <p14:tracePt t="3924" x="1866900" y="2312988"/>
          <p14:tracePt t="3942" x="2232025" y="2482850"/>
          <p14:tracePt t="3959" x="2500313" y="2581275"/>
          <p14:tracePt t="3975" x="2643188" y="2616200"/>
          <p14:tracePt t="3992" x="2697163" y="2616200"/>
          <p14:tracePt t="4025" x="2884488" y="2500313"/>
          <p14:tracePt t="4058" x="3170238" y="2303463"/>
          <p14:tracePt t="4075" x="3286125" y="2214563"/>
          <p14:tracePt t="4092" x="3411538" y="2108200"/>
          <p14:tracePt t="4108" x="3517900" y="2027238"/>
          <p14:tracePt t="4125" x="3581400" y="1965325"/>
          <p14:tracePt t="4142" x="3616325" y="1893888"/>
          <p14:tracePt t="4158" x="3660775" y="1812925"/>
          <p14:tracePt t="4175" x="3705225" y="1731963"/>
          <p14:tracePt t="4192" x="3776663" y="1643063"/>
          <p14:tracePt t="4209" x="3875088" y="1482725"/>
          <p14:tracePt t="4225" x="3911600" y="1357313"/>
          <p14:tracePt t="4242" x="3919538" y="1285875"/>
          <p14:tracePt t="4258" x="3919538" y="1214438"/>
          <p14:tracePt t="4275" x="3919538" y="1169988"/>
          <p14:tracePt t="4292" x="3919538" y="1133475"/>
          <p14:tracePt t="4308" x="3919538" y="1098550"/>
          <p14:tracePt t="4325" x="3919538" y="1071563"/>
          <p14:tracePt t="4341" x="3884613" y="1044575"/>
          <p14:tracePt t="4358" x="3822700" y="1000125"/>
          <p14:tracePt t="4375" x="3759200" y="955675"/>
          <p14:tracePt t="4392" x="3724275" y="938213"/>
          <p14:tracePt t="4409" x="3660775" y="919163"/>
          <p14:tracePt t="4425" x="3633788" y="911225"/>
          <p14:tracePt t="4442" x="3608388" y="893763"/>
          <p14:tracePt t="4458" x="3544888" y="884238"/>
          <p14:tracePt t="4475" x="3465513" y="874713"/>
          <p14:tracePt t="4492" x="3357563" y="866775"/>
          <p14:tracePt t="4508" x="3268663" y="866775"/>
          <p14:tracePt t="4525" x="3197225" y="919163"/>
          <p14:tracePt t="4542" x="3116263" y="1000125"/>
          <p14:tracePt t="4558" x="3036888" y="1108075"/>
          <p14:tracePt t="4575" x="2955925" y="1241425"/>
          <p14:tracePt t="4591" x="2919413" y="1374775"/>
          <p14:tracePt t="4609" x="2884488" y="1581150"/>
          <p14:tracePt t="4624" x="2867025" y="1704975"/>
          <p14:tracePt t="4641" x="2857500" y="1803400"/>
          <p14:tracePt t="4657" x="2857500" y="1857375"/>
          <p14:tracePt t="4674" x="2857500" y="1874838"/>
          <p14:tracePt t="4708" x="2867025" y="1884363"/>
          <p14:tracePt t="4725" x="2884488" y="1884363"/>
          <p14:tracePt t="4741" x="2928938" y="1884363"/>
          <p14:tracePt t="4758" x="2982913" y="1884363"/>
          <p14:tracePt t="4775" x="3017838" y="1884363"/>
          <p14:tracePt t="4791" x="3054350" y="1874838"/>
          <p14:tracePt t="4809" x="3089275" y="1857375"/>
          <p14:tracePt t="4825" x="3116263" y="1839913"/>
          <p14:tracePt t="4842" x="3143250" y="1812925"/>
          <p14:tracePt t="4858" x="3179763" y="1776413"/>
          <p14:tracePt t="4875" x="3232150" y="1724025"/>
          <p14:tracePt t="4891" x="3268663" y="1679575"/>
          <p14:tracePt t="4908" x="3313113" y="1616075"/>
          <p14:tracePt t="4925" x="3348038" y="1554163"/>
          <p14:tracePt t="4942" x="3375025" y="1527175"/>
          <p14:tracePt t="4958" x="3394075" y="1482725"/>
          <p14:tracePt t="4974" x="3402013" y="1428750"/>
          <p14:tracePt t="4990" x="3402013" y="1347788"/>
          <p14:tracePt t="5007" x="3402013" y="1285875"/>
          <p14:tracePt t="5024" x="3402013" y="1214438"/>
          <p14:tracePt t="5041" x="3394075" y="1179513"/>
          <p14:tracePt t="5058" x="3367088" y="1152525"/>
          <p14:tracePt t="5074" x="3340100" y="1133475"/>
          <p14:tracePt t="5091" x="3295650" y="1116013"/>
          <p14:tracePt t="5107" x="3286125" y="1116013"/>
          <p14:tracePt t="5178" x="3276600" y="1116013"/>
          <p14:tracePt t="5185" x="3268663" y="1116013"/>
          <p14:tracePt t="5194" x="3251200" y="1116013"/>
          <p14:tracePt t="5209" x="3224213" y="1125538"/>
          <p14:tracePt t="5225" x="3179763" y="1152525"/>
          <p14:tracePt t="5242" x="3125788" y="1196975"/>
          <p14:tracePt t="5258" x="3098800" y="1223963"/>
          <p14:tracePt t="5275" x="3089275" y="1250950"/>
          <p14:tracePt t="5291" x="3081338" y="1258888"/>
          <p14:tracePt t="5308" x="3081338" y="1268413"/>
          <p14:tracePt t="5346" x="3081338" y="1276350"/>
          <p14:tracePt t="8729" x="3089275" y="1295400"/>
          <p14:tracePt t="8738" x="3125788" y="1339850"/>
          <p14:tracePt t="8745" x="3160713" y="1374775"/>
          <p14:tracePt t="8758" x="3187700" y="1419225"/>
          <p14:tracePt t="8775" x="3197225" y="1438275"/>
          <p14:tracePt t="8791" x="3197225" y="1446213"/>
          <p14:tracePt t="8881" x="3205163" y="1446213"/>
          <p14:tracePt t="8889" x="3214688" y="1446213"/>
          <p14:tracePt t="8897" x="3224213" y="1446213"/>
          <p14:tracePt t="8908" x="3241675" y="1465263"/>
          <p14:tracePt t="8924" x="3276600" y="1490663"/>
          <p14:tracePt t="8941" x="3303588" y="1500188"/>
          <p14:tracePt t="8958" x="3322638" y="1509713"/>
          <p14:tracePt t="8974" x="3322638" y="1517650"/>
          <p14:tracePt t="8991" x="3330575" y="1517650"/>
          <p14:tracePt t="9009" x="3340100" y="1517650"/>
          <p14:tracePt t="9025" x="3348038" y="1517650"/>
          <p14:tracePt t="9041" x="3357563" y="1517650"/>
          <p14:tracePt t="9058" x="3367088" y="1517650"/>
          <p14:tracePt t="9074" x="3384550" y="1517650"/>
          <p14:tracePt t="9091" x="3402013" y="1517650"/>
          <p14:tracePt t="9108" x="3411538" y="1509713"/>
          <p14:tracePt t="9124" x="3438525" y="1500188"/>
          <p14:tracePt t="9141" x="3473450" y="1473200"/>
          <p14:tracePt t="9158" x="3490913" y="1438275"/>
          <p14:tracePt t="9174" x="3500438" y="1411288"/>
          <p14:tracePt t="9191" x="3517900" y="1366838"/>
          <p14:tracePt t="9208" x="3517900" y="1322388"/>
          <p14:tracePt t="9224" x="3517900" y="1250950"/>
          <p14:tracePt t="9241" x="3517900" y="1204913"/>
          <p14:tracePt t="9258" x="3517900" y="1179513"/>
          <p14:tracePt t="9274" x="3517900" y="1160463"/>
          <p14:tracePt t="9291" x="3517900" y="1152525"/>
          <p14:tracePt t="9324" x="3509963" y="1133475"/>
          <p14:tracePt t="9341" x="3490913" y="1133475"/>
          <p14:tracePt t="9358" x="3482975" y="1133475"/>
          <p14:tracePt t="9374" x="3455988" y="1133475"/>
          <p14:tracePt t="9391" x="3402013" y="1133475"/>
          <p14:tracePt t="9409" x="3276600" y="1133475"/>
          <p14:tracePt t="9425" x="3232150" y="1133475"/>
          <p14:tracePt t="9441" x="3187700" y="1160463"/>
          <p14:tracePt t="9458" x="3152775" y="1241425"/>
          <p14:tracePt t="9474" x="3143250" y="1357313"/>
          <p14:tracePt t="9491" x="3143250" y="1465263"/>
          <p14:tracePt t="9508" x="3143250" y="1562100"/>
          <p14:tracePt t="9524" x="3170238" y="1643063"/>
          <p14:tracePt t="9541" x="3214688" y="1697038"/>
          <p14:tracePt t="9558" x="3259138" y="1751013"/>
          <p14:tracePt t="9574" x="3286125" y="1768475"/>
          <p14:tracePt t="9591" x="3295650" y="1768475"/>
          <p14:tracePt t="9608" x="3295650" y="1776413"/>
          <p14:tracePt t="9641" x="3303588" y="1776413"/>
          <p14:tracePt t="9650" x="3322638" y="1768475"/>
          <p14:tracePt t="9658" x="3330575" y="1751013"/>
          <p14:tracePt t="9674" x="3357563" y="1724025"/>
          <p14:tracePt t="9691" x="3367088" y="1704975"/>
          <p14:tracePt t="9708" x="3384550" y="1679575"/>
          <p14:tracePt t="9725" x="3384550" y="1660525"/>
          <p14:tracePt t="9741" x="3384550" y="1643063"/>
          <p14:tracePt t="9758" x="3384550" y="1608138"/>
          <p14:tracePt t="9775" x="3384550" y="1581150"/>
          <p14:tracePt t="9791" x="3384550" y="1544638"/>
          <p14:tracePt t="9808" x="3384550" y="1482725"/>
          <p14:tracePt t="9824" x="3384550" y="1446213"/>
          <p14:tracePt t="9841" x="3375025" y="1419225"/>
          <p14:tracePt t="9858" x="3357563" y="1419225"/>
          <p14:tracePt t="9891" x="3348038" y="1419225"/>
          <p14:tracePt t="9908" x="3340100" y="1419225"/>
          <p14:tracePt t="9924" x="3330575" y="1419225"/>
          <p14:tracePt t="9941" x="3322638" y="1419225"/>
          <p14:tracePt t="11602" x="3322638" y="1438275"/>
          <p14:tracePt t="11609" x="3322638" y="1446213"/>
          <p14:tracePt t="11624" x="3322638" y="1465263"/>
          <p14:tracePt t="11641" x="3322638" y="1482725"/>
          <p14:tracePt t="11659" x="3313113" y="1490663"/>
          <p14:tracePt t="11675" x="3303588" y="1500188"/>
          <p14:tracePt t="11691" x="3286125" y="1536700"/>
          <p14:tracePt t="11724" x="3286125" y="1616075"/>
          <p14:tracePt t="11758" x="3286125" y="1679575"/>
          <p14:tracePt t="11774" x="3286125" y="1687513"/>
          <p14:tracePt t="11818" x="3286125" y="1697038"/>
          <p14:tracePt t="11825" x="3276600" y="1704975"/>
          <p14:tracePt t="11841" x="3232150" y="1731963"/>
          <p14:tracePt t="11858" x="3187700" y="1758950"/>
          <p14:tracePt t="11874" x="3170238" y="1768475"/>
          <p14:tracePt t="11891" x="3160713" y="1776413"/>
          <p14:tracePt t="11937" x="3152775" y="1776413"/>
          <p14:tracePt t="11945" x="3143250" y="1785938"/>
          <p14:tracePt t="11958" x="3125788" y="1785938"/>
          <p14:tracePt t="11974" x="3071813" y="1812925"/>
          <p14:tracePt t="11991" x="3017838" y="1839913"/>
          <p14:tracePt t="12007" x="2946400" y="1866900"/>
          <p14:tracePt t="12024" x="2857500" y="1911350"/>
          <p14:tracePt t="12041" x="2830513" y="1938338"/>
          <p14:tracePt t="12057" x="2795588" y="1965325"/>
          <p14:tracePt t="12074" x="2768600" y="1973263"/>
          <p14:tracePt t="12091" x="2751138" y="2000250"/>
          <p14:tracePt t="12108" x="2724150" y="2027238"/>
          <p14:tracePt t="12124" x="2705100" y="2054225"/>
          <p14:tracePt t="12141" x="2705100" y="2071688"/>
          <p14:tracePt t="12158" x="2697163" y="2071688"/>
          <p14:tracePt t="12174" x="2697163" y="2081213"/>
          <p14:tracePt t="12208" x="2697163" y="2089150"/>
          <p14:tracePt t="12234" x="2697163" y="2108200"/>
          <p14:tracePt t="12242" x="2697163" y="2116138"/>
          <p14:tracePt t="12258" x="2697163" y="2133600"/>
          <p14:tracePt t="12274" x="2697163" y="2170113"/>
          <p14:tracePt t="12291" x="2697163" y="2224088"/>
          <p14:tracePt t="12307" x="2705100" y="2276475"/>
          <p14:tracePt t="12324" x="2714625" y="2339975"/>
          <p14:tracePt t="12341" x="2741613" y="2419350"/>
          <p14:tracePt t="12358" x="2776538" y="2490788"/>
          <p14:tracePt t="12374" x="2822575" y="2554288"/>
          <p14:tracePt t="12391" x="2857500" y="2589213"/>
          <p14:tracePt t="12407" x="2901950" y="2608263"/>
          <p14:tracePt t="12424" x="2919413" y="2616200"/>
          <p14:tracePt t="12441" x="2946400" y="2633663"/>
          <p14:tracePt t="12458" x="2973388" y="2633663"/>
          <p14:tracePt t="12474" x="3044825" y="2643188"/>
          <p14:tracePt t="12491" x="3143250" y="2643188"/>
          <p14:tracePt t="12508" x="3205163" y="2643188"/>
          <p14:tracePt t="12524" x="3251200" y="2633663"/>
          <p14:tracePt t="12541" x="3286125" y="2598738"/>
          <p14:tracePt t="12558" x="3313113" y="2536825"/>
          <p14:tracePt t="12574" x="3340100" y="2428875"/>
          <p14:tracePt t="12591" x="3357563" y="2303463"/>
          <p14:tracePt t="12609" x="3367088" y="2152650"/>
          <p14:tracePt t="12624" x="3367088" y="2116138"/>
          <p14:tracePt t="12641" x="3367088" y="2108200"/>
          <p14:tracePt t="12658" x="3367088" y="2098675"/>
          <p14:tracePt t="12674" x="3367088" y="2089150"/>
          <p14:tracePt t="12691" x="3367088" y="2071688"/>
          <p14:tracePt t="12708" x="3340100" y="2044700"/>
          <p14:tracePt t="12724" x="3295650" y="2017713"/>
          <p14:tracePt t="12741" x="3214688" y="1973263"/>
          <p14:tracePt t="12758" x="3116263" y="1901825"/>
          <p14:tracePt t="12775" x="3036888" y="1839913"/>
          <p14:tracePt t="12791" x="2928938" y="1785938"/>
          <p14:tracePt t="12809" x="2822575" y="1741488"/>
          <p14:tracePt t="12824" x="2776538" y="1724025"/>
          <p14:tracePt t="12841" x="2768600" y="1724025"/>
          <p14:tracePt t="12858" x="2759075" y="1724025"/>
          <p14:tracePt t="12874" x="2751138" y="1724025"/>
          <p14:tracePt t="12891" x="2714625" y="1724025"/>
          <p14:tracePt t="12908" x="2660650" y="1724025"/>
          <p14:tracePt t="12924" x="2608263" y="1731963"/>
          <p14:tracePt t="12941" x="2527300" y="1776413"/>
          <p14:tracePt t="12958" x="2446338" y="1839913"/>
          <p14:tracePt t="12974" x="2374900" y="1946275"/>
          <p14:tracePt t="12991" x="2347913" y="2071688"/>
          <p14:tracePt t="13007" x="2347913" y="2224088"/>
          <p14:tracePt t="13024" x="2482850" y="2446338"/>
          <p14:tracePt t="13041" x="2616200" y="2571750"/>
          <p14:tracePt t="13058" x="2751138" y="2679700"/>
          <p14:tracePt t="13074" x="2822575" y="2732088"/>
          <p14:tracePt t="13091" x="2884488" y="2768600"/>
          <p14:tracePt t="13107" x="2919413" y="2768600"/>
          <p14:tracePt t="13124" x="2973388" y="2768600"/>
          <p14:tracePt t="13141" x="3036888" y="2759075"/>
          <p14:tracePt t="13157" x="3116263" y="2714625"/>
          <p14:tracePt t="13174" x="3179763" y="2670175"/>
          <p14:tracePt t="13190" x="3241675" y="2581275"/>
          <p14:tracePt t="13207" x="3295650" y="2490788"/>
          <p14:tracePt t="13224" x="3357563" y="2330450"/>
          <p14:tracePt t="13241" x="3367088" y="2251075"/>
          <p14:tracePt t="13258" x="3367088" y="2224088"/>
          <p14:tracePt t="14131" x="3357563" y="2224088"/>
          <p14:tracePt t="14145" x="3340100" y="2214563"/>
          <p14:tracePt t="14154" x="3322638" y="2214563"/>
          <p14:tracePt t="14162" x="3313113" y="2205038"/>
          <p14:tracePt t="14175" x="3295650" y="2197100"/>
          <p14:tracePt t="14191" x="3276600" y="2197100"/>
          <p14:tracePt t="14225" x="3259138" y="2197100"/>
          <p14:tracePt t="14289" x="3241675" y="2197100"/>
          <p14:tracePt t="14298" x="3224213" y="2197100"/>
          <p14:tracePt t="14307" x="3205163" y="2197100"/>
          <p14:tracePt t="14324" x="3160713" y="2197100"/>
          <p14:tracePt t="14341" x="3125788" y="2197100"/>
          <p14:tracePt t="14358" x="3071813" y="2197100"/>
          <p14:tracePt t="14374" x="3036888" y="2197100"/>
          <p14:tracePt t="14391" x="3000375" y="2197100"/>
          <p14:tracePt t="14409" x="2982913" y="2197100"/>
          <p14:tracePt t="14545" x="2982913" y="2205038"/>
          <p14:tracePt t="14553" x="2990850" y="2214563"/>
          <p14:tracePt t="14561" x="3009900" y="2232025"/>
          <p14:tracePt t="14573" x="3017838" y="2241550"/>
          <p14:tracePt t="14591" x="3062288" y="2241550"/>
          <p14:tracePt t="14607" x="3081338" y="2251075"/>
          <p14:tracePt t="14624" x="3089275" y="2251075"/>
          <p14:tracePt t="14641" x="3098800" y="2251075"/>
          <p14:tracePt t="14658" x="3116263" y="2232025"/>
          <p14:tracePt t="14674" x="3125788" y="2197100"/>
          <p14:tracePt t="14691" x="3125788" y="2160588"/>
          <p14:tracePt t="14708" x="3125788" y="2125663"/>
          <p14:tracePt t="14724" x="3125788" y="2116138"/>
          <p14:tracePt t="14757" x="3116263" y="2116138"/>
          <p14:tracePt t="14778" x="3098800" y="2116138"/>
          <p14:tracePt t="14791" x="3071813" y="2116138"/>
          <p14:tracePt t="14808" x="3036888" y="2116138"/>
          <p14:tracePt t="14824" x="2982913" y="2116138"/>
          <p14:tracePt t="14841" x="2973388" y="2116138"/>
          <p14:tracePt t="17954" x="2982913" y="2108200"/>
          <p14:tracePt t="17961" x="2982913" y="2098675"/>
          <p14:tracePt t="18041" x="2990850" y="2098675"/>
          <p14:tracePt t="18065" x="3000375" y="2098675"/>
          <p14:tracePt t="18074" x="3000375" y="2089150"/>
          <p14:tracePt t="18162" x="3009900" y="2089150"/>
          <p14:tracePt t="18184" x="3017838" y="2089150"/>
          <p14:tracePt t="18193" x="3027363" y="2089150"/>
          <p14:tracePt t="18241" x="3027363" y="2081213"/>
          <p14:tracePt t="18250" x="3036888" y="2081213"/>
          <p14:tracePt t="18266" x="3054350" y="2081213"/>
          <p14:tracePt t="18274" x="3062288" y="2071688"/>
          <p14:tracePt t="18291" x="3089275" y="2054225"/>
          <p14:tracePt t="18307" x="3108325" y="2044700"/>
          <p14:tracePt t="18341" x="3116263" y="2044700"/>
          <p14:tracePt t="18357" x="3116263" y="2036763"/>
          <p14:tracePt t="18374" x="3125788" y="2036763"/>
          <p14:tracePt t="18391" x="3152775" y="2027238"/>
          <p14:tracePt t="18407" x="3179763" y="2009775"/>
          <p14:tracePt t="18425" x="3197225" y="2000250"/>
          <p14:tracePt t="18441" x="3214688" y="1990725"/>
          <p14:tracePt t="18458" x="3232150" y="1982788"/>
          <p14:tracePt t="18474" x="3348038" y="1982788"/>
          <p14:tracePt t="18491" x="3598863" y="1982788"/>
          <p14:tracePt t="18507" x="3813175" y="1982788"/>
          <p14:tracePt t="18524" x="3884613" y="1982788"/>
          <p14:tracePt t="18541" x="3929063" y="1982788"/>
          <p14:tracePt t="18557" x="3973513" y="1982788"/>
          <p14:tracePt t="18574" x="4017963" y="1973263"/>
          <p14:tracePt t="18591" x="4062413" y="1965325"/>
          <p14:tracePt t="18607" x="4089400" y="1946275"/>
          <p14:tracePt t="18611" x="4098925" y="1946275"/>
          <p14:tracePt t="18625" x="4116388" y="1928813"/>
          <p14:tracePt t="18641" x="4125913" y="1928813"/>
          <p14:tracePt t="18658" x="4125913" y="1919288"/>
          <p14:tracePt t="18674" x="4133850" y="1919288"/>
          <p14:tracePt t="18691" x="4160838" y="1911350"/>
          <p14:tracePt t="18707" x="4205288" y="1893888"/>
          <p14:tracePt t="18724" x="4232275" y="1884363"/>
          <p14:tracePt t="18741" x="4241800" y="1874838"/>
          <p14:tracePt t="18993" x="4241800" y="1866900"/>
          <p14:tracePt t="19009" x="4224338" y="1857375"/>
          <p14:tracePt t="19025" x="4214813" y="1857375"/>
          <p14:tracePt t="19034" x="4205288" y="1857375"/>
          <p14:tracePt t="19042" x="4197350" y="1857375"/>
          <p14:tracePt t="19058" x="4187825" y="1857375"/>
          <p14:tracePt t="19265" x="4187825" y="1847850"/>
          <p14:tracePt t="19289" x="4187825" y="1839913"/>
          <p14:tracePt t="19298" x="4205288" y="1830388"/>
          <p14:tracePt t="19307" x="4224338" y="1830388"/>
          <p14:tracePt t="19324" x="4268788" y="1830388"/>
          <p14:tracePt t="19357" x="4357688" y="1822450"/>
          <p14:tracePt t="19391" x="4510088" y="1822450"/>
          <p14:tracePt t="19407" x="4660900" y="1822450"/>
          <p14:tracePt t="19425" x="4830763" y="1822450"/>
          <p14:tracePt t="19441" x="4894263" y="1822450"/>
          <p14:tracePt t="19457" x="4938713" y="1822450"/>
          <p14:tracePt t="19474" x="4983163" y="1822450"/>
          <p14:tracePt t="19491" x="5000625" y="1812925"/>
          <p14:tracePt t="19507" x="5010150" y="1803400"/>
          <p14:tracePt t="19524" x="5037138" y="1785938"/>
          <p14:tracePt t="19541" x="5054600" y="1776413"/>
          <p14:tracePt t="19557" x="5062538" y="1776413"/>
          <p14:tracePt t="19574" x="5072063" y="1768475"/>
          <p14:tracePt t="19591" x="5108575" y="1741488"/>
          <p14:tracePt t="19607" x="5143500" y="1724025"/>
          <p14:tracePt t="19611" x="5160963" y="1704975"/>
          <p14:tracePt t="19625" x="5205413" y="1679575"/>
          <p14:tracePt t="19641" x="5241925" y="1652588"/>
          <p14:tracePt t="19658" x="5268913" y="1616075"/>
          <p14:tracePt t="19674" x="5295900" y="1581150"/>
          <p14:tracePt t="19691" x="5340350" y="1500188"/>
          <p14:tracePt t="19707" x="5375275" y="1438275"/>
          <p14:tracePt t="19724" x="5402263" y="1384300"/>
          <p14:tracePt t="19741" x="5411788" y="1330325"/>
          <p14:tracePt t="19758" x="5419725" y="1312863"/>
          <p14:tracePt t="19774" x="5419725" y="1285875"/>
          <p14:tracePt t="19791" x="5419725" y="1258888"/>
          <p14:tracePt t="19807" x="5419725" y="1223963"/>
          <p14:tracePt t="19825" x="5330825" y="1143000"/>
          <p14:tracePt t="19841" x="5224463" y="1089025"/>
          <p14:tracePt t="19858" x="5089525" y="1027113"/>
          <p14:tracePt t="19874" x="4938713" y="982663"/>
          <p14:tracePt t="19891" x="4795838" y="946150"/>
          <p14:tracePt t="19907" x="4670425" y="919163"/>
          <p14:tracePt t="19924" x="4537075" y="919163"/>
          <p14:tracePt t="19941" x="4411663" y="919163"/>
          <p14:tracePt t="19957" x="4286250" y="919163"/>
          <p14:tracePt t="19974" x="4160838" y="938213"/>
          <p14:tracePt t="19990" x="4044950" y="1000125"/>
          <p14:tracePt t="20007" x="3902075" y="1081088"/>
          <p14:tracePt t="20025" x="3714750" y="1187450"/>
          <p14:tracePt t="20041" x="3616325" y="1276350"/>
          <p14:tracePt t="20057" x="3554413" y="1347788"/>
          <p14:tracePt t="20074" x="3509963" y="1438275"/>
          <p14:tracePt t="20090" x="3500438" y="1509713"/>
          <p14:tracePt t="20107" x="3527425" y="1571625"/>
          <p14:tracePt t="20124" x="3616325" y="1616075"/>
          <p14:tracePt t="20141" x="3751263" y="1652588"/>
          <p14:tracePt t="20157" x="3938588" y="1704975"/>
          <p14:tracePt t="20174" x="4187825" y="1741488"/>
          <p14:tracePt t="20191" x="4456113" y="1776413"/>
          <p14:tracePt t="20207" x="4697413" y="1776413"/>
          <p14:tracePt t="20225" x="4929188" y="1776413"/>
          <p14:tracePt t="20241" x="5010150" y="1758950"/>
          <p14:tracePt t="20258" x="5045075" y="1714500"/>
          <p14:tracePt t="20274" x="5081588" y="1670050"/>
          <p14:tracePt t="20291" x="5116513" y="1608138"/>
          <p14:tracePt t="20307" x="5116513" y="1554163"/>
          <p14:tracePt t="20324" x="5116513" y="1509713"/>
          <p14:tracePt t="20341" x="5116513" y="1446213"/>
          <p14:tracePt t="20357" x="5099050" y="1374775"/>
          <p14:tracePt t="20374" x="5000625" y="1295400"/>
          <p14:tracePt t="20391" x="4884738" y="1231900"/>
          <p14:tracePt t="20407" x="4813300" y="1204913"/>
          <p14:tracePt t="20424" x="4786313" y="1196975"/>
          <p14:tracePt t="22041" x="4786313" y="1204913"/>
          <p14:tracePt t="22049" x="4803775" y="1231900"/>
          <p14:tracePt t="22058" x="4822825" y="1268413"/>
          <p14:tracePt t="22074" x="4840288" y="1303338"/>
          <p14:tracePt t="22091" x="4857750" y="1347788"/>
          <p14:tracePt t="22107" x="4884738" y="1411288"/>
          <p14:tracePt t="22124" x="4919663" y="1473200"/>
          <p14:tracePt t="22157" x="5153025" y="1687513"/>
          <p14:tracePt t="22190" x="5554663" y="1893888"/>
          <p14:tracePt t="22207" x="5680075" y="1973263"/>
          <p14:tracePt t="22225" x="5867400" y="2089150"/>
          <p14:tracePt t="22241" x="5965825" y="2116138"/>
          <p14:tracePt t="22257" x="6072188" y="2152650"/>
          <p14:tracePt t="22274" x="6205538" y="2160588"/>
          <p14:tracePt t="22290" x="6367463" y="2160588"/>
          <p14:tracePt t="22307" x="6589713" y="2160588"/>
          <p14:tracePt t="22324" x="6911975" y="2160588"/>
          <p14:tracePt t="22341" x="7277100" y="2160588"/>
          <p14:tracePt t="22357" x="7554913" y="2160588"/>
          <p14:tracePt t="22374" x="7777163" y="2152650"/>
          <p14:tracePt t="22391" x="7966075" y="2116138"/>
          <p14:tracePt t="22407" x="8143875" y="2108200"/>
          <p14:tracePt t="22425" x="8491538" y="2108200"/>
          <p14:tracePt t="22440" x="8742363" y="2108200"/>
          <p14:tracePt t="22457" x="8966200" y="2108200"/>
          <p14:tracePt t="22474" x="9134475" y="2108200"/>
          <p14:tracePt t="22490" x="9215438" y="2108200"/>
          <p14:tracePt t="22507" x="9251950" y="2108200"/>
          <p14:tracePt t="22524" x="9277350" y="2108200"/>
          <p14:tracePt t="22541" x="9313863" y="2089150"/>
          <p14:tracePt t="22557" x="9331325" y="2089150"/>
          <p14:tracePt t="22574" x="9340850" y="2089150"/>
          <p14:tracePt t="22634" x="9340850" y="2081213"/>
          <p14:tracePt t="22657" x="9340850" y="2062163"/>
          <p14:tracePt t="22665" x="9340850" y="2044700"/>
          <p14:tracePt t="22674" x="9340850" y="2027238"/>
          <p14:tracePt t="22691" x="9277350" y="1990725"/>
          <p14:tracePt t="22707" x="9205913" y="1938338"/>
          <p14:tracePt t="22724" x="9161463" y="1901825"/>
          <p14:tracePt t="22741" x="9117013" y="1884363"/>
          <p14:tracePt t="22757" x="9082088" y="1874838"/>
          <p14:tracePt t="22774" x="9037638" y="1857375"/>
          <p14:tracePt t="22791" x="8956675" y="1839913"/>
          <p14:tracePt t="22807" x="8867775" y="1830388"/>
          <p14:tracePt t="22825" x="8688388" y="1822450"/>
          <p14:tracePt t="22841" x="8528050" y="1812925"/>
          <p14:tracePt t="22857" x="8367713" y="1785938"/>
          <p14:tracePt t="22874" x="8224838" y="1785938"/>
          <p14:tracePt t="22891" x="8081963" y="1785938"/>
          <p14:tracePt t="22907" x="7939088" y="1822450"/>
          <p14:tracePt t="22924" x="7769225" y="1911350"/>
          <p14:tracePt t="22940" x="7572375" y="2017713"/>
          <p14:tracePt t="22957" x="7358063" y="2081213"/>
          <p14:tracePt t="22974" x="7143750" y="2116138"/>
          <p14:tracePt t="22990" x="6983413" y="2116138"/>
          <p14:tracePt t="23007" x="6875463" y="2133600"/>
          <p14:tracePt t="23024" x="6724650" y="2152650"/>
          <p14:tracePt t="23040" x="6608763" y="2214563"/>
          <p14:tracePt t="23057" x="6429375" y="2303463"/>
          <p14:tracePt t="23073" x="6224588" y="2374900"/>
          <p14:tracePt t="23090" x="6027738" y="2446338"/>
          <p14:tracePt t="23107" x="5840413" y="2500313"/>
          <p14:tracePt t="23124" x="5705475" y="2554288"/>
          <p14:tracePt t="23141" x="5616575" y="2616200"/>
          <p14:tracePt t="23157" x="5510213" y="2687638"/>
          <p14:tracePt t="23174" x="5402263" y="2776538"/>
          <p14:tracePt t="23191" x="5322888" y="2867025"/>
          <p14:tracePt t="23207" x="5286375" y="2928938"/>
          <p14:tracePt t="23225" x="5224463" y="3009900"/>
          <p14:tracePt t="23241" x="5197475" y="3036888"/>
          <p14:tracePt t="23257" x="5180013" y="3062288"/>
          <p14:tracePt t="23274" x="5160963" y="3125788"/>
          <p14:tracePt t="23291" x="5133975" y="3205163"/>
          <p14:tracePt t="23307" x="5126038" y="3276600"/>
          <p14:tracePt t="23324" x="5116513" y="3340100"/>
          <p14:tracePt t="23341" x="5116513" y="3384550"/>
          <p14:tracePt t="23357" x="5116513" y="3402013"/>
          <p14:tracePt t="23374" x="5116513" y="3446463"/>
          <p14:tracePt t="23391" x="5116513" y="3490913"/>
          <p14:tracePt t="23407" x="5143500" y="3571875"/>
          <p14:tracePt t="23425" x="5197475" y="3633788"/>
          <p14:tracePt t="23440" x="5214938" y="3652838"/>
          <p14:tracePt t="23457" x="5214938" y="3660775"/>
          <p14:tracePt t="23474" x="5214938" y="3670300"/>
          <p14:tracePt t="23490" x="5251450" y="3679825"/>
          <p14:tracePt t="23507" x="5322888" y="3714750"/>
          <p14:tracePt t="23523" x="5456238" y="3776663"/>
          <p14:tracePt t="23540" x="5608638" y="3848100"/>
          <p14:tracePt t="23557" x="5759450" y="3929063"/>
          <p14:tracePt t="23574" x="5894388" y="4000500"/>
          <p14:tracePt t="23591" x="6018213" y="4071938"/>
          <p14:tracePt t="23607" x="6143625" y="4125913"/>
          <p14:tracePt t="23625" x="6348413" y="4187825"/>
          <p14:tracePt t="23640" x="6465888" y="4224338"/>
          <p14:tracePt t="23657" x="6527800" y="4251325"/>
          <p14:tracePt t="23674" x="6581775" y="4259263"/>
          <p14:tracePt t="23691" x="6616700" y="4259263"/>
          <p14:tracePt t="23707" x="6661150" y="4268788"/>
          <p14:tracePt t="23724" x="6724650" y="4276725"/>
          <p14:tracePt t="23741" x="6848475" y="4303713"/>
          <p14:tracePt t="23757" x="6965950" y="4340225"/>
          <p14:tracePt t="23774" x="7081838" y="4375150"/>
          <p14:tracePt t="23791" x="7197725" y="4411663"/>
          <p14:tracePt t="23807" x="7323138" y="4456113"/>
          <p14:tracePt t="23825" x="7554913" y="4545013"/>
          <p14:tracePt t="23841" x="7732713" y="4616450"/>
          <p14:tracePt t="23857" x="7858125" y="4652963"/>
          <p14:tracePt t="23874" x="7947025" y="4679950"/>
          <p14:tracePt t="23891" x="7974013" y="4679950"/>
          <p14:tracePt t="23907" x="8018463" y="4679950"/>
          <p14:tracePt t="23924" x="8045450" y="4679950"/>
          <p14:tracePt t="23941" x="8089900" y="4679950"/>
          <p14:tracePt t="23957" x="8134350" y="4679950"/>
          <p14:tracePt t="23974" x="8170863" y="4679950"/>
          <p14:tracePt t="23990" x="8224838" y="4679950"/>
          <p14:tracePt t="24007" x="8269288" y="4679950"/>
          <p14:tracePt t="24025" x="8367713" y="4687888"/>
          <p14:tracePt t="24041" x="8420100" y="4687888"/>
          <p14:tracePt t="24057" x="8474075" y="4705350"/>
          <p14:tracePt t="24074" x="8528050" y="4705350"/>
          <p14:tracePt t="24090" x="8562975" y="4705350"/>
          <p14:tracePt t="24107" x="8643938" y="4705350"/>
          <p14:tracePt t="24123" x="8759825" y="4705350"/>
          <p14:tracePt t="24140" x="8902700" y="4697413"/>
          <p14:tracePt t="24157" x="9055100" y="4687888"/>
          <p14:tracePt t="24173" x="9188450" y="4652963"/>
          <p14:tracePt t="24190" x="9313863" y="4598988"/>
          <p14:tracePt t="24207" x="9429750" y="4554538"/>
          <p14:tracePt t="24224" x="9555163" y="4483100"/>
          <p14:tracePt t="24240" x="9786938" y="4367213"/>
          <p14:tracePt t="24257" x="9939338" y="4268788"/>
          <p14:tracePt t="24273" x="10045700" y="4179888"/>
          <p14:tracePt t="24290" x="10134600" y="4089400"/>
          <p14:tracePt t="24307" x="10198100" y="4037013"/>
          <p14:tracePt t="24324" x="10269538" y="3946525"/>
          <p14:tracePt t="24341" x="10340975" y="3840163"/>
          <p14:tracePt t="24357" x="10402888" y="3732213"/>
          <p14:tracePt t="24374" x="10439400" y="3598863"/>
          <p14:tracePt t="24390" x="10466388" y="3473450"/>
          <p14:tracePt t="24407" x="10466388" y="3348038"/>
          <p14:tracePt t="24423" x="10466388" y="3241675"/>
          <p14:tracePt t="24440" x="10466388" y="3071813"/>
          <p14:tracePt t="24456" x="10466388" y="2965450"/>
          <p14:tracePt t="24473" x="10466388" y="2847975"/>
          <p14:tracePt t="24490" x="10466388" y="2741613"/>
          <p14:tracePt t="24507" x="10447338" y="2633663"/>
          <p14:tracePt t="24524" x="10420350" y="2562225"/>
          <p14:tracePt t="24541" x="10385425" y="2509838"/>
          <p14:tracePt t="24558" x="10358438" y="2446338"/>
          <p14:tracePt t="24574" x="10323513" y="2411413"/>
          <p14:tracePt t="24591" x="10277475" y="2357438"/>
          <p14:tracePt t="24607" x="10215563" y="2303463"/>
          <p14:tracePt t="24624" x="10090150" y="2214563"/>
          <p14:tracePt t="24641" x="10010775" y="2170113"/>
          <p14:tracePt t="24657" x="9902825" y="2116138"/>
          <p14:tracePt t="24674" x="9759950" y="2036763"/>
          <p14:tracePt t="24690" x="9617075" y="1982788"/>
          <p14:tracePt t="24707" x="9447213" y="1911350"/>
          <p14:tracePt t="24724" x="9323388" y="1874838"/>
          <p14:tracePt t="24741" x="9242425" y="1847850"/>
          <p14:tracePt t="24757" x="9144000" y="1830388"/>
          <p14:tracePt t="24774" x="9018588" y="1812925"/>
          <p14:tracePt t="24791" x="8875713" y="1803400"/>
          <p14:tracePt t="24807" x="8724900" y="1803400"/>
          <p14:tracePt t="24825" x="8483600" y="1803400"/>
          <p14:tracePt t="24841" x="8375650" y="1803400"/>
          <p14:tracePt t="24857" x="8277225" y="1803400"/>
          <p14:tracePt t="24874" x="8188325" y="1812925"/>
          <p14:tracePt t="24890" x="8126413" y="1822450"/>
          <p14:tracePt t="24907" x="8045450" y="1857375"/>
          <p14:tracePt t="24924" x="7939088" y="1919288"/>
          <p14:tracePt t="24941" x="7823200" y="1973263"/>
          <p14:tracePt t="24957" x="7742238" y="2017713"/>
          <p14:tracePt t="24974" x="7680325" y="2054225"/>
          <p14:tracePt t="24991" x="7634288" y="2081213"/>
          <p14:tracePt t="25007" x="7572375" y="2108200"/>
          <p14:tracePt t="25023" x="7483475" y="2152650"/>
          <p14:tracePt t="25040" x="7385050" y="2205038"/>
          <p14:tracePt t="25057" x="7331075" y="2232025"/>
          <p14:tracePt t="25073" x="7296150" y="2259013"/>
          <p14:tracePt t="25090" x="7269163" y="2259013"/>
          <p14:tracePt t="25107" x="7251700" y="2276475"/>
          <p14:tracePt t="25124" x="7224713" y="2295525"/>
          <p14:tracePt t="25141" x="7197725" y="2303463"/>
          <p14:tracePt t="25157" x="7180263" y="2322513"/>
          <p14:tracePt t="25174" x="7161213" y="2330450"/>
          <p14:tracePt t="25191" x="7134225" y="2347913"/>
          <p14:tracePt t="25207" x="7116763" y="2357438"/>
          <p14:tracePt t="25225" x="7099300" y="2374900"/>
          <p14:tracePt t="25241" x="7081838" y="2384425"/>
          <p14:tracePt t="25257" x="7054850" y="2401888"/>
          <p14:tracePt t="25274" x="7027863" y="2428875"/>
          <p14:tracePt t="25290" x="7000875" y="2446338"/>
          <p14:tracePt t="25307" x="6965950" y="2482850"/>
          <p14:tracePt t="25324" x="6919913" y="2536825"/>
          <p14:tracePt t="25341" x="6894513" y="2589213"/>
          <p14:tracePt t="25357" x="6848475" y="2679700"/>
          <p14:tracePt t="25374" x="6804025" y="2776538"/>
          <p14:tracePt t="25391" x="6769100" y="2874963"/>
          <p14:tracePt t="25407" x="6751638" y="2973388"/>
          <p14:tracePt t="25425" x="6732588" y="3125788"/>
          <p14:tracePt t="25440" x="6732588" y="3214688"/>
          <p14:tracePt t="25457" x="6732588" y="3313113"/>
          <p14:tracePt t="25474" x="6759575" y="3455988"/>
          <p14:tracePt t="25490" x="6867525" y="3625850"/>
          <p14:tracePt t="25507" x="7010400" y="3786188"/>
          <p14:tracePt t="25524" x="7134225" y="3884613"/>
          <p14:tracePt t="25541" x="7205663" y="3946525"/>
          <p14:tracePt t="25557" x="7224713" y="3965575"/>
          <p14:tracePt t="25574" x="7251700" y="3965575"/>
          <p14:tracePt t="25591" x="7286625" y="3990975"/>
          <p14:tracePt t="25607" x="7402513" y="4027488"/>
          <p14:tracePt t="25611" x="7473950" y="4054475"/>
          <p14:tracePt t="25624" x="7554913" y="4081463"/>
          <p14:tracePt t="25641" x="7705725" y="4108450"/>
          <p14:tracePt t="25657" x="7742238" y="4108450"/>
          <p14:tracePt t="25674" x="7769225" y="4108450"/>
          <p14:tracePt t="25690" x="7786688" y="4098925"/>
          <p14:tracePt t="25707" x="7813675" y="4071938"/>
          <p14:tracePt t="25724" x="7875588" y="4037013"/>
          <p14:tracePt t="25740" x="7912100" y="3973513"/>
          <p14:tracePt t="25757" x="7929563" y="3929063"/>
          <p14:tracePt t="25774" x="7947025" y="3884613"/>
          <p14:tracePt t="25791" x="7947025" y="3867150"/>
          <p14:tracePt t="25807" x="7947025" y="3848100"/>
          <p14:tracePt t="25825" x="7947025" y="3830638"/>
          <p14:tracePt t="25841" x="7947025" y="3813175"/>
          <p14:tracePt t="25857" x="7939088" y="3803650"/>
          <p14:tracePt t="25874" x="7929563" y="3795713"/>
          <p14:tracePt t="25890" x="7920038" y="3795713"/>
          <p14:tracePt t="27777" x="7920038" y="3803650"/>
          <p14:tracePt t="27785" x="7920038" y="3840163"/>
          <p14:tracePt t="27793" x="7920038" y="3902075"/>
          <p14:tracePt t="27807" x="7920038" y="3983038"/>
          <p14:tracePt t="27825" x="7912100" y="4116388"/>
          <p14:tracePt t="27840" x="7912100" y="4224338"/>
          <p14:tracePt t="27873" x="7947025" y="4465638"/>
          <p14:tracePt t="27907" x="8018463" y="4598988"/>
          <p14:tracePt t="27924" x="8045450" y="4652963"/>
          <p14:tracePt t="27940" x="8081963" y="4705350"/>
          <p14:tracePt t="27957" x="8126413" y="4776788"/>
          <p14:tracePt t="27973" x="8161338" y="4840288"/>
          <p14:tracePt t="27990" x="8180388" y="4867275"/>
          <p14:tracePt t="28007" x="8180388" y="4875213"/>
          <p14:tracePt t="28023" x="8180388" y="4884738"/>
          <p14:tracePt t="28040" x="8170863" y="4902200"/>
          <p14:tracePt t="28057" x="8116888" y="4956175"/>
          <p14:tracePt t="28073" x="8018463" y="5045075"/>
          <p14:tracePt t="28090" x="7912100" y="5133975"/>
          <p14:tracePt t="28107" x="7786688" y="5205413"/>
          <p14:tracePt t="28123" x="7661275" y="5241925"/>
          <p14:tracePt t="28141" x="7537450" y="5241925"/>
          <p14:tracePt t="28157" x="7419975" y="5241925"/>
          <p14:tracePt t="28174" x="7331075" y="5224463"/>
          <p14:tracePt t="28190" x="7251700" y="5197475"/>
          <p14:tracePt t="28207" x="7180263" y="5160963"/>
          <p14:tracePt t="28224" x="7116763" y="5133975"/>
          <p14:tracePt t="28240" x="6991350" y="5062538"/>
          <p14:tracePt t="28257" x="6929438" y="5037138"/>
          <p14:tracePt t="28274" x="6884988" y="5010150"/>
          <p14:tracePt t="28290" x="6858000" y="5000625"/>
          <p14:tracePt t="28307" x="6823075" y="4991100"/>
          <p14:tracePt t="28323" x="6796088" y="4991100"/>
          <p14:tracePt t="28340" x="6769100" y="4983163"/>
          <p14:tracePt t="28357" x="6751638" y="4973638"/>
          <p14:tracePt t="28374" x="6732588" y="4973638"/>
          <p14:tracePt t="28390" x="6715125" y="4965700"/>
          <p14:tracePt t="28407" x="6705600" y="4965700"/>
          <p14:tracePt t="28530" x="6715125" y="4965700"/>
          <p14:tracePt t="28537" x="6742113" y="4965700"/>
          <p14:tracePt t="28545" x="6769100" y="4965700"/>
          <p14:tracePt t="28557" x="6796088" y="4965700"/>
          <p14:tracePt t="28573" x="6875463" y="4965700"/>
          <p14:tracePt t="28590" x="7000875" y="4965700"/>
          <p14:tracePt t="28607" x="7089775" y="4965700"/>
          <p14:tracePt t="28610" x="7126288" y="4965700"/>
          <p14:tracePt t="28624" x="7153275" y="4965700"/>
          <p14:tracePt t="28640" x="7215188" y="4965700"/>
          <p14:tracePt t="28657" x="7251700" y="4946650"/>
          <p14:tracePt t="28674" x="7304088" y="4929188"/>
          <p14:tracePt t="28690" x="7375525" y="4929188"/>
          <p14:tracePt t="28707" x="7439025" y="4929188"/>
          <p14:tracePt t="28724" x="7537450" y="4929188"/>
          <p14:tracePt t="28740" x="7634288" y="4929188"/>
          <p14:tracePt t="28757" x="7732713" y="4929188"/>
          <p14:tracePt t="28774" x="7796213" y="4929188"/>
          <p14:tracePt t="28790" x="7831138" y="4929188"/>
          <p14:tracePt t="28807" x="7867650" y="4911725"/>
          <p14:tracePt t="28823" x="7885113" y="4902200"/>
          <p14:tracePt t="28841" x="7902575" y="4902200"/>
          <p14:tracePt t="28857" x="7902575" y="4894263"/>
          <p14:tracePt t="28905" x="7885113" y="4894263"/>
          <p14:tracePt t="28913" x="7840663" y="4894263"/>
          <p14:tracePt t="28923" x="7786688" y="4894263"/>
          <p14:tracePt t="28940" x="7626350" y="4875213"/>
          <p14:tracePt t="28957" x="7483475" y="4857750"/>
          <p14:tracePt t="28974" x="7340600" y="4857750"/>
          <p14:tracePt t="28990" x="7188200" y="4830763"/>
          <p14:tracePt t="29007" x="7010400" y="4830763"/>
          <p14:tracePt t="29025" x="6732588" y="4830763"/>
          <p14:tracePt t="29041" x="6537325" y="4830763"/>
          <p14:tracePt t="29057" x="6394450" y="4830763"/>
          <p14:tracePt t="29074" x="6323013" y="4830763"/>
          <p14:tracePt t="29090" x="6296025" y="4830763"/>
          <p14:tracePt t="29107" x="6276975" y="4830763"/>
          <p14:tracePt t="29123" x="6276975" y="4840288"/>
          <p14:tracePt t="29141" x="6269038" y="4840288"/>
          <p14:tracePt t="29157" x="6269038" y="4848225"/>
          <p14:tracePt t="29174" x="6259513" y="4848225"/>
          <p14:tracePt t="29410" x="6259513" y="4857750"/>
          <p14:tracePt t="29442" x="6269038" y="4857750"/>
          <p14:tracePt t="29450" x="6276975" y="4857750"/>
          <p14:tracePt t="29474" x="6330950" y="4857750"/>
          <p14:tracePt t="29507" x="6537325" y="4857750"/>
          <p14:tracePt t="29524" x="6715125" y="4875213"/>
          <p14:tracePt t="29540" x="6919913" y="4894263"/>
          <p14:tracePt t="29557" x="7116763" y="4911725"/>
          <p14:tracePt t="29574" x="7277100" y="4911725"/>
          <p14:tracePt t="29590" x="7385050" y="4911725"/>
          <p14:tracePt t="29607" x="7456488" y="4911725"/>
          <p14:tracePt t="29624" x="7572375" y="4911725"/>
          <p14:tracePt t="29627" x="7626350" y="4911725"/>
          <p14:tracePt t="29641" x="7751763" y="4919663"/>
          <p14:tracePt t="29657" x="7858125" y="4929188"/>
          <p14:tracePt t="29674" x="7966075" y="4929188"/>
          <p14:tracePt t="29690" x="8062913" y="4946650"/>
          <p14:tracePt t="29707" x="8153400" y="4946650"/>
          <p14:tracePt t="29724" x="8224838" y="4946650"/>
          <p14:tracePt t="29740" x="8296275" y="4929188"/>
          <p14:tracePt t="29757" x="8394700" y="4902200"/>
          <p14:tracePt t="29774" x="8483600" y="4894263"/>
          <p14:tracePt t="29790" x="8572500" y="4875213"/>
          <p14:tracePt t="29807" x="8670925" y="4867275"/>
          <p14:tracePt t="29824" x="8732838" y="4857750"/>
          <p14:tracePt t="29841" x="8796338" y="4830763"/>
          <p14:tracePt t="29856" x="8823325" y="4813300"/>
          <p14:tracePt t="29873" x="8867775" y="4803775"/>
          <p14:tracePt t="29889" x="8912225" y="4795838"/>
          <p14:tracePt t="29906" x="8956675" y="4795838"/>
          <p14:tracePt t="29923" x="9010650" y="4795838"/>
          <p14:tracePt t="29940" x="9063038" y="4795838"/>
          <p14:tracePt t="29957" x="9099550" y="4795838"/>
          <p14:tracePt t="29973" x="9117013" y="4795838"/>
          <p14:tracePt t="29990" x="9153525" y="4786313"/>
          <p14:tracePt t="30007" x="9197975" y="4776788"/>
          <p14:tracePt t="30023" x="9277350" y="4768850"/>
          <p14:tracePt t="30040" x="9358313" y="4768850"/>
          <p14:tracePt t="30057" x="9375775" y="4768850"/>
          <p14:tracePt t="30130" x="9367838" y="4768850"/>
          <p14:tracePt t="30138" x="9358313" y="4768850"/>
          <p14:tracePt t="30145" x="9358313" y="4776788"/>
          <p14:tracePt t="30157" x="9340850" y="4776788"/>
          <p14:tracePt t="30173" x="9286875" y="4795838"/>
          <p14:tracePt t="30190" x="9188450" y="4813300"/>
          <p14:tracePt t="30207" x="9055100" y="4822825"/>
          <p14:tracePt t="30224" x="8912225" y="4830763"/>
          <p14:tracePt t="30241" x="8661400" y="4848225"/>
          <p14:tracePt t="30257" x="8491538" y="4848225"/>
          <p14:tracePt t="30274" x="8348663" y="4848225"/>
          <p14:tracePt t="30290" x="8259763" y="4848225"/>
          <p14:tracePt t="30307" x="8224838" y="4848225"/>
          <p14:tracePt t="30323" x="8215313" y="4848225"/>
          <p14:tracePt t="30377" x="8224838" y="4848225"/>
          <p14:tracePt t="30386" x="8242300" y="4848225"/>
          <p14:tracePt t="30394" x="8277225" y="4848225"/>
          <p14:tracePt t="30407" x="8323263" y="4848225"/>
          <p14:tracePt t="30424" x="8420100" y="4848225"/>
          <p14:tracePt t="30441" x="8653463" y="4848225"/>
          <p14:tracePt t="30457" x="8813800" y="4867275"/>
          <p14:tracePt t="30474" x="8947150" y="4867275"/>
          <p14:tracePt t="30490" x="9037638" y="4867275"/>
          <p14:tracePt t="30507" x="9082088" y="4867275"/>
          <p14:tracePt t="30524" x="9109075" y="4857750"/>
          <p14:tracePt t="30540" x="9170988" y="4830763"/>
          <p14:tracePt t="30557" x="9215438" y="4822825"/>
          <p14:tracePt t="30573" x="9242425" y="4822825"/>
          <p14:tracePt t="30590" x="9259888" y="4822825"/>
          <p14:tracePt t="30762" x="9251950" y="4822825"/>
          <p14:tracePt t="30770" x="9242425" y="4822825"/>
          <p14:tracePt t="30777" x="9224963" y="4822825"/>
          <p14:tracePt t="30790" x="9205913" y="4822825"/>
          <p14:tracePt t="30807" x="9126538" y="4822825"/>
          <p14:tracePt t="30824" x="9010650" y="4822825"/>
          <p14:tracePt t="30841" x="8796338" y="4830763"/>
          <p14:tracePt t="30857" x="8688388" y="4840288"/>
          <p14:tracePt t="30874" x="8616950" y="4840288"/>
          <p14:tracePt t="30890" x="8562975" y="4848225"/>
          <p14:tracePt t="30907" x="8510588" y="4867275"/>
          <p14:tracePt t="30924" x="8447088" y="4875213"/>
          <p14:tracePt t="30940" x="8367713" y="4911725"/>
          <p14:tracePt t="30957" x="8277225" y="4938713"/>
          <p14:tracePt t="30974" x="8197850" y="4946650"/>
          <p14:tracePt t="30990" x="8170863" y="4956175"/>
          <p14:tracePt t="31007" x="8161338" y="4965700"/>
          <p14:tracePt t="31057" x="8170863" y="4965700"/>
          <p14:tracePt t="31064" x="8224838" y="4973638"/>
          <p14:tracePt t="31073" x="8296275" y="4983163"/>
          <p14:tracePt t="31089" x="8447088" y="4983163"/>
          <p14:tracePt t="31106" x="8626475" y="4983163"/>
          <p14:tracePt t="31123" x="8751888" y="4983163"/>
          <p14:tracePt t="31141" x="8804275" y="4983163"/>
          <p14:tracePt t="31157" x="8823325" y="4983163"/>
          <p14:tracePt t="31173" x="8831263" y="4973638"/>
          <p14:tracePt t="32154" x="8813800" y="4965700"/>
          <p14:tracePt t="32162" x="8751888" y="4929188"/>
          <p14:tracePt t="32174" x="8670925" y="4902200"/>
          <p14:tracePt t="32190" x="8562975" y="4875213"/>
          <p14:tracePt t="32224" x="8528050" y="4875213"/>
          <p14:tracePt t="32274" x="8555038" y="4894263"/>
          <p14:tracePt t="32290" x="8555038" y="4902200"/>
          <p14:tracePt t="32650" x="8545513" y="4902200"/>
          <p14:tracePt t="32658" x="8528050" y="4919663"/>
          <p14:tracePt t="32666" x="8483600" y="4938713"/>
          <p14:tracePt t="32675" x="8385175" y="4946650"/>
          <p14:tracePt t="32690" x="8037513" y="4965700"/>
          <p14:tracePt t="32707" x="7715250" y="4965700"/>
          <p14:tracePt t="32740" x="7242175" y="4965700"/>
          <p14:tracePt t="32774" x="6724650" y="4965700"/>
          <p14:tracePt t="32790" x="6510338" y="4956175"/>
          <p14:tracePt t="32807" x="6224588" y="4911725"/>
          <p14:tracePt t="32823" x="5822950" y="4830763"/>
          <p14:tracePt t="32841" x="5394325" y="4732338"/>
          <p14:tracePt t="32857" x="5224463" y="4697413"/>
          <p14:tracePt t="32874" x="5126038" y="4679950"/>
          <p14:tracePt t="32890" x="5072063" y="4652963"/>
          <p14:tracePt t="32907" x="5037138" y="4643438"/>
          <p14:tracePt t="32923" x="5027613" y="4633913"/>
          <p14:tracePt t="32940" x="5018088" y="4633913"/>
          <p14:tracePt t="33065" x="5037138" y="4633913"/>
          <p14:tracePt t="33074" x="5072063" y="4633913"/>
          <p14:tracePt t="33082" x="5133975" y="4633913"/>
          <p14:tracePt t="33090" x="5197475" y="4660900"/>
          <p14:tracePt t="33107" x="5303838" y="4724400"/>
          <p14:tracePt t="33123" x="5340350" y="4751388"/>
          <p14:tracePt t="33140" x="5348288" y="4751388"/>
          <p14:tracePt t="33234" x="5367338" y="4751388"/>
          <p14:tracePt t="33241" x="5375275" y="4751388"/>
          <p14:tracePt t="33250" x="5394325" y="4751388"/>
          <p14:tracePt t="33258" x="5419725" y="4732338"/>
          <p14:tracePt t="33274" x="5510213" y="4616450"/>
          <p14:tracePt t="33290" x="5589588" y="4438650"/>
          <p14:tracePt t="33307" x="5661025" y="4224338"/>
          <p14:tracePt t="33323" x="5680075" y="3956050"/>
          <p14:tracePt t="33340" x="5697538" y="3608388"/>
          <p14:tracePt t="33357" x="5697538" y="3241675"/>
          <p14:tracePt t="33374" x="5697538" y="2965450"/>
          <p14:tracePt t="33390" x="5697538" y="2759075"/>
          <p14:tracePt t="33407" x="5697538" y="2608263"/>
          <p14:tracePt t="33423" x="5697538" y="2482850"/>
          <p14:tracePt t="33441" x="5697538" y="2384425"/>
          <p14:tracePt t="33457" x="5697538" y="2357438"/>
          <p14:tracePt t="33474" x="5697538" y="2339975"/>
          <p14:tracePt t="33634" x="5680075" y="2357438"/>
          <p14:tracePt t="33642" x="5626100" y="2428875"/>
          <p14:tracePt t="33650" x="5554663" y="2527300"/>
          <p14:tracePt t="33658" x="5500688" y="2633663"/>
          <p14:tracePt t="33674" x="5456238" y="2874963"/>
          <p14:tracePt t="33690" x="5402263" y="3295650"/>
          <p14:tracePt t="33707" x="5375275" y="3697288"/>
          <p14:tracePt t="33723" x="5367338" y="3929063"/>
          <p14:tracePt t="33740" x="5367338" y="4071938"/>
          <p14:tracePt t="33757" x="5348288" y="4143375"/>
          <p14:tracePt t="33773" x="5348288" y="4179888"/>
          <p14:tracePt t="33790" x="5340350" y="4205288"/>
          <p14:tracePt t="33807" x="5340350" y="4224338"/>
          <p14:tracePt t="33823" x="5330825" y="4224338"/>
          <p14:tracePt t="33840" x="5330825" y="4232275"/>
          <p14:tracePt t="33962" x="5330825" y="4205288"/>
          <p14:tracePt t="33970" x="5330825" y="4160838"/>
          <p14:tracePt t="33978" x="5340350" y="4098925"/>
          <p14:tracePt t="33990" x="5340350" y="4037013"/>
          <p14:tracePt t="34007" x="5348288" y="3919538"/>
          <p14:tracePt t="34023" x="5348288" y="3786188"/>
          <p14:tracePt t="34041" x="5348288" y="3562350"/>
          <p14:tracePt t="34057" x="5330825" y="3375025"/>
          <p14:tracePt t="34073" x="5295900" y="3214688"/>
          <p14:tracePt t="34090" x="5276850" y="3071813"/>
          <p14:tracePt t="34106" x="5251450" y="2990850"/>
          <p14:tracePt t="34123" x="5251450" y="2973388"/>
          <p14:tracePt t="34241" x="5241925" y="2973388"/>
          <p14:tracePt t="34250" x="5214938" y="2973388"/>
          <p14:tracePt t="34258" x="5180013" y="2973388"/>
          <p14:tracePt t="34274" x="5143500" y="2973388"/>
          <p14:tracePt t="34290" x="5126038" y="2973388"/>
          <p14:tracePt t="34307" x="5072063" y="2982913"/>
          <p14:tracePt t="34323" x="5000625" y="3036888"/>
          <p14:tracePt t="34340" x="4902200" y="3143250"/>
          <p14:tracePt t="34357" x="4830763" y="3276600"/>
          <p14:tracePt t="34374" x="4803775" y="3411538"/>
          <p14:tracePt t="34390" x="4803775" y="3500438"/>
          <p14:tracePt t="34407" x="4803775" y="3527425"/>
          <p14:tracePt t="34423" x="4803775" y="3536950"/>
          <p14:tracePt t="34530" x="4813300" y="3536950"/>
          <p14:tracePt t="34538" x="4840288" y="3536950"/>
          <p14:tracePt t="34545" x="4875213" y="3536950"/>
          <p14:tracePt t="34557" x="4911725" y="3517900"/>
          <p14:tracePt t="34573" x="4965700" y="3473450"/>
          <p14:tracePt t="34590" x="5000625" y="3438525"/>
          <p14:tracePt t="34607" x="5027613" y="3402013"/>
          <p14:tracePt t="34610" x="5045075" y="3384550"/>
          <p14:tracePt t="34623" x="5054600" y="3357563"/>
          <p14:tracePt t="34641" x="5081588" y="3259138"/>
          <p14:tracePt t="34656" x="5081588" y="3232150"/>
          <p14:tracePt t="34674" x="5089525" y="3214688"/>
          <p14:tracePt t="34690" x="5089525" y="3197225"/>
          <p14:tracePt t="34746" x="5089525" y="3187700"/>
          <p14:tracePt t="34762" x="5089525" y="3179763"/>
          <p14:tracePt t="34770" x="5089525" y="3160713"/>
          <p14:tracePt t="34786" x="5089525" y="3152775"/>
          <p14:tracePt t="34801" x="5089525" y="3143250"/>
          <p14:tracePt t="34809" x="5089525" y="3133725"/>
          <p14:tracePt t="34823" x="5089525" y="3125788"/>
          <p14:tracePt t="34841" x="5089525" y="3089275"/>
          <p14:tracePt t="34857" x="5089525" y="3062288"/>
          <p14:tracePt t="34874" x="5089525" y="3036888"/>
          <p14:tracePt t="34890" x="5089525" y="3017838"/>
          <p14:tracePt t="34906" x="5089525" y="3009900"/>
          <p14:tracePt t="34986" x="5081588" y="3009900"/>
          <p14:tracePt t="35002" x="5072063" y="3009900"/>
          <p14:tracePt t="35017" x="5062538" y="3009900"/>
          <p14:tracePt t="35034" x="5054600" y="3009900"/>
          <p14:tracePt t="35042" x="5045075" y="3009900"/>
          <p14:tracePt t="35057" x="5018088" y="3009900"/>
          <p14:tracePt t="35074" x="4991100" y="3017838"/>
          <p14:tracePt t="35090" x="4929188" y="3036888"/>
          <p14:tracePt t="35106" x="4867275" y="3089275"/>
          <p14:tracePt t="35123" x="4830763" y="3160713"/>
          <p14:tracePt t="35140" x="4813300" y="3232150"/>
          <p14:tracePt t="35156" x="4803775" y="3295650"/>
          <p14:tracePt t="35173" x="4803775" y="3367088"/>
          <p14:tracePt t="35190" x="4840288" y="3438525"/>
          <p14:tracePt t="35207" x="4867275" y="3473450"/>
          <p14:tracePt t="35223" x="4884738" y="3490913"/>
          <p14:tracePt t="35266" x="4894263" y="3490913"/>
          <p14:tracePt t="35275" x="4911725" y="3490913"/>
          <p14:tracePt t="35290" x="4956175" y="3482975"/>
          <p14:tracePt t="35307" x="5000625" y="3465513"/>
          <p14:tracePt t="35323" x="5054600" y="3419475"/>
          <p14:tracePt t="35340" x="5099050" y="3394075"/>
          <p14:tracePt t="35357" x="5126038" y="3357563"/>
          <p14:tracePt t="35373" x="5133975" y="3303588"/>
          <p14:tracePt t="35390" x="5133975" y="3251200"/>
          <p14:tracePt t="35407" x="5133975" y="3197225"/>
          <p14:tracePt t="35423" x="5133975" y="3152775"/>
          <p14:tracePt t="35441" x="5133975" y="3108325"/>
          <p14:tracePt t="35457" x="5133975" y="3081338"/>
          <p14:tracePt t="35490" x="5133975" y="3071813"/>
          <p14:tracePt t="38505" x="5126038" y="3071813"/>
          <p14:tracePt t="38514" x="5081588" y="3089275"/>
          <p14:tracePt t="38523" x="5027613" y="3116263"/>
          <p14:tracePt t="38540" x="4929188" y="3152775"/>
          <p14:tracePt t="38557" x="4751388" y="3152775"/>
          <p14:tracePt t="38573" x="4473575" y="3143250"/>
          <p14:tracePt t="38606" x="4017963" y="3081338"/>
          <p14:tracePt t="38609" x="3919538" y="3081338"/>
          <p14:tracePt t="38641" x="3581400" y="3116263"/>
          <p14:tracePt t="38656" x="3384550" y="3179763"/>
          <p14:tracePt t="38673" x="3152775" y="3251200"/>
          <p14:tracePt t="38690" x="2901950" y="3340100"/>
          <p14:tracePt t="38706" x="2625725" y="3419475"/>
          <p14:tracePt t="38723" x="2428875" y="3536950"/>
          <p14:tracePt t="38740" x="2259013" y="3660775"/>
          <p14:tracePt t="38756" x="2152650" y="3822700"/>
          <p14:tracePt t="38773" x="2125663" y="4000500"/>
          <p14:tracePt t="38790" x="2125663" y="4081463"/>
          <p14:tracePt t="38806" x="2125663" y="4116388"/>
          <p14:tracePt t="38823" x="2143125" y="4179888"/>
          <p14:tracePt t="38841" x="2268538" y="4303713"/>
          <p14:tracePt t="38856" x="2428875" y="4402138"/>
          <p14:tracePt t="38873" x="2589213" y="4518025"/>
          <p14:tracePt t="38890" x="2786063" y="4598988"/>
          <p14:tracePt t="38906" x="2990850" y="4633913"/>
          <p14:tracePt t="38923" x="3160713" y="4652963"/>
          <p14:tracePt t="38939" x="3295650" y="4652963"/>
          <p14:tracePt t="38956" x="3394075" y="4608513"/>
          <p14:tracePt t="38972" x="3473450" y="4537075"/>
          <p14:tracePt t="38990" x="3544888" y="4438650"/>
          <p14:tracePt t="39006" x="3608388" y="4303713"/>
          <p14:tracePt t="39022" x="3616325" y="4170363"/>
          <p14:tracePt t="39039" x="3616325" y="4108450"/>
          <p14:tracePt t="39056" x="3616325" y="4071938"/>
          <p14:tracePt t="39593" x="3608388" y="4071938"/>
          <p14:tracePt t="39616" x="3598863" y="4081463"/>
          <p14:tracePt t="39624" x="3581400" y="4089400"/>
          <p14:tracePt t="39633" x="3554413" y="4098925"/>
          <p14:tracePt t="39641" x="3527425" y="4116388"/>
          <p14:tracePt t="39656" x="3465513" y="4143375"/>
          <p14:tracePt t="39689" x="3348038" y="4187825"/>
          <p14:tracePt t="39723" x="3259138" y="4214813"/>
          <p14:tracePt t="39740" x="3214688" y="4224338"/>
          <p14:tracePt t="39756" x="3187700" y="4224338"/>
          <p14:tracePt t="39773" x="3179763" y="4232275"/>
          <p14:tracePt t="41169" x="3179763" y="4241800"/>
          <p14:tracePt t="41177" x="3170238" y="4241800"/>
          <p14:tracePt t="41190" x="3160713" y="4251325"/>
          <p14:tracePt t="41207" x="3152775" y="4259263"/>
          <p14:tracePt t="41240" x="3143250" y="4276725"/>
          <p14:tracePt t="41273" x="3143250" y="4303713"/>
          <p14:tracePt t="41290" x="3143250" y="4322763"/>
          <p14:tracePt t="41306" x="3143250" y="4340225"/>
          <p14:tracePt t="41323" x="3143250" y="4348163"/>
          <p14:tracePt t="41356" x="3143250" y="4357688"/>
          <p14:tracePt t="41373" x="3133725" y="4357688"/>
          <p14:tracePt t="41390" x="3133725" y="4367213"/>
          <p14:tracePt t="41465" x="3125788" y="4367213"/>
          <p14:tracePt t="41473" x="3116263" y="4367213"/>
          <p14:tracePt t="41873" x="3116263" y="4375150"/>
          <p14:tracePt t="41881" x="3116263" y="4384675"/>
          <p14:tracePt t="41891" x="3108325" y="4394200"/>
          <p14:tracePt t="41906" x="3108325" y="4438650"/>
          <p14:tracePt t="41940" x="3108325" y="4465638"/>
          <p14:tracePt t="41973" x="3108325" y="4491038"/>
          <p14:tracePt t="41990" x="3116263" y="4510088"/>
          <p14:tracePt t="42006" x="3170238" y="4527550"/>
          <p14:tracePt t="42023" x="3224213" y="4545013"/>
          <p14:tracePt t="42041" x="3303588" y="4562475"/>
          <p14:tracePt t="42056" x="3384550" y="4581525"/>
          <p14:tracePt t="42073" x="3438525" y="4581525"/>
          <p14:tracePt t="42090" x="3490913" y="4589463"/>
          <p14:tracePt t="42106" x="3536950" y="4589463"/>
          <p14:tracePt t="42123" x="3554413" y="4598988"/>
          <p14:tracePt t="42514" x="3571875" y="4598988"/>
          <p14:tracePt t="42522" x="3598863" y="4598988"/>
          <p14:tracePt t="42529" x="3608388" y="4598988"/>
          <p14:tracePt t="42539" x="3616325" y="4598988"/>
          <p14:tracePt t="42556" x="3643313" y="4598988"/>
          <p14:tracePt t="42590" x="3687763" y="4554538"/>
          <p14:tracePt t="42623" x="3687763" y="4465638"/>
          <p14:tracePt t="42626" x="3687763" y="4446588"/>
          <p14:tracePt t="42640" x="3687763" y="4429125"/>
          <p14:tracePt t="42656" x="3625850" y="4384675"/>
          <p14:tracePt t="42673" x="3562350" y="4367213"/>
          <p14:tracePt t="42690" x="3482975" y="4340225"/>
          <p14:tracePt t="42706" x="3402013" y="4330700"/>
          <p14:tracePt t="42723" x="3340100" y="4313238"/>
          <p14:tracePt t="42740" x="3295650" y="4313238"/>
          <p14:tracePt t="42756" x="3259138" y="4313238"/>
          <p14:tracePt t="42773" x="3241675" y="4313238"/>
          <p14:tracePt t="42789" x="3224213" y="4313238"/>
          <p14:tracePt t="42806" x="3214688" y="4313238"/>
          <p14:tracePt t="42823" x="3179763" y="4322763"/>
          <p14:tracePt t="42840" x="3108325" y="4367213"/>
          <p14:tracePt t="42856" x="3000375" y="4456113"/>
          <p14:tracePt t="42873" x="2973388" y="4483100"/>
          <p14:tracePt t="42890" x="2946400" y="4500563"/>
          <p14:tracePt t="42906" x="2938463" y="4537075"/>
          <p14:tracePt t="42923" x="2928938" y="4589463"/>
          <p14:tracePt t="42940" x="2928938" y="4643438"/>
          <p14:tracePt t="42956" x="2938463" y="4697413"/>
          <p14:tracePt t="42973" x="2946400" y="4732338"/>
          <p14:tracePt t="42990" x="2965450" y="4759325"/>
          <p14:tracePt t="43006" x="2973388" y="4768850"/>
          <p14:tracePt t="43023" x="2982913" y="4786313"/>
          <p14:tracePt t="43039" x="3000375" y="4795838"/>
          <p14:tracePt t="43057" x="3071813" y="4830763"/>
          <p14:tracePt t="43073" x="3152775" y="4857750"/>
          <p14:tracePt t="43089" x="3241675" y="4867275"/>
          <p14:tracePt t="43106" x="3303588" y="4867275"/>
          <p14:tracePt t="43123" x="3348038" y="4867275"/>
          <p14:tracePt t="43140" x="3394075" y="4857750"/>
          <p14:tracePt t="43156" x="3438525" y="4813300"/>
          <p14:tracePt t="43173" x="3482975" y="4786313"/>
          <p14:tracePt t="43190" x="3509963" y="4776788"/>
          <p14:tracePt t="43206" x="3509963" y="4768850"/>
          <p14:tracePt t="43223" x="3527425" y="4759325"/>
          <p14:tracePt t="43239" x="3554413" y="4732338"/>
          <p14:tracePt t="43257" x="3581400" y="4660900"/>
          <p14:tracePt t="43273" x="3589338" y="4616450"/>
          <p14:tracePt t="43290" x="3598863" y="4581525"/>
          <p14:tracePt t="43306" x="3608388" y="4554538"/>
          <p14:tracePt t="43323" x="3608388" y="4527550"/>
          <p14:tracePt t="43339" x="3608388" y="4510088"/>
          <p14:tracePt t="43356" x="3608388" y="4473575"/>
          <p14:tracePt t="43373" x="3608388" y="4456113"/>
          <p14:tracePt t="43390" x="3608388" y="4438650"/>
          <p14:tracePt t="43406" x="3608388" y="4429125"/>
          <p14:tracePt t="43423" x="3608388" y="4411663"/>
          <p14:tracePt t="43441" x="3581400" y="4384675"/>
          <p14:tracePt t="43457" x="3562350" y="4375150"/>
          <p14:tracePt t="43489" x="3554413" y="4375150"/>
          <p14:tracePt t="43506" x="3544888" y="4375150"/>
          <p14:tracePt t="43523" x="3527425" y="4367213"/>
          <p14:tracePt t="43539" x="3500438" y="4357688"/>
          <p14:tracePt t="43556" x="3473450" y="4348163"/>
          <p14:tracePt t="43573" x="3473450" y="4340225"/>
          <p14:tracePt t="43590" x="3465513" y="4340225"/>
          <p14:tracePt t="43606" x="3455988" y="4340225"/>
          <p14:tracePt t="43610" x="3446463" y="4340225"/>
          <p14:tracePt t="43626" x="3438525" y="4330700"/>
          <p14:tracePt t="43639" x="3419475" y="4330700"/>
          <p14:tracePt t="43656" x="3357563" y="4313238"/>
          <p14:tracePt t="43673" x="3295650" y="4303713"/>
          <p14:tracePt t="43689" x="3224213" y="4286250"/>
          <p14:tracePt t="43706" x="3187700" y="4276725"/>
          <p14:tracePt t="43722" x="3179763" y="4276725"/>
          <p14:tracePt t="43756" x="3160713" y="4276725"/>
          <p14:tracePt t="43773" x="3152775" y="4276725"/>
          <p14:tracePt t="43806" x="3143250" y="4276725"/>
          <p14:tracePt t="43823" x="3125788" y="4276725"/>
          <p14:tracePt t="43841" x="3116263" y="4276725"/>
          <p14:tracePt t="43857" x="3098800" y="4295775"/>
          <p14:tracePt t="43873" x="3062288" y="4313238"/>
          <p14:tracePt t="43890" x="3036888" y="4322763"/>
          <p14:tracePt t="43923" x="3027363" y="4330700"/>
          <p14:tracePt t="43940" x="3017838" y="4330700"/>
          <p14:tracePt t="43956" x="2990850" y="4348163"/>
          <p14:tracePt t="43973" x="2955925" y="4375150"/>
          <p14:tracePt t="43990" x="2911475" y="4402138"/>
          <p14:tracePt t="44006" x="2857500" y="4419600"/>
          <p14:tracePt t="44023" x="2803525" y="4429125"/>
          <p14:tracePt t="44040" x="2786063" y="4456113"/>
          <p14:tracePt t="44056" x="2786063" y="4500563"/>
          <p14:tracePt t="44073" x="2786063" y="4554538"/>
          <p14:tracePt t="44090" x="2813050" y="4625975"/>
          <p14:tracePt t="44106" x="2847975" y="4670425"/>
          <p14:tracePt t="44123" x="2901950" y="4714875"/>
          <p14:tracePt t="44140" x="2982913" y="4759325"/>
          <p14:tracePt t="44156" x="3071813" y="4776788"/>
          <p14:tracePt t="44173" x="3152775" y="4795838"/>
          <p14:tracePt t="44189" x="3232150" y="4795838"/>
          <p14:tracePt t="44206" x="3276600" y="4813300"/>
          <p14:tracePt t="44223" x="3303588" y="4813300"/>
          <p14:tracePt t="44239" x="3322638" y="4813300"/>
          <p14:tracePt t="44257" x="3375025" y="4813300"/>
          <p14:tracePt t="44273" x="3411538" y="4776788"/>
          <p14:tracePt t="44290" x="3446463" y="4697413"/>
          <p14:tracePt t="44306" x="3473450" y="4608513"/>
          <p14:tracePt t="44323" x="3473450" y="4545013"/>
          <p14:tracePt t="44340" x="3473450" y="4491038"/>
          <p14:tracePt t="44356" x="3473450" y="4446588"/>
          <p14:tracePt t="44373" x="3473450" y="4419600"/>
          <p14:tracePt t="44390" x="3455988" y="4402138"/>
          <p14:tracePt t="44406" x="3438525" y="4394200"/>
          <p14:tracePt t="44423" x="3411538" y="4384675"/>
          <p14:tracePt t="44440" x="3384550" y="4375150"/>
          <p14:tracePt t="44456" x="3357563" y="4357688"/>
          <p14:tracePt t="44473" x="3340100" y="4348163"/>
          <p14:tracePt t="46065" x="3340100" y="4330700"/>
          <p14:tracePt t="46073" x="3322638" y="4295775"/>
          <p14:tracePt t="46082" x="3295650" y="4224338"/>
          <p14:tracePt t="46091" x="3259138" y="4133850"/>
          <p14:tracePt t="46107" x="3152775" y="3983038"/>
          <p14:tracePt t="46123" x="3017838" y="3813175"/>
          <p14:tracePt t="46140" x="2884488" y="3652838"/>
          <p14:tracePt t="46173" x="2643188" y="3482975"/>
          <p14:tracePt t="46206" x="2571750" y="3419475"/>
          <p14:tracePt t="46223" x="2536825" y="3394075"/>
          <p14:tracePt t="46239" x="2482850" y="3340100"/>
          <p14:tracePt t="46256" x="2286000" y="3232150"/>
          <p14:tracePt t="46273" x="2116138" y="3133725"/>
          <p14:tracePt t="46290" x="1973263" y="3062288"/>
          <p14:tracePt t="46306" x="1901825" y="3017838"/>
          <p14:tracePt t="46323" x="1839913" y="3000375"/>
          <p14:tracePt t="46339" x="1812925" y="2982913"/>
          <p14:tracePt t="46356" x="1803400" y="2973388"/>
          <p14:tracePt t="46373" x="1795463" y="2973388"/>
          <p14:tracePt t="46474" x="1795463" y="2965450"/>
          <p14:tracePt t="46490" x="1795463" y="2955925"/>
          <p14:tracePt t="46505" x="1803400" y="2955925"/>
          <p14:tracePt t="46514" x="1812925" y="2946400"/>
          <p14:tracePt t="46537" x="1822450" y="2946400"/>
          <p14:tracePt t="46545" x="1839913" y="2946400"/>
          <p14:tracePt t="46556" x="1847850" y="2946400"/>
          <p14:tracePt t="46572" x="1866900" y="2946400"/>
          <p14:tracePt t="46589" x="1874838" y="2946400"/>
          <p14:tracePt t="46623" x="1884363" y="2946400"/>
          <p14:tracePt t="46639" x="1893888" y="2946400"/>
          <p14:tracePt t="47081" x="1901825" y="2946400"/>
          <p14:tracePt t="47090" x="1919288" y="2965450"/>
          <p14:tracePt t="47097" x="1965325" y="3017838"/>
          <p14:tracePt t="47106" x="2027238" y="3089275"/>
          <p14:tracePt t="47123" x="2125663" y="3214688"/>
          <p14:tracePt t="47139" x="2286000" y="3375025"/>
          <p14:tracePt t="47172" x="3089275" y="3946525"/>
          <p14:tracePt t="47206" x="4010025" y="4545013"/>
          <p14:tracePt t="47223" x="4367213" y="4768850"/>
          <p14:tracePt t="47239" x="4581525" y="4894263"/>
          <p14:tracePt t="47255" x="4670425" y="4929188"/>
          <p14:tracePt t="47272" x="4687888" y="4938713"/>
          <p14:tracePt t="47289" x="4687888" y="4929188"/>
          <p14:tracePt t="47305" x="4660900" y="4848225"/>
          <p14:tracePt t="47323" x="4562475" y="4741863"/>
          <p14:tracePt t="47339" x="4483100" y="4643438"/>
          <p14:tracePt t="47356" x="4419600" y="4589463"/>
          <p14:tracePt t="47373" x="4375150" y="4562475"/>
          <p14:tracePt t="47389" x="4322763" y="4537075"/>
          <p14:tracePt t="47406" x="4241800" y="4518025"/>
          <p14:tracePt t="47423" x="4170363" y="4510088"/>
          <p14:tracePt t="47439" x="4116388" y="4510088"/>
          <p14:tracePt t="47457" x="4000500" y="4562475"/>
          <p14:tracePt t="47473" x="3938588" y="4616450"/>
          <p14:tracePt t="47489" x="3884613" y="4670425"/>
          <p14:tracePt t="47506" x="3875088" y="4687888"/>
          <p14:tracePt t="47523" x="3867150" y="4714875"/>
          <p14:tracePt t="47539" x="3867150" y="4732338"/>
          <p14:tracePt t="47556" x="3867150" y="4768850"/>
          <p14:tracePt t="47573" x="3875088" y="4803775"/>
          <p14:tracePt t="47589" x="3875088" y="4813300"/>
          <p14:tracePt t="47606" x="3884613" y="4813300"/>
          <p14:tracePt t="47641" x="3894138" y="4822825"/>
          <p14:tracePt t="47656" x="3911600" y="4830763"/>
          <p14:tracePt t="47672" x="3929063" y="4830763"/>
          <p14:tracePt t="47689" x="3956050" y="4830763"/>
          <p14:tracePt t="47705" x="3973513" y="4830763"/>
          <p14:tracePt t="47723" x="4000500" y="4795838"/>
          <p14:tracePt t="47739" x="4027488" y="4705350"/>
          <p14:tracePt t="47756" x="4044950" y="4643438"/>
          <p14:tracePt t="47773" x="4044950" y="4625975"/>
          <p14:tracePt t="47789" x="4044950" y="4616450"/>
          <p14:tracePt t="47866" x="4044950" y="4608513"/>
          <p14:tracePt t="47882" x="4044950" y="4598988"/>
          <p14:tracePt t="47914" x="4037013" y="4598988"/>
          <p14:tracePt t="47922" x="4027488" y="4598988"/>
          <p14:tracePt t="56633" x="4027488" y="4589463"/>
          <p14:tracePt t="56641" x="4000500" y="4572000"/>
          <p14:tracePt t="56649" x="3946525" y="4527550"/>
          <p14:tracePt t="56657" x="3867150" y="4473575"/>
          <p14:tracePt t="56672" x="3705225" y="4357688"/>
          <p14:tracePt t="56689" x="3527425" y="4268788"/>
          <p14:tracePt t="56722" x="3348038" y="4179888"/>
          <p14:tracePt t="56756" x="3330575" y="4179888"/>
          <p14:tracePt t="56914" x="3330575" y="4197350"/>
          <p14:tracePt t="56921" x="3330575" y="4205288"/>
          <p14:tracePt t="56937" x="3330575" y="4224338"/>
          <p14:tracePt t="56945" x="3330575" y="4232275"/>
          <p14:tracePt t="56955" x="3340100" y="4241800"/>
          <p14:tracePt t="56972" x="3348038" y="4251325"/>
          <p14:tracePt t="56993" x="3357563" y="4259263"/>
          <p14:tracePt t="57050" x="3367088" y="4259263"/>
          <p14:tracePt t="57057" x="3375025" y="4259263"/>
          <p14:tracePt t="57065" x="3394075" y="4268788"/>
          <p14:tracePt t="57074" x="3411538" y="4268788"/>
          <p14:tracePt t="57089" x="3429000" y="4268788"/>
          <p14:tracePt t="57106" x="3446463" y="4268788"/>
          <p14:tracePt t="57122" x="3465513" y="4259263"/>
          <p14:tracePt t="57139" x="3500438" y="4241800"/>
          <p14:tracePt t="57156" x="3562350" y="4152900"/>
          <p14:tracePt t="57172" x="3625850" y="4071938"/>
          <p14:tracePt t="57189" x="3643313" y="3983038"/>
          <p14:tracePt t="57205" x="3660775" y="3929063"/>
          <p14:tracePt t="57222" x="3660775" y="3911600"/>
          <p14:tracePt t="57239" x="3660775" y="3902075"/>
          <p14:tracePt t="57313" x="3660775" y="3894138"/>
          <p14:tracePt t="57321" x="3660775" y="3884613"/>
          <p14:tracePt t="57337" x="3652838" y="3884613"/>
          <p14:tracePt t="57353" x="3652838" y="3875088"/>
          <p14:tracePt t="57361" x="3643313" y="3875088"/>
          <p14:tracePt t="57377" x="3633788" y="3875088"/>
          <p14:tracePt t="57389" x="3625850" y="3875088"/>
          <p14:tracePt t="57405" x="3616325" y="3875088"/>
          <p14:tracePt t="57505" x="3608388" y="3875088"/>
          <p14:tracePt t="57529" x="3598863" y="3875088"/>
          <p14:tracePt t="57585" x="3598863" y="3884613"/>
          <p14:tracePt t="57601" x="3598863" y="3894138"/>
          <p14:tracePt t="57609" x="3598863" y="3911600"/>
          <p14:tracePt t="57622" x="3598863" y="3919538"/>
          <p14:tracePt t="57639" x="3598863" y="3946525"/>
          <p14:tracePt t="57655" x="3598863" y="3973513"/>
          <p14:tracePt t="57673" x="3598863" y="3990975"/>
          <p14:tracePt t="57689" x="3598863" y="4010025"/>
          <p14:tracePt t="57706" x="3598863" y="4017963"/>
          <p14:tracePt t="57993" x="3608388" y="4027488"/>
          <p14:tracePt t="58001" x="3625850" y="4037013"/>
          <p14:tracePt t="58009" x="3652838" y="4037013"/>
          <p14:tracePt t="58022" x="3679825" y="4062413"/>
          <p14:tracePt t="58039" x="3776663" y="4089400"/>
          <p14:tracePt t="58055" x="3840163" y="4098925"/>
          <p14:tracePt t="58072" x="3919538" y="4108450"/>
          <p14:tracePt t="58089" x="3983038" y="4098925"/>
          <p14:tracePt t="58105" x="4179888" y="4108450"/>
          <p14:tracePt t="58122" x="4608513" y="4197350"/>
          <p14:tracePt t="58139" x="5224463" y="4322763"/>
          <p14:tracePt t="58156" x="5848350" y="4446588"/>
          <p14:tracePt t="58172" x="6323013" y="4545013"/>
          <p14:tracePt t="58189" x="6589713" y="4554538"/>
          <p14:tracePt t="58205" x="6769100" y="4554538"/>
          <p14:tracePt t="58222" x="6965950" y="4545013"/>
          <p14:tracePt t="58239" x="7224713" y="4537075"/>
          <p14:tracePt t="58255" x="7661275" y="4537075"/>
          <p14:tracePt t="58273" x="8518525" y="4554538"/>
          <p14:tracePt t="58289" x="9055100" y="4608513"/>
          <p14:tracePt t="58305" x="9375775" y="4643438"/>
          <p14:tracePt t="58322" x="9510713" y="4643438"/>
          <p14:tracePt t="58339" x="9537700" y="4643438"/>
          <p14:tracePt t="58641" x="9537700" y="4652963"/>
          <p14:tracePt t="58650" x="9528175" y="4652963"/>
          <p14:tracePt t="58657" x="9510713" y="4660900"/>
          <p14:tracePt t="58673" x="9456738" y="4687888"/>
          <p14:tracePt t="58689" x="9340850" y="4705350"/>
          <p14:tracePt t="58706" x="9232900" y="4714875"/>
          <p14:tracePt t="58722" x="9180513" y="4714875"/>
          <p14:tracePt t="58739" x="9170988" y="4714875"/>
          <p14:tracePt t="58755" x="9153525" y="4732338"/>
          <p14:tracePt t="58772" x="9134475" y="4732338"/>
          <p14:tracePt t="58789" x="9109075" y="4732338"/>
          <p14:tracePt t="58805" x="9090025" y="4732338"/>
          <p14:tracePt t="58822" x="9055100" y="4732338"/>
          <p14:tracePt t="58839" x="9028113" y="4732338"/>
          <p14:tracePt t="58855" x="9001125" y="4732338"/>
          <p14:tracePt t="58872" x="8966200" y="4732338"/>
          <p14:tracePt t="58889" x="8929688" y="4732338"/>
          <p14:tracePt t="58905" x="8894763" y="4732338"/>
          <p14:tracePt t="58922" x="8875713" y="4732338"/>
          <p14:tracePt t="58939" x="8858250" y="4732338"/>
          <p14:tracePt t="58955" x="8840788" y="4732338"/>
          <p14:tracePt t="58972" x="8804275" y="4732338"/>
          <p14:tracePt t="58989" x="8777288" y="4732338"/>
          <p14:tracePt t="59005" x="8751888" y="4724400"/>
          <p14:tracePt t="59022" x="8742363" y="4724400"/>
          <p14:tracePt t="59039" x="8724900" y="4724400"/>
          <p14:tracePt t="59055" x="8680450" y="4714875"/>
          <p14:tracePt t="59073" x="8653463" y="4714875"/>
          <p14:tracePt t="59249" x="8643938" y="4714875"/>
          <p14:tracePt t="59281" x="8634413" y="4714875"/>
          <p14:tracePt t="59562" x="8626475" y="4714875"/>
          <p14:tracePt t="59586" x="8616950" y="4714875"/>
          <p14:tracePt t="60865" x="8616950" y="4705350"/>
          <p14:tracePt t="60898" x="8616950" y="4697413"/>
          <p14:tracePt t="60906" x="8616950" y="4687888"/>
          <p14:tracePt t="60913" x="8616950" y="4679950"/>
          <p14:tracePt t="60922" x="8616950" y="4670425"/>
          <p14:tracePt t="60938" x="8599488" y="4660900"/>
          <p14:tracePt t="61009" x="8599488" y="4652963"/>
          <p14:tracePt t="61025" x="8599488" y="4643438"/>
          <p14:tracePt t="61049" x="8599488" y="4633913"/>
          <p14:tracePt t="61057" x="8599488" y="4625975"/>
          <p14:tracePt t="61137" x="8589963" y="4625975"/>
          <p14:tracePt t="61153" x="8582025" y="4625975"/>
          <p14:tracePt t="61162" x="8572500" y="4625975"/>
          <p14:tracePt t="61172" x="8562975" y="4625975"/>
          <p14:tracePt t="61466" x="8555038" y="4625975"/>
          <p14:tracePt t="61473" x="8545513" y="4625975"/>
          <p14:tracePt t="61481" x="8537575" y="4625975"/>
          <p14:tracePt t="61490" x="8518525" y="4625975"/>
          <p14:tracePt t="61505" x="8501063" y="4633913"/>
          <p14:tracePt t="61522" x="8466138" y="4643438"/>
          <p14:tracePt t="61539" x="8439150" y="4643438"/>
          <p14:tracePt t="61555" x="8412163" y="4660900"/>
          <p14:tracePt t="61572" x="8385175" y="4660900"/>
          <p14:tracePt t="61589" x="8375650" y="4660900"/>
          <p14:tracePt t="61605" x="8367713" y="4660900"/>
          <p14:tracePt t="61622" x="8358188" y="4660900"/>
          <p14:tracePt t="61625" x="8348663" y="4660900"/>
          <p14:tracePt t="61706" x="8340725" y="4660900"/>
          <p14:tracePt t="61825" x="8331200" y="4660900"/>
          <p14:tracePt t="61841" x="8331200" y="4652963"/>
          <p14:tracePt t="61865" x="8323263" y="4652963"/>
          <p14:tracePt t="61873" x="8323263" y="4643438"/>
          <p14:tracePt t="61889" x="8313738" y="4643438"/>
          <p14:tracePt t="61913" x="8304213" y="4643438"/>
          <p14:tracePt t="61929" x="8304213" y="4633913"/>
          <p14:tracePt t="61945" x="8296275" y="4633913"/>
          <p14:tracePt t="61953" x="8296275" y="4625975"/>
          <p14:tracePt t="61969" x="8296275" y="4616450"/>
          <p14:tracePt t="61985" x="8296275" y="4608513"/>
          <p14:tracePt t="62401" x="8286750" y="4608513"/>
          <p14:tracePt t="62409" x="8277225" y="4608513"/>
          <p14:tracePt t="63529" x="8269288" y="4608513"/>
          <p14:tracePt t="63537" x="8232775" y="4616450"/>
          <p14:tracePt t="63545" x="8180388" y="4625975"/>
          <p14:tracePt t="63555" x="8081963" y="4625975"/>
          <p14:tracePt t="63573" x="7786688" y="4625975"/>
          <p14:tracePt t="63589" x="7394575" y="4625975"/>
          <p14:tracePt t="63605" x="6938963" y="4625975"/>
          <p14:tracePt t="63639" x="6081713" y="4687888"/>
          <p14:tracePt t="63642" x="5867400" y="4741863"/>
          <p14:tracePt t="63672" x="5054600" y="4983163"/>
          <p14:tracePt t="63689" x="4633913" y="5116513"/>
          <p14:tracePt t="63705" x="4251325" y="5224463"/>
          <p14:tracePt t="63722" x="3973513" y="5322888"/>
          <p14:tracePt t="63739" x="3822700" y="5367338"/>
          <p14:tracePt t="63755" x="3776663" y="5384800"/>
          <p14:tracePt t="63809" x="3786188" y="5402263"/>
          <p14:tracePt t="63817" x="3822700" y="5446713"/>
          <p14:tracePt t="63825" x="3902075" y="5491163"/>
          <p14:tracePt t="63839" x="4000500" y="5554663"/>
          <p14:tracePt t="63855" x="4197350" y="5661025"/>
          <p14:tracePt t="63873" x="4510088" y="5830888"/>
          <p14:tracePt t="63888" x="4616450" y="5894388"/>
          <p14:tracePt t="63905" x="4643438" y="5902325"/>
          <p14:tracePt t="63922" x="4643438" y="5911850"/>
          <p14:tracePt t="63994" x="4660900" y="5911850"/>
          <p14:tracePt t="64009" x="4670425" y="5894388"/>
          <p14:tracePt t="64017" x="4679950" y="5875338"/>
          <p14:tracePt t="64025" x="4679950" y="5857875"/>
          <p14:tracePt t="64038" x="4679950" y="5830888"/>
          <p14:tracePt t="64055" x="4652963" y="5759450"/>
          <p14:tracePt t="64072" x="4491038" y="5626100"/>
          <p14:tracePt t="64089" x="4313238" y="5527675"/>
          <p14:tracePt t="64105" x="4098925" y="5429250"/>
          <p14:tracePt t="64122" x="3929063" y="5348288"/>
          <p14:tracePt t="64138" x="3786188" y="5276850"/>
          <p14:tracePt t="64155" x="3633788" y="5224463"/>
          <p14:tracePt t="64172" x="3500438" y="5180013"/>
          <p14:tracePt t="64189" x="3394075" y="5126038"/>
          <p14:tracePt t="64205" x="3276600" y="5089525"/>
          <p14:tracePt t="64222" x="3160713" y="5054600"/>
          <p14:tracePt t="64239" x="3044825" y="5000625"/>
          <p14:tracePt t="64255" x="2901950" y="4956175"/>
          <p14:tracePt t="64273" x="2679700" y="4867275"/>
          <p14:tracePt t="64289" x="2500313" y="4830763"/>
          <p14:tracePt t="64305" x="2384425" y="4822825"/>
          <p14:tracePt t="64322" x="2295525" y="4822825"/>
          <p14:tracePt t="64338" x="2197100" y="4803775"/>
          <p14:tracePt t="64355" x="2081213" y="4803775"/>
          <p14:tracePt t="64372" x="1928813" y="4822825"/>
          <p14:tracePt t="64389" x="1731963" y="4857750"/>
          <p14:tracePt t="64405" x="1517650" y="4919663"/>
          <p14:tracePt t="64422" x="1322388" y="4991100"/>
          <p14:tracePt t="64439" x="1133475" y="5054600"/>
          <p14:tracePt t="64455" x="1017588" y="5143500"/>
          <p14:tracePt t="64472" x="812800" y="5268913"/>
          <p14:tracePt t="64489" x="687388" y="5357813"/>
          <p14:tracePt t="64505" x="633413" y="5438775"/>
          <p14:tracePt t="64522" x="598488" y="5545138"/>
          <p14:tracePt t="64538" x="588963" y="5653088"/>
          <p14:tracePt t="64555" x="588963" y="5741988"/>
          <p14:tracePt t="64572" x="588963" y="5803900"/>
          <p14:tracePt t="64589" x="588963" y="5857875"/>
          <p14:tracePt t="64605" x="588963" y="5894388"/>
          <p14:tracePt t="64622" x="588963" y="5938838"/>
          <p14:tracePt t="64639" x="598488" y="6000750"/>
          <p14:tracePt t="64655" x="642938" y="6072188"/>
          <p14:tracePt t="64672" x="723900" y="6180138"/>
          <p14:tracePt t="64688" x="785813" y="6242050"/>
          <p14:tracePt t="64705" x="893763" y="6313488"/>
          <p14:tracePt t="64722" x="1044575" y="6394450"/>
          <p14:tracePt t="64738" x="1231900" y="6483350"/>
          <p14:tracePt t="64755" x="1428750" y="6572250"/>
          <p14:tracePt t="64855" x="2428875" y="6848475"/>
          <p14:tracePt t="64873" x="2652713" y="6848475"/>
          <p14:tracePt t="64888" x="2822575" y="6848475"/>
          <p14:tracePt t="64905" x="2990850" y="6848475"/>
          <p14:tracePt t="64922" x="3116263" y="6786563"/>
          <p14:tracePt t="64938" x="3214688" y="6705600"/>
          <p14:tracePt t="64955" x="3303588" y="6608763"/>
          <p14:tracePt t="64972" x="3394075" y="6473825"/>
          <p14:tracePt t="64989" x="3490913" y="6357938"/>
          <p14:tracePt t="65005" x="3589338" y="6251575"/>
          <p14:tracePt t="65022" x="3705225" y="6161088"/>
          <p14:tracePt t="65039" x="3813175" y="6099175"/>
          <p14:tracePt t="65055" x="3867150" y="6072188"/>
          <p14:tracePt t="65073" x="3946525" y="6018213"/>
          <p14:tracePt t="65088" x="4010025" y="5965825"/>
          <p14:tracePt t="65105" x="4071938" y="5894388"/>
          <p14:tracePt t="65122" x="4108450" y="5830888"/>
          <p14:tracePt t="65140" x="4125913" y="5786438"/>
          <p14:tracePt t="65155" x="4125913" y="5759450"/>
          <p14:tracePt t="65171" x="4143375" y="5724525"/>
          <p14:tracePt t="65188" x="4160838" y="5688013"/>
          <p14:tracePt t="65205" x="4170363" y="5643563"/>
          <p14:tracePt t="65222" x="4170363" y="5589588"/>
          <p14:tracePt t="65238" x="4170363" y="5545138"/>
          <p14:tracePt t="65254" x="4170363" y="5510213"/>
          <p14:tracePt t="65271" x="4160838" y="5483225"/>
          <p14:tracePt t="65288" x="4116388" y="5438775"/>
          <p14:tracePt t="65305" x="4054475" y="5384800"/>
          <p14:tracePt t="65322" x="3973513" y="5330825"/>
          <p14:tracePt t="65338" x="3884613" y="5286375"/>
          <p14:tracePt t="65355" x="3803650" y="5232400"/>
          <p14:tracePt t="65372" x="3741738" y="5205413"/>
          <p14:tracePt t="65389" x="3705225" y="5187950"/>
          <p14:tracePt t="65405" x="3670300" y="5180013"/>
          <p14:tracePt t="65422" x="3633788" y="5160963"/>
          <p14:tracePt t="65439" x="3562350" y="5133975"/>
          <p14:tracePt t="65455" x="3500438" y="5108575"/>
          <p14:tracePt t="65472" x="3375025" y="5072063"/>
          <p14:tracePt t="65488" x="3295650" y="5054600"/>
          <p14:tracePt t="65505" x="3241675" y="5037138"/>
          <p14:tracePt t="65522" x="3187700" y="5018088"/>
          <p14:tracePt t="65538" x="3133725" y="5010150"/>
          <p14:tracePt t="65555" x="3081338" y="4991100"/>
          <p14:tracePt t="65572" x="3027363" y="4991100"/>
          <p14:tracePt t="65589" x="2955925" y="4973638"/>
          <p14:tracePt t="65605" x="2894013" y="4956175"/>
          <p14:tracePt t="65622" x="2813050" y="4946650"/>
          <p14:tracePt t="65639" x="2759075" y="4938713"/>
          <p14:tracePt t="65655" x="2732088" y="4919663"/>
          <p14:tracePt t="65672" x="2679700" y="4919663"/>
          <p14:tracePt t="65689" x="2633663" y="4911725"/>
          <p14:tracePt t="65705" x="2571750" y="4902200"/>
          <p14:tracePt t="65722" x="2500313" y="4894263"/>
          <p14:tracePt t="65738" x="2428875" y="4894263"/>
          <p14:tracePt t="65755" x="2374900" y="4884738"/>
          <p14:tracePt t="65772" x="2330450" y="4884738"/>
          <p14:tracePt t="65789" x="2303463" y="4884738"/>
          <p14:tracePt t="65805" x="2259013" y="4884738"/>
          <p14:tracePt t="65822" x="2224088" y="4884738"/>
          <p14:tracePt t="65839" x="2170113" y="4884738"/>
          <p14:tracePt t="65855" x="2116138" y="4894263"/>
          <p14:tracePt t="65873" x="2036763" y="4911725"/>
          <p14:tracePt t="65888" x="1965325" y="4911725"/>
          <p14:tracePt t="65905" x="1893888" y="4911725"/>
          <p14:tracePt t="65922" x="1822450" y="4929188"/>
          <p14:tracePt t="65938" x="1724025" y="4929188"/>
          <p14:tracePt t="65955" x="1616075" y="4946650"/>
          <p14:tracePt t="65972" x="1536700" y="4946650"/>
          <p14:tracePt t="65989" x="1446213" y="4965700"/>
          <p14:tracePt t="66005" x="1366838" y="4983163"/>
          <p14:tracePt t="66022" x="1276350" y="4991100"/>
          <p14:tracePt t="66039" x="1214438" y="5018088"/>
          <p14:tracePt t="66055" x="1133475" y="5037138"/>
          <p14:tracePt t="66073" x="1036638" y="5081588"/>
          <p14:tracePt t="66089" x="982663" y="5089525"/>
          <p14:tracePt t="66105" x="946150" y="5116513"/>
          <p14:tracePt t="66122" x="928688" y="5126038"/>
          <p14:tracePt t="66139" x="919163" y="5133975"/>
          <p14:tracePt t="66186" x="911225" y="5133975"/>
          <p14:tracePt t="66194" x="901700" y="5153025"/>
          <p14:tracePt t="66210" x="893763" y="5160963"/>
          <p14:tracePt t="66225" x="893763" y="5170488"/>
          <p14:tracePt t="66238" x="884238" y="5180013"/>
          <p14:tracePt t="66255" x="857250" y="5197475"/>
          <p14:tracePt t="66271" x="847725" y="5214938"/>
          <p14:tracePt t="66288" x="812800" y="5259388"/>
          <p14:tracePt t="66305" x="795338" y="5268913"/>
          <p14:tracePt t="66321" x="785813" y="5286375"/>
          <p14:tracePt t="66338" x="785813" y="5295900"/>
          <p14:tracePt t="66355" x="768350" y="5322888"/>
          <p14:tracePt t="66372" x="768350" y="5330825"/>
          <p14:tracePt t="66389" x="758825" y="5357813"/>
          <p14:tracePt t="66405" x="750888" y="5367338"/>
          <p14:tracePt t="66421" x="750888" y="5384800"/>
          <p14:tracePt t="66438" x="741363" y="5411788"/>
          <p14:tracePt t="66455" x="741363" y="5438775"/>
          <p14:tracePt t="66472" x="723900" y="5491163"/>
          <p14:tracePt t="66489" x="723900" y="5537200"/>
          <p14:tracePt t="66505" x="723900" y="5581650"/>
          <p14:tracePt t="66522" x="723900" y="5616575"/>
          <p14:tracePt t="66538" x="723900" y="5670550"/>
          <p14:tracePt t="66555" x="723900" y="5732463"/>
          <p14:tracePt t="66571" x="723900" y="5803900"/>
          <p14:tracePt t="66588" x="723900" y="5867400"/>
          <p14:tracePt t="66604" x="741363" y="5938838"/>
          <p14:tracePt t="66621" x="776288" y="6000750"/>
          <p14:tracePt t="66638" x="822325" y="6062663"/>
          <p14:tracePt t="66655" x="911225" y="6143625"/>
          <p14:tracePt t="66673" x="1036638" y="6286500"/>
          <p14:tracePt t="66689" x="1098550" y="6348413"/>
          <p14:tracePt t="66705" x="1179513" y="6438900"/>
          <p14:tracePt t="66722" x="1258888" y="6500813"/>
          <p14:tracePt t="66738" x="1374775" y="6562725"/>
          <p14:tracePt t="66839" x="2517775" y="6848475"/>
          <p14:tracePt t="66855" x="2633663" y="6848475"/>
          <p14:tracePt t="66872" x="2732088" y="6796088"/>
          <p14:tracePt t="66888" x="2813050" y="6643688"/>
          <p14:tracePt t="66904" x="2901950" y="6446838"/>
          <p14:tracePt t="66921" x="3000375" y="6276975"/>
          <p14:tracePt t="66938" x="3089275" y="6161088"/>
          <p14:tracePt t="66954" x="3205163" y="6054725"/>
          <p14:tracePt t="66972" x="3276600" y="5956300"/>
          <p14:tracePt t="66988" x="3313113" y="5867400"/>
          <p14:tracePt t="67005" x="3313113" y="5751513"/>
          <p14:tracePt t="67022" x="3313113" y="5599113"/>
          <p14:tracePt t="67038" x="3295650" y="5402263"/>
          <p14:tracePt t="67055" x="3232150" y="5241925"/>
          <p14:tracePt t="67071" x="3170238" y="5133975"/>
          <p14:tracePt t="67088" x="3062288" y="5062538"/>
          <p14:tracePt t="67105" x="2982913" y="5010150"/>
          <p14:tracePt t="67122" x="2867025" y="4965700"/>
          <p14:tracePt t="67139" x="2759075" y="4938713"/>
          <p14:tracePt t="67155" x="2697163" y="4919663"/>
          <p14:tracePt t="67172" x="2670175" y="4919663"/>
          <p14:tracePt t="67234" x="2670175" y="4929188"/>
          <p14:tracePt t="67243" x="2670175" y="4938713"/>
          <p14:tracePt t="67297" x="2679700" y="4938713"/>
          <p14:tracePt t="67304" x="2687638" y="4946650"/>
          <p14:tracePt t="67321" x="2697163" y="4946650"/>
          <p14:tracePt t="67329" x="2705100" y="4946650"/>
          <p14:tracePt t="67338" x="2714625" y="4946650"/>
          <p14:tracePt t="67355" x="2741613" y="4946650"/>
          <p14:tracePt t="67372" x="2759075" y="4938713"/>
          <p14:tracePt t="67603" x="2759075" y="4956175"/>
          <p14:tracePt t="67609" x="2768600" y="4983163"/>
          <p14:tracePt t="67622" x="2795588" y="5027613"/>
          <p14:tracePt t="67639" x="2857500" y="5099050"/>
          <p14:tracePt t="67655" x="2884488" y="5133975"/>
          <p14:tracePt t="67673" x="2884488" y="5153025"/>
          <p14:tracePt t="67688" x="2884488" y="5160963"/>
          <p14:tracePt t="67705" x="2884488" y="5170488"/>
          <p14:tracePt t="67842" x="2894013" y="5170488"/>
          <p14:tracePt t="67874" x="2901950" y="5170488"/>
          <p14:tracePt t="67881" x="2911475" y="5170488"/>
          <p14:tracePt t="67914" x="2919413" y="5170488"/>
          <p14:tracePt t="67922" x="2928938" y="5170488"/>
          <p14:tracePt t="67938" x="2946400" y="5170488"/>
          <p14:tracePt t="67954" x="2955925" y="5160963"/>
          <p14:tracePt t="67962" x="2965450" y="5160963"/>
          <p14:tracePt t="67972" x="2973388" y="5153025"/>
          <p14:tracePt t="67989" x="2990850" y="5143500"/>
          <p14:tracePt t="68005" x="3036888" y="5116513"/>
          <p14:tracePt t="68022" x="3125788" y="5054600"/>
          <p14:tracePt t="68038" x="3259138" y="4965700"/>
          <p14:tracePt t="68055" x="3465513" y="4803775"/>
          <p14:tracePt t="68072" x="4037013" y="4375150"/>
          <p14:tracePt t="68089" x="4473575" y="3983038"/>
          <p14:tracePt t="68105" x="4919663" y="3536950"/>
          <p14:tracePt t="68122" x="5348288" y="3179763"/>
          <p14:tracePt t="68138" x="5643563" y="2973388"/>
          <p14:tracePt t="68155" x="5830888" y="2840038"/>
          <p14:tracePt t="68172" x="5938838" y="2768600"/>
          <p14:tracePt t="68188" x="6037263" y="2714625"/>
          <p14:tracePt t="68205" x="6126163" y="2670175"/>
          <p14:tracePt t="68222" x="6188075" y="2633663"/>
          <p14:tracePt t="68238" x="6224588" y="2608263"/>
          <p14:tracePt t="68255" x="6242050" y="2608263"/>
          <p14:tracePt t="68271" x="6269038" y="2598738"/>
          <p14:tracePt t="68288" x="6303963" y="2589213"/>
          <p14:tracePt t="68305" x="6330950" y="2581275"/>
          <p14:tracePt t="68450" x="6340475" y="2581275"/>
          <p14:tracePt t="68458" x="6357938" y="2581275"/>
          <p14:tracePt t="68473" x="6510338" y="2643188"/>
          <p14:tracePt t="68489" x="6670675" y="2741613"/>
          <p14:tracePt t="68505" x="6796088" y="2803525"/>
          <p14:tracePt t="68522" x="6902450" y="2857500"/>
          <p14:tracePt t="68538" x="7027863" y="2894013"/>
          <p14:tracePt t="68555" x="7153275" y="2919413"/>
          <p14:tracePt t="68572" x="7251700" y="2919413"/>
          <p14:tracePt t="68588" x="7375525" y="2919413"/>
          <p14:tracePt t="68605" x="7518400" y="2919413"/>
          <p14:tracePt t="68622" x="7680325" y="2901950"/>
          <p14:tracePt t="68638" x="7885113" y="2894013"/>
          <p14:tracePt t="68655" x="8116888" y="2894013"/>
          <p14:tracePt t="68673" x="8474075" y="2894013"/>
          <p14:tracePt t="68689" x="8643938" y="2894013"/>
          <p14:tracePt t="68705" x="8751888" y="2867025"/>
          <p14:tracePt t="68722" x="8804275" y="2840038"/>
          <p14:tracePt t="68738" x="8840788" y="2813050"/>
          <p14:tracePt t="68755" x="8875713" y="2776538"/>
          <p14:tracePt t="68772" x="8902700" y="2741613"/>
          <p14:tracePt t="68788" x="8920163" y="2714625"/>
          <p14:tracePt t="68805" x="8929688" y="2697163"/>
          <p14:tracePt t="68822" x="8947150" y="2679700"/>
          <p14:tracePt t="68838" x="8947150" y="2643188"/>
          <p14:tracePt t="68855" x="8947150" y="2625725"/>
          <p14:tracePt t="68872" x="8947150" y="2589213"/>
          <p14:tracePt t="68888" x="8912225" y="2527300"/>
          <p14:tracePt t="68905" x="8858250" y="2465388"/>
          <p14:tracePt t="68922" x="8715375" y="2374900"/>
          <p14:tracePt t="68938" x="8545513" y="2286000"/>
          <p14:tracePt t="68955" x="8385175" y="2214563"/>
          <p14:tracePt t="68972" x="8215313" y="2133600"/>
          <p14:tracePt t="68988" x="8062913" y="2036763"/>
          <p14:tracePt t="69005" x="7929563" y="1965325"/>
          <p14:tracePt t="69022" x="7813675" y="1893888"/>
          <p14:tracePt t="69038" x="7680325" y="1830388"/>
          <p14:tracePt t="69055" x="7545388" y="1776413"/>
          <p14:tracePt t="69073" x="7331075" y="1697038"/>
          <p14:tracePt t="69088" x="7197725" y="1679575"/>
          <p14:tracePt t="69105" x="7037388" y="1670050"/>
          <p14:tracePt t="69122" x="6884988" y="1670050"/>
          <p14:tracePt t="69138" x="6742113" y="1670050"/>
          <p14:tracePt t="69155" x="6554788" y="1731963"/>
          <p14:tracePt t="69172" x="6384925" y="1785938"/>
          <p14:tracePt t="69188" x="6224588" y="1847850"/>
          <p14:tracePt t="69205" x="6072188" y="1893888"/>
          <p14:tracePt t="69222" x="5965825" y="1919288"/>
          <p14:tracePt t="69238" x="5894388" y="1928813"/>
          <p14:tracePt t="69255" x="5830888" y="1973263"/>
          <p14:tracePt t="69273" x="5732463" y="2044700"/>
          <p14:tracePt t="69288" x="5634038" y="2098675"/>
          <p14:tracePt t="69305" x="5545138" y="2187575"/>
          <p14:tracePt t="69322" x="5438775" y="2295525"/>
          <p14:tracePt t="69338" x="5340350" y="2401888"/>
          <p14:tracePt t="69355" x="5232400" y="2509838"/>
          <p14:tracePt t="69372" x="5170488" y="2616200"/>
          <p14:tracePt t="69388" x="5133975" y="2751138"/>
          <p14:tracePt t="69405" x="5126038" y="2938463"/>
          <p14:tracePt t="69422" x="5126038" y="3125788"/>
          <p14:tracePt t="69438" x="5126038" y="3313113"/>
          <p14:tracePt t="69455" x="5160963" y="3465513"/>
          <p14:tracePt t="69472" x="5251450" y="3598863"/>
          <p14:tracePt t="69488" x="5375275" y="3714750"/>
          <p14:tracePt t="69505" x="5562600" y="3867150"/>
          <p14:tracePt t="69522" x="5867400" y="4037013"/>
          <p14:tracePt t="69538" x="6224588" y="4232275"/>
          <p14:tracePt t="69555" x="6545263" y="4394200"/>
          <p14:tracePt t="69572" x="6840538" y="4518025"/>
          <p14:tracePt t="69588" x="7045325" y="4608513"/>
          <p14:tracePt t="69605" x="7251700" y="4670425"/>
          <p14:tracePt t="69622" x="7446963" y="4714875"/>
          <p14:tracePt t="69625" x="7554913" y="4732338"/>
          <p14:tracePt t="69638" x="7661275" y="4759325"/>
          <p14:tracePt t="69655" x="7902575" y="4786313"/>
          <p14:tracePt t="69671" x="8126413" y="4786313"/>
          <p14:tracePt t="69688" x="8456613" y="4786313"/>
          <p14:tracePt t="69705" x="8670925" y="4732338"/>
          <p14:tracePt t="69721" x="8875713" y="4643438"/>
          <p14:tracePt t="69738" x="9045575" y="4545013"/>
          <p14:tracePt t="69755" x="9197975" y="4473575"/>
          <p14:tracePt t="69772" x="9313863" y="4375150"/>
          <p14:tracePt t="69788" x="9420225" y="4276725"/>
          <p14:tracePt t="69805" x="9518650" y="4179888"/>
          <p14:tracePt t="69822" x="9590088" y="4062413"/>
          <p14:tracePt t="69838" x="9634538" y="3973513"/>
          <p14:tracePt t="69855" x="9661525" y="3911600"/>
          <p14:tracePt t="69873" x="9680575" y="3848100"/>
          <p14:tracePt t="69888" x="9680575" y="3786188"/>
          <p14:tracePt t="69905" x="9680575" y="3714750"/>
          <p14:tracePt t="69922" x="9680575" y="3643313"/>
          <p14:tracePt t="69938" x="9680575" y="3571875"/>
          <p14:tracePt t="69955" x="9680575" y="3490913"/>
          <p14:tracePt t="69972" x="9661525" y="3455988"/>
          <p14:tracePt t="69988" x="9626600" y="3394075"/>
          <p14:tracePt t="70005" x="9582150" y="3330575"/>
          <p14:tracePt t="70022" x="9491663" y="3241675"/>
          <p14:tracePt t="70038" x="9394825" y="3152775"/>
          <p14:tracePt t="70055" x="9313863" y="3098800"/>
          <p14:tracePt t="70072" x="9224963" y="3044825"/>
          <p14:tracePt t="70088" x="9082088" y="2965450"/>
          <p14:tracePt t="70105" x="8947150" y="2894013"/>
          <p14:tracePt t="70122" x="8786813" y="2803525"/>
          <p14:tracePt t="70138" x="8609013" y="2697163"/>
          <p14:tracePt t="70155" x="8456613" y="2616200"/>
          <p14:tracePt t="70172" x="8323263" y="2554288"/>
          <p14:tracePt t="70188" x="8224838" y="2509838"/>
          <p14:tracePt t="70205" x="8170863" y="2473325"/>
          <p14:tracePt t="70222" x="8081963" y="2428875"/>
          <p14:tracePt t="70238" x="8001000" y="2393950"/>
          <p14:tracePt t="70255" x="7912100" y="2347913"/>
          <p14:tracePt t="70272" x="7732713" y="2286000"/>
          <p14:tracePt t="70289" x="7634288" y="2251075"/>
          <p14:tracePt t="70305" x="7545388" y="2232025"/>
          <p14:tracePt t="70322" x="7439025" y="2224088"/>
          <p14:tracePt t="70338" x="7313613" y="2214563"/>
          <p14:tracePt t="70355" x="7205663" y="2205038"/>
          <p14:tracePt t="70372" x="7108825" y="2197100"/>
          <p14:tracePt t="70388" x="7027863" y="2197100"/>
          <p14:tracePt t="70405" x="6946900" y="2197100"/>
          <p14:tracePt t="70422" x="6867525" y="2197100"/>
          <p14:tracePt t="70438" x="6759575" y="2197100"/>
          <p14:tracePt t="70455" x="6670675" y="2197100"/>
          <p14:tracePt t="70473" x="6608763" y="2197100"/>
          <p14:tracePt t="70488" x="6599238" y="2197100"/>
          <p14:tracePt t="74417" x="6599238" y="2232025"/>
          <p14:tracePt t="74425" x="6634163" y="2330450"/>
          <p14:tracePt t="74438" x="6724650" y="2465388"/>
          <p14:tracePt t="74455" x="6919913" y="2705100"/>
          <p14:tracePt t="74474" x="7045325" y="2901950"/>
          <p14:tracePt t="74489" x="7062788" y="2982913"/>
          <p14:tracePt t="74505" x="7099300" y="3062288"/>
          <p14:tracePt t="74538" x="7188200" y="3268663"/>
          <p14:tracePt t="74571" x="7251700" y="3419475"/>
          <p14:tracePt t="74588" x="7259638" y="3455988"/>
          <p14:tracePt t="75543"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Rectangle 21"/>
          <p:cNvSpPr/>
          <p:nvPr/>
        </p:nvSpPr>
        <p:spPr>
          <a:xfrm>
            <a:off x="535577" y="2090057"/>
            <a:ext cx="4183612" cy="2897147"/>
          </a:xfrm>
          <a:prstGeom prst="rect">
            <a:avLst/>
          </a:prstGeom>
          <a:solidFill>
            <a:srgbClr val="00487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7994E089-025A-4C69-B940-7F951870B5E4}"/>
              </a:ext>
            </a:extLst>
          </p:cNvPr>
          <p:cNvSpPr txBox="1"/>
          <p:nvPr/>
        </p:nvSpPr>
        <p:spPr>
          <a:xfrm>
            <a:off x="553047" y="1342382"/>
            <a:ext cx="10808885" cy="55399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indent="914400" algn="just"/>
            <a:r>
              <a:rPr lang="en-US" sz="1800" dirty="0"/>
              <a:t>SVM model is basically a representation of different classes in a hyperplane in multidimensional space. The goal of SVM is to </a:t>
            </a:r>
            <a:r>
              <a:rPr lang="en-US" sz="1800" dirty="0">
                <a:solidFill>
                  <a:srgbClr val="00B050"/>
                </a:solidFill>
              </a:rPr>
              <a:t>divide the datasets into classes to find a maximum marginal hyperplane (MMH).</a:t>
            </a:r>
            <a:endParaRPr lang="en-US" sz="1800" i="0" dirty="0" smtClean="0">
              <a:solidFill>
                <a:srgbClr val="00B050"/>
              </a:solidFill>
              <a:latin typeface="Segoe UI" panose="020B0502040204020203" pitchFamily="34" charset="0"/>
            </a:endParaRPr>
          </a:p>
        </p:txBody>
      </p:sp>
      <p:grpSp>
        <p:nvGrpSpPr>
          <p:cNvPr id="3" name="Group 2"/>
          <p:cNvGrpSpPr/>
          <p:nvPr/>
        </p:nvGrpSpPr>
        <p:grpSpPr>
          <a:xfrm>
            <a:off x="449180" y="414980"/>
            <a:ext cx="4413701" cy="599364"/>
            <a:chOff x="4154905" y="414980"/>
            <a:chExt cx="4413701" cy="599364"/>
          </a:xfrm>
        </p:grpSpPr>
        <p:sp>
          <p:nvSpPr>
            <p:cNvPr id="14" name="Rectangle 13"/>
            <p:cNvSpPr/>
            <p:nvPr/>
          </p:nvSpPr>
          <p:spPr>
            <a:xfrm>
              <a:off x="4727554" y="483220"/>
              <a:ext cx="3841052"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Support Vector Machine</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4413701"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6</a:t>
                </a:r>
                <a:endParaRPr lang="en-US" sz="2000" dirty="0"/>
              </a:p>
            </p:txBody>
          </p:sp>
        </p:grpSp>
      </p:grpSp>
      <p:sp>
        <p:nvSpPr>
          <p:cNvPr id="20" name="Rectangle 19"/>
          <p:cNvSpPr/>
          <p:nvPr/>
        </p:nvSpPr>
        <p:spPr>
          <a:xfrm>
            <a:off x="8355109" y="526121"/>
            <a:ext cx="3109890"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Classification &amp; Regression</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08" y="2263466"/>
            <a:ext cx="3864450" cy="2579382"/>
          </a:xfrm>
          <a:prstGeom prst="rect">
            <a:avLst/>
          </a:prstGeom>
        </p:spPr>
      </p:pic>
      <p:grpSp>
        <p:nvGrpSpPr>
          <p:cNvPr id="23" name="Group 22"/>
          <p:cNvGrpSpPr/>
          <p:nvPr/>
        </p:nvGrpSpPr>
        <p:grpSpPr>
          <a:xfrm>
            <a:off x="6072738" y="2090056"/>
            <a:ext cx="5069878" cy="2897147"/>
            <a:chOff x="5689602" y="2669378"/>
            <a:chExt cx="5069878" cy="2897147"/>
          </a:xfrm>
        </p:grpSpPr>
        <p:sp>
          <p:nvSpPr>
            <p:cNvPr id="28" name="Rectangle 27"/>
            <p:cNvSpPr/>
            <p:nvPr/>
          </p:nvSpPr>
          <p:spPr>
            <a:xfrm>
              <a:off x="5861891" y="2764503"/>
              <a:ext cx="4897589" cy="2662267"/>
            </a:xfrm>
            <a:prstGeom prst="rect">
              <a:avLst/>
            </a:prstGeom>
          </p:spPr>
          <p:txBody>
            <a:bodyPr wrap="square">
              <a:spAutoFit/>
            </a:bodyPr>
            <a:lstStyle/>
            <a:p>
              <a:r>
                <a:rPr lang="en-US" b="1" dirty="0" smtClean="0">
                  <a:solidFill>
                    <a:srgbClr val="00487E"/>
                  </a:solidFill>
                </a:rPr>
                <a:t>Advantages:</a:t>
              </a:r>
            </a:p>
            <a:p>
              <a:pPr marL="342900" indent="-342900">
                <a:buAutoNum type="arabicPeriod"/>
              </a:pPr>
              <a:r>
                <a:rPr lang="en-US" sz="1600" dirty="0" smtClean="0">
                  <a:solidFill>
                    <a:srgbClr val="00487E"/>
                  </a:solidFill>
                </a:rPr>
                <a:t>works well </a:t>
              </a:r>
              <a:r>
                <a:rPr lang="en-US" sz="1600" dirty="0">
                  <a:solidFill>
                    <a:srgbClr val="00487E"/>
                  </a:solidFill>
                </a:rPr>
                <a:t>when there is clear margin of separation </a:t>
              </a:r>
              <a:r>
                <a:rPr lang="en-US" sz="1600" dirty="0" smtClean="0">
                  <a:solidFill>
                    <a:srgbClr val="00487E"/>
                  </a:solidFill>
                </a:rPr>
                <a:t>between classes.</a:t>
              </a:r>
              <a:endParaRPr lang="en-US" sz="1500" dirty="0" smtClean="0">
                <a:solidFill>
                  <a:srgbClr val="00487E"/>
                </a:solidFill>
              </a:endParaRPr>
            </a:p>
            <a:p>
              <a:pPr marL="342900" indent="-342900">
                <a:buAutoNum type="arabicPeriod"/>
              </a:pPr>
              <a:r>
                <a:rPr lang="en-US" sz="1600" dirty="0">
                  <a:solidFill>
                    <a:srgbClr val="00487E"/>
                  </a:solidFill>
                </a:rPr>
                <a:t>more effective in high dimensional </a:t>
              </a:r>
              <a:r>
                <a:rPr lang="en-US" sz="1600" dirty="0" smtClean="0">
                  <a:solidFill>
                    <a:srgbClr val="00487E"/>
                  </a:solidFill>
                </a:rPr>
                <a:t>spaces.</a:t>
              </a:r>
            </a:p>
            <a:p>
              <a:pPr marL="342900" indent="-342900">
                <a:buAutoNum type="arabicPeriod"/>
              </a:pPr>
              <a:r>
                <a:rPr lang="en-US" sz="1600" dirty="0" smtClean="0">
                  <a:solidFill>
                    <a:srgbClr val="00487E"/>
                  </a:solidFill>
                </a:rPr>
                <a:t>Memory efficient</a:t>
              </a:r>
            </a:p>
            <a:p>
              <a:endParaRPr lang="en-US" sz="1500" dirty="0">
                <a:solidFill>
                  <a:srgbClr val="00487E"/>
                </a:solidFill>
              </a:endParaRPr>
            </a:p>
            <a:p>
              <a:r>
                <a:rPr lang="en-US" b="1" dirty="0" smtClean="0">
                  <a:solidFill>
                    <a:srgbClr val="00487E"/>
                  </a:solidFill>
                </a:rPr>
                <a:t>Disadvantages:</a:t>
              </a:r>
            </a:p>
            <a:p>
              <a:pPr marL="342900" indent="-342900">
                <a:buAutoNum type="arabicPeriod"/>
              </a:pPr>
              <a:r>
                <a:rPr lang="en-US" sz="1600" dirty="0">
                  <a:solidFill>
                    <a:srgbClr val="00487E"/>
                  </a:solidFill>
                </a:rPr>
                <a:t>not suitable for large </a:t>
              </a:r>
              <a:r>
                <a:rPr lang="en-US" sz="1600" dirty="0" smtClean="0">
                  <a:solidFill>
                    <a:srgbClr val="00487E"/>
                  </a:solidFill>
                </a:rPr>
                <a:t>data.</a:t>
              </a:r>
            </a:p>
            <a:p>
              <a:pPr marL="342900" indent="-342900">
                <a:buAutoNum type="arabicPeriod"/>
              </a:pPr>
              <a:r>
                <a:rPr lang="en-US" sz="1600" dirty="0">
                  <a:solidFill>
                    <a:srgbClr val="00487E"/>
                  </a:solidFill>
                </a:rPr>
                <a:t>does not perform very well, when the data set has more noise</a:t>
              </a:r>
              <a:endParaRPr lang="en-US" sz="1500" dirty="0" smtClean="0">
                <a:solidFill>
                  <a:srgbClr val="00487E"/>
                </a:solidFill>
              </a:endParaRPr>
            </a:p>
          </p:txBody>
        </p:sp>
        <p:sp>
          <p:nvSpPr>
            <p:cNvPr id="29" name="Rectangle 28"/>
            <p:cNvSpPr/>
            <p:nvPr/>
          </p:nvSpPr>
          <p:spPr>
            <a:xfrm>
              <a:off x="5689602" y="2669378"/>
              <a:ext cx="5069878" cy="2897147"/>
            </a:xfrm>
            <a:prstGeom prst="rect">
              <a:avLst/>
            </a:prstGeom>
            <a:noFill/>
            <a:ln w="28575">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0" name="Rectangle 29"/>
          <p:cNvSpPr/>
          <p:nvPr/>
        </p:nvSpPr>
        <p:spPr>
          <a:xfrm>
            <a:off x="449180" y="5668484"/>
            <a:ext cx="2781531" cy="923330"/>
          </a:xfrm>
          <a:prstGeom prst="rect">
            <a:avLst/>
          </a:prstGeom>
        </p:spPr>
        <p:txBody>
          <a:bodyPr wrap="none">
            <a:spAutoFit/>
          </a:bodyPr>
          <a:lstStyle/>
          <a:p>
            <a:r>
              <a:rPr lang="en-US" b="1" dirty="0">
                <a:solidFill>
                  <a:srgbClr val="00487E"/>
                </a:solidFill>
              </a:rPr>
              <a:t>implementation</a:t>
            </a:r>
            <a:r>
              <a:rPr lang="en-US" b="1" dirty="0" smtClean="0">
                <a:solidFill>
                  <a:srgbClr val="00487E"/>
                </a:solidFill>
              </a:rPr>
              <a:t> Example:</a:t>
            </a:r>
          </a:p>
          <a:p>
            <a:pPr marL="342900" indent="-342900">
              <a:buAutoNum type="arabicPeriod"/>
            </a:pPr>
            <a:r>
              <a:rPr lang="en-US" dirty="0" smtClean="0">
                <a:solidFill>
                  <a:srgbClr val="00487E"/>
                </a:solidFill>
              </a:rPr>
              <a:t>Sentiment Analysis</a:t>
            </a:r>
          </a:p>
          <a:p>
            <a:pPr marL="342900" indent="-342900">
              <a:buAutoNum type="arabicPeriod"/>
            </a:pPr>
            <a:r>
              <a:rPr lang="en-US" dirty="0" smtClean="0">
                <a:solidFill>
                  <a:srgbClr val="00487E"/>
                </a:solidFill>
              </a:rPr>
              <a:t>Image Classification</a:t>
            </a:r>
          </a:p>
        </p:txBody>
      </p:sp>
      <p:pic>
        <p:nvPicPr>
          <p:cNvPr id="33" name="Audio 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51612797"/>
      </p:ext>
    </p:extLst>
  </p:cSld>
  <p:clrMapOvr>
    <a:masterClrMapping/>
  </p:clrMapOvr>
  <mc:AlternateContent xmlns:mc="http://schemas.openxmlformats.org/markup-compatibility/2006" xmlns:p14="http://schemas.microsoft.com/office/powerpoint/2010/main">
    <mc:Choice Requires="p14">
      <p:transition spd="slow" p14:dur="2000" advTm="126019"/>
    </mc:Choice>
    <mc:Fallback xmlns="">
      <p:transition spd="slow" advTm="126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extLst>
    <p:ext uri="{3A86A75C-4F4B-4683-9AE1-C65F6400EC91}">
      <p14:laserTraceLst xmlns:p14="http://schemas.microsoft.com/office/powerpoint/2010/main">
        <p14:tracePtLst>
          <p14:tracePt t="2316" x="374650" y="5045075"/>
          <p14:tracePt t="2477" x="374650" y="5037138"/>
          <p14:tracePt t="2485" x="374650" y="5018088"/>
          <p14:tracePt t="2493" x="393700" y="4973638"/>
          <p14:tracePt t="2520" x="561975" y="4687888"/>
          <p14:tracePt t="2554" x="1250950" y="3990975"/>
          <p14:tracePt t="2571" x="1465263" y="3732213"/>
          <p14:tracePt t="2588" x="1652588" y="3384550"/>
          <p14:tracePt t="2604" x="1724025" y="3170238"/>
          <p14:tracePt t="2621" x="1751013" y="3000375"/>
          <p14:tracePt t="2638" x="1751013" y="2874963"/>
          <p14:tracePt t="2654" x="1751013" y="2776538"/>
          <p14:tracePt t="2670" x="1751013" y="2714625"/>
          <p14:tracePt t="2687" x="1751013" y="2660650"/>
          <p14:tracePt t="2704" x="1751013" y="2616200"/>
          <p14:tracePt t="2720" x="1731963" y="2571750"/>
          <p14:tracePt t="2737" x="1724025" y="2554288"/>
          <p14:tracePt t="2754" x="1714500" y="2544763"/>
          <p14:tracePt t="2770" x="1714500" y="2527300"/>
          <p14:tracePt t="2787" x="1714500" y="2517775"/>
          <p14:tracePt t="2804" x="1697038" y="2517775"/>
          <p14:tracePt t="2821" x="1687513" y="2517775"/>
          <p14:tracePt t="5349" x="1697038" y="2509838"/>
          <p14:tracePt t="5357" x="1724025" y="2490788"/>
          <p14:tracePt t="5371" x="1795463" y="2438400"/>
          <p14:tracePt t="5388" x="2143125" y="2170113"/>
          <p14:tracePt t="5405" x="3268663" y="1312863"/>
          <p14:tracePt t="5421" x="3697288" y="884238"/>
          <p14:tracePt t="5437" x="3813175" y="598488"/>
          <p14:tracePt t="5470" x="3884613" y="0"/>
          <p14:tracePt t="5797" x="3884613" y="17463"/>
          <p14:tracePt t="5806" x="3884613" y="61913"/>
          <p14:tracePt t="5813" x="3884613" y="115888"/>
          <p14:tracePt t="5821" x="3894138" y="179388"/>
          <p14:tracePt t="5837" x="3911600" y="303213"/>
          <p14:tracePt t="5870" x="3973513" y="465138"/>
          <p14:tracePt t="5904" x="3990975" y="490538"/>
          <p14:tracePt t="5941" x="4000500" y="500063"/>
          <p14:tracePt t="5954" x="4010025" y="500063"/>
          <p14:tracePt t="5970" x="4037013" y="536575"/>
          <p14:tracePt t="5987" x="4062413" y="561975"/>
          <p14:tracePt t="6004" x="4081463" y="581025"/>
          <p14:tracePt t="6020" x="4081463" y="608013"/>
          <p14:tracePt t="6037" x="4081463" y="615950"/>
          <p14:tracePt t="6053" x="4081463" y="633413"/>
          <p14:tracePt t="6070" x="4089400" y="642938"/>
          <p14:tracePt t="6087" x="4089400" y="652463"/>
          <p14:tracePt t="6133" x="4098925" y="652463"/>
          <p14:tracePt t="6157" x="4116388" y="660400"/>
          <p14:tracePt t="6173" x="4125913" y="669925"/>
          <p14:tracePt t="6245" x="4133850" y="669925"/>
          <p14:tracePt t="6254" x="4143375" y="679450"/>
          <p14:tracePt t="6261" x="4160838" y="687388"/>
          <p14:tracePt t="6270" x="4187825" y="687388"/>
          <p14:tracePt t="6287" x="4241800" y="714375"/>
          <p14:tracePt t="6303" x="4276725" y="723900"/>
          <p14:tracePt t="6320" x="4303713" y="723900"/>
          <p14:tracePt t="6337" x="4322763" y="723900"/>
          <p14:tracePt t="6353" x="4340225" y="723900"/>
          <p14:tracePt t="6370" x="4357688" y="704850"/>
          <p14:tracePt t="6387" x="4367213" y="679450"/>
          <p14:tracePt t="6404" x="4367213" y="642938"/>
          <p14:tracePt t="6420" x="4367213" y="625475"/>
          <p14:tracePt t="6437" x="4367213" y="598488"/>
          <p14:tracePt t="6453" x="4357688" y="561975"/>
          <p14:tracePt t="6470" x="4340225" y="536575"/>
          <p14:tracePt t="6487" x="4322763" y="527050"/>
          <p14:tracePt t="6504" x="4276725" y="500063"/>
          <p14:tracePt t="6520" x="4251325" y="473075"/>
          <p14:tracePt t="6537" x="4205288" y="455613"/>
          <p14:tracePt t="6554" x="4170363" y="446088"/>
          <p14:tracePt t="6570" x="4098925" y="428625"/>
          <p14:tracePt t="6587" x="4000500" y="419100"/>
          <p14:tracePt t="6591" x="3956050" y="419100"/>
          <p14:tracePt t="6604" x="3830638" y="419100"/>
          <p14:tracePt t="6620" x="3751263" y="419100"/>
          <p14:tracePt t="6637" x="3697288" y="419100"/>
          <p14:tracePt t="6653" x="3643313" y="438150"/>
          <p14:tracePt t="6670" x="3544888" y="465138"/>
          <p14:tracePt t="6687" x="3438525" y="500063"/>
          <p14:tracePt t="6703" x="3286125" y="554038"/>
          <p14:tracePt t="6720" x="3197225" y="588963"/>
          <p14:tracePt t="6737" x="3152775" y="615950"/>
          <p14:tracePt t="6753" x="3133725" y="625475"/>
          <p14:tracePt t="6770" x="3125788" y="625475"/>
          <p14:tracePt t="6787" x="3125788" y="642938"/>
          <p14:tracePt t="6804" x="3108325" y="669925"/>
          <p14:tracePt t="6820" x="3108325" y="696913"/>
          <p14:tracePt t="6837" x="3125788" y="741363"/>
          <p14:tracePt t="6853" x="3224213" y="795338"/>
          <p14:tracePt t="6870" x="3330575" y="857250"/>
          <p14:tracePt t="6887" x="3411538" y="901700"/>
          <p14:tracePt t="6904" x="3509963" y="946150"/>
          <p14:tracePt t="6920" x="3562350" y="973138"/>
          <p14:tracePt t="6937" x="3616325" y="982663"/>
          <p14:tracePt t="6953" x="3660775" y="990600"/>
          <p14:tracePt t="6970" x="3697288" y="990600"/>
          <p14:tracePt t="6987" x="3741738" y="955675"/>
          <p14:tracePt t="7003" x="3822700" y="911225"/>
          <p14:tracePt t="7020" x="3911600" y="839788"/>
          <p14:tracePt t="7037" x="3946525" y="803275"/>
          <p14:tracePt t="7053" x="3965575" y="776288"/>
          <p14:tracePt t="7070" x="3965575" y="758825"/>
          <p14:tracePt t="7190" x="3965575" y="750888"/>
          <p14:tracePt t="7205" x="3965575" y="741363"/>
          <p14:tracePt t="7213" x="3956050" y="741363"/>
          <p14:tracePt t="7221" x="3929063" y="723900"/>
          <p14:tracePt t="7237" x="3875088" y="696913"/>
          <p14:tracePt t="7253" x="3840163" y="679450"/>
          <p14:tracePt t="7270" x="3822700" y="679450"/>
          <p14:tracePt t="9670" x="3857625" y="696913"/>
          <p14:tracePt t="9677" x="3938588" y="731838"/>
          <p14:tracePt t="9686" x="4044950" y="776288"/>
          <p14:tracePt t="9704" x="4394200" y="911225"/>
          <p14:tracePt t="9720" x="4946650" y="1044575"/>
          <p14:tracePt t="9737" x="5688013" y="1125538"/>
          <p14:tracePt t="9770" x="7466013" y="1179513"/>
          <p14:tracePt t="9803" x="7956550" y="1179513"/>
          <p14:tracePt t="9820" x="8099425" y="1108075"/>
          <p14:tracePt t="9837" x="8205788" y="1036638"/>
          <p14:tracePt t="9853" x="8269288" y="982663"/>
          <p14:tracePt t="9870" x="8304213" y="946150"/>
          <p14:tracePt t="9887" x="8331200" y="928688"/>
          <p14:tracePt t="9903" x="8358188" y="901700"/>
          <p14:tracePt t="9920" x="8385175" y="874713"/>
          <p14:tracePt t="9937" x="8420100" y="847725"/>
          <p14:tracePt t="9953" x="8456613" y="830263"/>
          <p14:tracePt t="9970" x="8491538" y="795338"/>
          <p14:tracePt t="9987" x="8537575" y="768350"/>
          <p14:tracePt t="10004" x="8572500" y="758825"/>
          <p14:tracePt t="10020" x="8643938" y="731838"/>
          <p14:tracePt t="10037" x="8680450" y="714375"/>
          <p14:tracePt t="10053" x="8688388" y="714375"/>
          <p14:tracePt t="10087" x="8697913" y="714375"/>
          <p14:tracePt t="10549" x="8705850" y="714375"/>
          <p14:tracePt t="10557" x="8732838" y="714375"/>
          <p14:tracePt t="10570" x="8796338" y="714375"/>
          <p14:tracePt t="10587" x="8983663" y="714375"/>
          <p14:tracePt t="10589" x="9090025" y="714375"/>
          <p14:tracePt t="10604" x="9331325" y="723900"/>
          <p14:tracePt t="10621" x="9545638" y="750888"/>
          <p14:tracePt t="10636" x="9725025" y="776288"/>
          <p14:tracePt t="10670" x="10045700" y="785813"/>
          <p14:tracePt t="10703" x="10252075" y="679450"/>
          <p14:tracePt t="10720" x="10287000" y="642938"/>
          <p14:tracePt t="10737" x="10304463" y="633413"/>
          <p14:tracePt t="10770" x="10313988" y="625475"/>
          <p14:tracePt t="10787" x="10323513" y="625475"/>
          <p14:tracePt t="10804" x="10331450" y="625475"/>
          <p14:tracePt t="10853" x="10340975" y="625475"/>
          <p14:tracePt t="10861" x="10340975" y="615950"/>
          <p14:tracePt t="10870" x="10348913" y="608013"/>
          <p14:tracePt t="10887" x="10358438" y="608013"/>
          <p14:tracePt t="11933" x="10367963" y="608013"/>
          <p14:tracePt t="11941" x="10412413" y="625475"/>
          <p14:tracePt t="11953" x="10474325" y="642938"/>
          <p14:tracePt t="11970" x="10609263" y="669925"/>
          <p14:tracePt t="11987" x="10688638" y="669925"/>
          <p14:tracePt t="12003" x="10725150" y="669925"/>
          <p14:tracePt t="12070" x="10752138" y="669925"/>
          <p14:tracePt t="12087" x="10804525" y="669925"/>
          <p14:tracePt t="12103" x="10858500" y="669925"/>
          <p14:tracePt t="12120" x="10895013" y="660400"/>
          <p14:tracePt t="12136" x="10929938" y="652463"/>
          <p14:tracePt t="12153" x="10966450" y="633413"/>
          <p14:tracePt t="12170" x="10991850" y="615950"/>
          <p14:tracePt t="12187" x="11037888" y="588963"/>
          <p14:tracePt t="12203" x="11090275" y="561975"/>
          <p14:tracePt t="12220" x="11144250" y="527050"/>
          <p14:tracePt t="12237" x="11153775" y="517525"/>
          <p14:tracePt t="12253" x="11171238" y="517525"/>
          <p14:tracePt t="12270" x="11180763" y="509588"/>
          <p14:tracePt t="12286" x="11198225" y="500063"/>
          <p14:tracePt t="12303" x="11198225" y="490538"/>
          <p14:tracePt t="12320" x="11198225" y="482600"/>
          <p14:tracePt t="12336" x="11206163" y="473075"/>
          <p14:tracePt t="12353" x="11206163" y="465138"/>
          <p14:tracePt t="12370" x="11206163" y="455613"/>
          <p14:tracePt t="12387" x="11206163" y="446088"/>
          <p14:tracePt t="12403" x="11206163" y="419100"/>
          <p14:tracePt t="12420" x="11161713" y="374650"/>
          <p14:tracePt t="12437" x="11144250" y="374650"/>
          <p14:tracePt t="12453" x="11126788" y="366713"/>
          <p14:tracePt t="12470" x="11099800" y="357188"/>
          <p14:tracePt t="12486" x="11055350" y="339725"/>
          <p14:tracePt t="12503" x="10966450" y="322263"/>
          <p14:tracePt t="12520" x="10858500" y="285750"/>
          <p14:tracePt t="12537" x="10787063" y="276225"/>
          <p14:tracePt t="12553" x="10733088" y="268288"/>
          <p14:tracePt t="12570" x="10680700" y="250825"/>
          <p14:tracePt t="12587" x="10634663" y="250825"/>
          <p14:tracePt t="12590" x="10617200" y="241300"/>
          <p14:tracePt t="12603" x="10590213" y="241300"/>
          <p14:tracePt t="12620" x="10537825" y="241300"/>
          <p14:tracePt t="12636" x="10483850" y="241300"/>
          <p14:tracePt t="12653" x="10439400" y="250825"/>
          <p14:tracePt t="12670" x="10358438" y="285750"/>
          <p14:tracePt t="12687" x="10287000" y="312738"/>
          <p14:tracePt t="12703" x="10242550" y="330200"/>
          <p14:tracePt t="12720" x="10198100" y="347663"/>
          <p14:tracePt t="12736" x="10171113" y="357188"/>
          <p14:tracePt t="12753" x="10126663" y="384175"/>
          <p14:tracePt t="12770" x="10055225" y="428625"/>
          <p14:tracePt t="12786" x="9966325" y="473075"/>
          <p14:tracePt t="12803" x="9902825" y="517525"/>
          <p14:tracePt t="12820" x="9786938" y="598488"/>
          <p14:tracePt t="12837" x="9759950" y="642938"/>
          <p14:tracePt t="12853" x="9732963" y="696913"/>
          <p14:tracePt t="12870" x="9732963" y="750888"/>
          <p14:tracePt t="12887" x="9732963" y="803275"/>
          <p14:tracePt t="12903" x="9742488" y="839788"/>
          <p14:tracePt t="12920" x="9777413" y="893763"/>
          <p14:tracePt t="12936" x="9823450" y="938213"/>
          <p14:tracePt t="12953" x="9902825" y="990600"/>
          <p14:tracePt t="12970" x="9983788" y="1062038"/>
          <p14:tracePt t="12987" x="10063163" y="1116013"/>
          <p14:tracePt t="13003" x="10117138" y="1152525"/>
          <p14:tracePt t="13020" x="10171113" y="1179513"/>
          <p14:tracePt t="13037" x="10225088" y="1187450"/>
          <p14:tracePt t="13053" x="10313988" y="1196975"/>
          <p14:tracePt t="13070" x="10447338" y="1196975"/>
          <p14:tracePt t="13086" x="10590213" y="1196975"/>
          <p14:tracePt t="13103" x="10725150" y="1160463"/>
          <p14:tracePt t="13120" x="10823575" y="1143000"/>
          <p14:tracePt t="13136" x="10895013" y="1116013"/>
          <p14:tracePt t="13153" x="10947400" y="1098550"/>
          <p14:tracePt t="13170" x="11055350" y="1062038"/>
          <p14:tracePt t="13187" x="11215688" y="1027113"/>
          <p14:tracePt t="13203" x="11403013" y="990600"/>
          <p14:tracePt t="13220" x="11590338" y="955675"/>
          <p14:tracePt t="13237" x="11653838" y="919163"/>
          <p14:tracePt t="13253" x="11688763" y="893763"/>
          <p14:tracePt t="13270" x="11725275" y="874713"/>
          <p14:tracePt t="13286" x="11760200" y="847725"/>
          <p14:tracePt t="13303" x="11787188" y="830263"/>
          <p14:tracePt t="13320" x="11804650" y="812800"/>
          <p14:tracePt t="13336" x="11814175" y="803275"/>
          <p14:tracePt t="13353" x="11831638" y="795338"/>
          <p14:tracePt t="13370" x="11841163" y="768350"/>
          <p14:tracePt t="13387" x="11849100" y="731838"/>
          <p14:tracePt t="13403" x="11849100" y="687388"/>
          <p14:tracePt t="13420" x="11849100" y="633413"/>
          <p14:tracePt t="13436" x="11849100" y="615950"/>
          <p14:tracePt t="13557" x="11849100" y="608013"/>
          <p14:tracePt t="13565" x="11823700" y="598488"/>
          <p14:tracePt t="13573" x="11804650" y="588963"/>
          <p14:tracePt t="13587" x="11777663" y="581025"/>
          <p14:tracePt t="13603" x="11725275" y="554038"/>
          <p14:tracePt t="13620" x="11661775" y="544513"/>
          <p14:tracePt t="13637" x="11626850" y="527050"/>
          <p14:tracePt t="16437" x="11609388" y="527050"/>
          <p14:tracePt t="16445" x="11590338" y="527050"/>
          <p14:tracePt t="16454" x="11555413" y="536575"/>
          <p14:tracePt t="16470" x="11420475" y="561975"/>
          <p14:tracePt t="16487" x="11349038" y="581025"/>
          <p14:tracePt t="16503" x="11304588" y="598488"/>
          <p14:tracePt t="16520" x="11277600" y="608013"/>
          <p14:tracePt t="16553" x="11233150" y="625475"/>
          <p14:tracePt t="16586" x="11171238" y="642938"/>
          <p14:tracePt t="16590" x="11153775" y="652463"/>
          <p14:tracePt t="16603" x="11126788" y="669925"/>
          <p14:tracePt t="16620" x="11037888" y="696913"/>
          <p14:tracePt t="16636" x="10974388" y="731838"/>
          <p14:tracePt t="16653" x="10912475" y="776288"/>
          <p14:tracePt t="16669" x="10831513" y="830263"/>
          <p14:tracePt t="16686" x="10777538" y="866775"/>
          <p14:tracePt t="16703" x="10752138" y="911225"/>
          <p14:tracePt t="16720" x="10733088" y="919163"/>
          <p14:tracePt t="16736" x="10725150" y="919163"/>
          <p14:tracePt t="17805" x="10725150" y="928688"/>
          <p14:tracePt t="17813" x="10706100" y="938213"/>
          <p14:tracePt t="17821" x="10680700" y="955675"/>
          <p14:tracePt t="17836" x="10626725" y="982663"/>
          <p14:tracePt t="17853" x="10563225" y="1000125"/>
          <p14:tracePt t="17870" x="10483850" y="1017588"/>
          <p14:tracePt t="17886" x="10402888" y="1027113"/>
          <p14:tracePt t="17919" x="10171113" y="1054100"/>
          <p14:tracePt t="17953" x="9813925" y="1054100"/>
          <p14:tracePt t="17970" x="9634538" y="1054100"/>
          <p14:tracePt t="17986" x="9474200" y="1054100"/>
          <p14:tracePt t="18003" x="9323388" y="1044575"/>
          <p14:tracePt t="18020" x="9090025" y="1044575"/>
          <p14:tracePt t="18036" x="8947150" y="1044575"/>
          <p14:tracePt t="18053" x="8786813" y="1044575"/>
          <p14:tracePt t="18070" x="8626475" y="1044575"/>
          <p14:tracePt t="18086" x="8456613" y="1054100"/>
          <p14:tracePt t="18103" x="8259763" y="1071563"/>
          <p14:tracePt t="18120" x="8072438" y="1071563"/>
          <p14:tracePt t="18136" x="7848600" y="1071563"/>
          <p14:tracePt t="18153" x="7608888" y="1071563"/>
          <p14:tracePt t="18170" x="7375525" y="1071563"/>
          <p14:tracePt t="18186" x="7170738" y="1071563"/>
          <p14:tracePt t="18203" x="7010400" y="1071563"/>
          <p14:tracePt t="18220" x="6777038" y="1071563"/>
          <p14:tracePt t="18236" x="6599238" y="1062038"/>
          <p14:tracePt t="18253" x="6411913" y="1062038"/>
          <p14:tracePt t="18270" x="6205538" y="1044575"/>
          <p14:tracePt t="18286" x="5991225" y="1044575"/>
          <p14:tracePt t="18303" x="5795963" y="1044575"/>
          <p14:tracePt t="18320" x="5589588" y="1036638"/>
          <p14:tracePt t="18336" x="5295900" y="1027113"/>
          <p14:tracePt t="18353" x="4875213" y="1009650"/>
          <p14:tracePt t="18370" x="4348163" y="955675"/>
          <p14:tracePt t="18386" x="3795713" y="874713"/>
          <p14:tracePt t="18403" x="3455988" y="839788"/>
          <p14:tracePt t="18420" x="3214688" y="839788"/>
          <p14:tracePt t="18436" x="3133725" y="839788"/>
          <p14:tracePt t="18453" x="3081338" y="847725"/>
          <p14:tracePt t="18470" x="3071813" y="847725"/>
          <p14:tracePt t="18486" x="3054350" y="847725"/>
          <p14:tracePt t="18503" x="3044825" y="857250"/>
          <p14:tracePt t="18541" x="3036888" y="857250"/>
          <p14:tracePt t="18686" x="3044825" y="857250"/>
          <p14:tracePt t="18702" x="3054350" y="847725"/>
          <p14:tracePt t="18709" x="3062288" y="847725"/>
          <p14:tracePt t="18720" x="3071813" y="847725"/>
          <p14:tracePt t="18736" x="3081338" y="847725"/>
          <p14:tracePt t="18753" x="3089275" y="847725"/>
          <p14:tracePt t="18773" x="3098800" y="839788"/>
          <p14:tracePt t="18790" x="3108325" y="839788"/>
          <p14:tracePt t="18803" x="3116263" y="839788"/>
          <p14:tracePt t="18821" x="3133725" y="830263"/>
          <p14:tracePt t="18836" x="3152775" y="812800"/>
          <p14:tracePt t="18853" x="3152775" y="803275"/>
          <p14:tracePt t="19733" x="3143250" y="803275"/>
          <p14:tracePt t="19781" x="3133725" y="803275"/>
          <p14:tracePt t="19941" x="3143250" y="812800"/>
          <p14:tracePt t="19949" x="3179763" y="822325"/>
          <p14:tracePt t="19970" x="3276600" y="857250"/>
          <p14:tracePt t="19986" x="3438525" y="911225"/>
          <p14:tracePt t="20003" x="3643313" y="955675"/>
          <p14:tracePt t="20021" x="3956050" y="1009650"/>
          <p14:tracePt t="20037" x="4081463" y="1017588"/>
          <p14:tracePt t="20069" x="4465638" y="1054100"/>
          <p14:tracePt t="20103" x="4857750" y="1054100"/>
          <p14:tracePt t="20119" x="5054600" y="1062038"/>
          <p14:tracePt t="20136" x="5268913" y="1071563"/>
          <p14:tracePt t="20153" x="5518150" y="1071563"/>
          <p14:tracePt t="20169" x="5875338" y="1071563"/>
          <p14:tracePt t="20186" x="6242050" y="1071563"/>
          <p14:tracePt t="20203" x="6510338" y="1071563"/>
          <p14:tracePt t="20219" x="6670675" y="1071563"/>
          <p14:tracePt t="20236" x="6840538" y="1071563"/>
          <p14:tracePt t="20253" x="7000875" y="1071563"/>
          <p14:tracePt t="20269" x="7143750" y="1071563"/>
          <p14:tracePt t="20286" x="7259638" y="1089025"/>
          <p14:tracePt t="20303" x="7331075" y="1098550"/>
          <p14:tracePt t="20319" x="7375525" y="1125538"/>
          <p14:tracePt t="20336" x="7439025" y="1152525"/>
          <p14:tracePt t="20353" x="7510463" y="1196975"/>
          <p14:tracePt t="20369" x="7589838" y="1214438"/>
          <p14:tracePt t="20386" x="7715250" y="1250950"/>
          <p14:tracePt t="20403" x="7813675" y="1285875"/>
          <p14:tracePt t="20420" x="7939088" y="1347788"/>
          <p14:tracePt t="20436" x="8001000" y="1401763"/>
          <p14:tracePt t="20453" x="8037513" y="1419225"/>
          <p14:tracePt t="20565" x="8037513" y="1428750"/>
          <p14:tracePt t="20573" x="8037513" y="1438275"/>
          <p14:tracePt t="20586" x="8037513" y="1446213"/>
          <p14:tracePt t="20603" x="8037513" y="1465263"/>
          <p14:tracePt t="20620" x="8054975" y="1490663"/>
          <p14:tracePt t="20636" x="8072438" y="1509713"/>
          <p14:tracePt t="20653" x="8108950" y="1527175"/>
          <p14:tracePt t="20669" x="8197850" y="1536700"/>
          <p14:tracePt t="20686" x="8296275" y="1554163"/>
          <p14:tracePt t="20703" x="8385175" y="1554163"/>
          <p14:tracePt t="20720" x="8429625" y="1554163"/>
          <p14:tracePt t="20736" x="8456613" y="1544638"/>
          <p14:tracePt t="20753" x="8466138" y="1527175"/>
          <p14:tracePt t="20769" x="8474075" y="1500188"/>
          <p14:tracePt t="20786" x="8491538" y="1465263"/>
          <p14:tracePt t="20802" x="8491538" y="1446213"/>
          <p14:tracePt t="20819" x="8491538" y="1428750"/>
          <p14:tracePt t="20836" x="8491538" y="1411288"/>
          <p14:tracePt t="20853" x="8491538" y="1393825"/>
          <p14:tracePt t="20869" x="8483600" y="1374775"/>
          <p14:tracePt t="20886" x="8420100" y="1339850"/>
          <p14:tracePt t="20903" x="8367713" y="1322388"/>
          <p14:tracePt t="20919" x="8259763" y="1295400"/>
          <p14:tracePt t="20936" x="8134350" y="1276350"/>
          <p14:tracePt t="20953" x="8010525" y="1276350"/>
          <p14:tracePt t="20969" x="7885113" y="1276350"/>
          <p14:tracePt t="20986" x="7796213" y="1295400"/>
          <p14:tracePt t="21003" x="7742238" y="1312863"/>
          <p14:tracePt t="21020" x="7680325" y="1366838"/>
          <p14:tracePt t="21036" x="7643813" y="1438275"/>
          <p14:tracePt t="21053" x="7643813" y="1536700"/>
          <p14:tracePt t="21069" x="7661275" y="1633538"/>
          <p14:tracePt t="21086" x="7732713" y="1731963"/>
          <p14:tracePt t="21103" x="7804150" y="1812925"/>
          <p14:tracePt t="21119" x="7867650" y="1866900"/>
          <p14:tracePt t="21136" x="7920038" y="1884363"/>
          <p14:tracePt t="21153" x="7947025" y="1901825"/>
          <p14:tracePt t="21534" x="7947025" y="1893888"/>
          <p14:tracePt t="21549" x="7947025" y="1884363"/>
          <p14:tracePt t="21557" x="7939088" y="1884363"/>
          <p14:tracePt t="21574" x="7939088" y="1874838"/>
          <p14:tracePt t="21603" x="7929563" y="1874838"/>
          <p14:tracePt t="23269" x="7920038" y="1874838"/>
          <p14:tracePt t="23277" x="7902575" y="1874838"/>
          <p14:tracePt t="23286" x="7867650" y="1901825"/>
          <p14:tracePt t="23303" x="7724775" y="1965325"/>
          <p14:tracePt t="23320" x="7634288" y="2000250"/>
          <p14:tracePt t="23336" x="7562850" y="2009775"/>
          <p14:tracePt t="23369" x="7500938" y="1990725"/>
          <p14:tracePt t="23403" x="7483475" y="1973263"/>
          <p14:tracePt t="23438" x="7483475" y="1965325"/>
          <p14:tracePt t="23453" x="7483475" y="1955800"/>
          <p14:tracePt t="23469" x="7466013" y="1938338"/>
          <p14:tracePt t="23486" x="7456488" y="1919288"/>
          <p14:tracePt t="23503" x="7446963" y="1919288"/>
          <p14:tracePt t="23519" x="7419975" y="1919288"/>
          <p14:tracePt t="23536" x="7375525" y="1919288"/>
          <p14:tracePt t="23553" x="7277100" y="1919288"/>
          <p14:tracePt t="23569" x="7170738" y="1919288"/>
          <p14:tracePt t="23586" x="7081838" y="1911350"/>
          <p14:tracePt t="23603" x="7000875" y="1874838"/>
          <p14:tracePt t="23606" x="6965950" y="1874838"/>
          <p14:tracePt t="23620" x="6875463" y="1857375"/>
          <p14:tracePt t="23636" x="6823075" y="1839913"/>
          <p14:tracePt t="23653" x="6777038" y="1839913"/>
          <p14:tracePt t="23669" x="6732588" y="1839913"/>
          <p14:tracePt t="23686" x="6697663" y="1839913"/>
          <p14:tracePt t="23703" x="6680200" y="1839913"/>
          <p14:tracePt t="23719" x="6661150" y="1839913"/>
          <p14:tracePt t="23736" x="6626225" y="1839913"/>
          <p14:tracePt t="23752" x="6608763" y="1839913"/>
          <p14:tracePt t="23769" x="6599238" y="1839913"/>
          <p14:tracePt t="23786" x="6589713" y="1839913"/>
          <p14:tracePt t="23829" x="6581775" y="1839913"/>
          <p14:tracePt t="23837" x="6572250" y="1839913"/>
          <p14:tracePt t="23853" x="6545263" y="1847850"/>
          <p14:tracePt t="23869" x="6446838" y="1866900"/>
          <p14:tracePt t="23886" x="6296025" y="1919288"/>
          <p14:tracePt t="23903" x="6126163" y="1990725"/>
          <p14:tracePt t="23919" x="5973763" y="2081213"/>
          <p14:tracePt t="23936" x="5776913" y="2197100"/>
          <p14:tracePt t="23953" x="5581650" y="2303463"/>
          <p14:tracePt t="23969" x="5384800" y="2411413"/>
          <p14:tracePt t="23986" x="5197475" y="2473325"/>
          <p14:tracePt t="24002" x="5054600" y="2517775"/>
          <p14:tracePt t="24020" x="4902200" y="2554288"/>
          <p14:tracePt t="24036" x="4848225" y="2562225"/>
          <p14:tracePt t="24053" x="4830763" y="2571750"/>
          <p14:tracePt t="24086" x="4822825" y="2571750"/>
          <p14:tracePt t="24103" x="4776788" y="2581275"/>
          <p14:tracePt t="24119" x="4714875" y="2598738"/>
          <p14:tracePt t="24136" x="4670425" y="2633663"/>
          <p14:tracePt t="24153" x="4652963" y="2633663"/>
          <p14:tracePt t="25237" x="4643438" y="2652713"/>
          <p14:tracePt t="25245" x="4598988" y="2679700"/>
          <p14:tracePt t="25254" x="4537075" y="2751138"/>
          <p14:tracePt t="25270" x="4375150" y="2874963"/>
          <p14:tracePt t="25286" x="4251325" y="2965450"/>
          <p14:tracePt t="25303" x="4125913" y="3062288"/>
          <p14:tracePt t="25319" x="4010025" y="3133725"/>
          <p14:tracePt t="25353" x="3830638" y="3241675"/>
          <p14:tracePt t="25386" x="3616325" y="3357563"/>
          <p14:tracePt t="25403" x="3500438" y="3411538"/>
          <p14:tracePt t="25420" x="3357563" y="3490913"/>
          <p14:tracePt t="25436" x="3251200" y="3544888"/>
          <p14:tracePt t="25453" x="3143250" y="3589338"/>
          <p14:tracePt t="25469" x="3027363" y="3616325"/>
          <p14:tracePt t="25486" x="2867025" y="3670300"/>
          <p14:tracePt t="25503" x="2660650" y="3705225"/>
          <p14:tracePt t="25519" x="2428875" y="3751263"/>
          <p14:tracePt t="25536" x="2187575" y="3768725"/>
          <p14:tracePt t="25553" x="2009775" y="3768725"/>
          <p14:tracePt t="25569" x="1893888" y="3768725"/>
          <p14:tracePt t="25586" x="1830388" y="3768725"/>
          <p14:tracePt t="25603" x="1812925" y="3768725"/>
          <p14:tracePt t="25790" x="1803400" y="3768725"/>
          <p14:tracePt t="25829" x="1803400" y="3759200"/>
          <p14:tracePt t="25862" x="1803400" y="3751263"/>
          <p14:tracePt t="25870" x="1803400" y="3741738"/>
          <p14:tracePt t="25893" x="1795463" y="3732213"/>
          <p14:tracePt t="25902" x="1795463" y="3724275"/>
          <p14:tracePt t="25936" x="1724025" y="3679825"/>
          <p14:tracePt t="25953" x="1687513" y="3643313"/>
          <p14:tracePt t="25969" x="1670050" y="3608388"/>
          <p14:tracePt t="25986" x="1633538" y="3554413"/>
          <p14:tracePt t="26003" x="1608138" y="3509963"/>
          <p14:tracePt t="26020" x="1589088" y="3465513"/>
          <p14:tracePt t="26036" x="1571625" y="3446463"/>
          <p14:tracePt t="26053" x="1571625" y="3438525"/>
          <p14:tracePt t="26069" x="1562100" y="3429000"/>
          <p14:tracePt t="26086" x="1544638" y="3411538"/>
          <p14:tracePt t="26103" x="1536700" y="3402013"/>
          <p14:tracePt t="26119" x="1527175" y="3384550"/>
          <p14:tracePt t="26136" x="1509713" y="3384550"/>
          <p14:tracePt t="26153" x="1500188" y="3375025"/>
          <p14:tracePt t="26169" x="1473200" y="3357563"/>
          <p14:tracePt t="26186" x="1465263" y="3357563"/>
          <p14:tracePt t="26220" x="1455738" y="3357563"/>
          <p14:tracePt t="26237" x="1446213" y="3357563"/>
          <p14:tracePt t="26252" x="1428750" y="3357563"/>
          <p14:tracePt t="26269" x="1411288" y="3357563"/>
          <p14:tracePt t="26303" x="1401763" y="3357563"/>
          <p14:tracePt t="26341" x="1393825" y="3357563"/>
          <p14:tracePt t="26781" x="1401763" y="3357563"/>
          <p14:tracePt t="26789" x="1419225" y="3357563"/>
          <p14:tracePt t="26803" x="1446213" y="3375025"/>
          <p14:tracePt t="26820" x="1517650" y="3411538"/>
          <p14:tracePt t="26836" x="1562100" y="3438525"/>
          <p14:tracePt t="26853" x="1660525" y="3490913"/>
          <p14:tracePt t="26869" x="1785938" y="3544888"/>
          <p14:tracePt t="26902" x="2089150" y="3643313"/>
          <p14:tracePt t="26936" x="2347913" y="3732213"/>
          <p14:tracePt t="26953" x="2465388" y="3776663"/>
          <p14:tracePt t="26969" x="2581275" y="3848100"/>
          <p14:tracePt t="26986" x="2724150" y="3929063"/>
          <p14:tracePt t="27003" x="2894013" y="4037013"/>
          <p14:tracePt t="27019" x="3116263" y="4143375"/>
          <p14:tracePt t="27036" x="3411538" y="4313238"/>
          <p14:tracePt t="27053" x="3589338" y="4411663"/>
          <p14:tracePt t="27069" x="3714750" y="4491038"/>
          <p14:tracePt t="27086" x="3848100" y="4545013"/>
          <p14:tracePt t="27103" x="3938588" y="4598988"/>
          <p14:tracePt t="27119" x="4000500" y="4625975"/>
          <p14:tracePt t="27136" x="4027488" y="4633913"/>
          <p14:tracePt t="27153" x="4037013" y="4643438"/>
          <p14:tracePt t="27222" x="4044950" y="4643438"/>
          <p14:tracePt t="27237" x="4044950" y="4652963"/>
          <p14:tracePt t="27253" x="4044950" y="4660900"/>
          <p14:tracePt t="27350" x="4044950" y="4643438"/>
          <p14:tracePt t="27357" x="4017963" y="4608513"/>
          <p14:tracePt t="27369" x="3965575" y="4554538"/>
          <p14:tracePt t="27386" x="3803650" y="4456113"/>
          <p14:tracePt t="27403" x="3608388" y="4340225"/>
          <p14:tracePt t="27419" x="3411538" y="4214813"/>
          <p14:tracePt t="27436" x="3054350" y="4027488"/>
          <p14:tracePt t="27453" x="2776538" y="3857625"/>
          <p14:tracePt t="27470" x="2544763" y="3697288"/>
          <p14:tracePt t="27486" x="2384425" y="3571875"/>
          <p14:tracePt t="27503" x="2251075" y="3490913"/>
          <p14:tracePt t="27519" x="2152650" y="3429000"/>
          <p14:tracePt t="27536" x="2089150" y="3375025"/>
          <p14:tracePt t="27553" x="2062163" y="3340100"/>
          <p14:tracePt t="27569" x="2036763" y="3313113"/>
          <p14:tracePt t="27586" x="2017713" y="3286125"/>
          <p14:tracePt t="27603" x="2000250" y="3259138"/>
          <p14:tracePt t="27607" x="1990725" y="3251200"/>
          <p14:tracePt t="27619" x="1982788" y="3241675"/>
          <p14:tracePt t="27637" x="1946275" y="3214688"/>
          <p14:tracePt t="27653" x="1911350" y="3197225"/>
          <p14:tracePt t="27669" x="1847850" y="3170238"/>
          <p14:tracePt t="27686" x="1785938" y="3125788"/>
          <p14:tracePt t="27703" x="1758950" y="3098800"/>
          <p14:tracePt t="27719" x="1714500" y="3081338"/>
          <p14:tracePt t="27736" x="1687513" y="3062288"/>
          <p14:tracePt t="27753" x="1652588" y="3044825"/>
          <p14:tracePt t="27769" x="1625600" y="3036888"/>
          <p14:tracePt t="27786" x="1616075" y="3036888"/>
          <p14:tracePt t="27909" x="1625600" y="3062288"/>
          <p14:tracePt t="27917" x="1643063" y="3081338"/>
          <p14:tracePt t="27926" x="1670050" y="3098800"/>
          <p14:tracePt t="27936" x="1704975" y="3133725"/>
          <p14:tracePt t="27953" x="1822450" y="3214688"/>
          <p14:tracePt t="27969" x="2009775" y="3322638"/>
          <p14:tracePt t="27986" x="2224088" y="3438525"/>
          <p14:tracePt t="28003" x="2419350" y="3581400"/>
          <p14:tracePt t="28020" x="2652713" y="3724275"/>
          <p14:tracePt t="28036" x="2724150" y="3759200"/>
          <p14:tracePt t="28052" x="2759075" y="3786188"/>
          <p14:tracePt t="28069" x="2786063" y="3822700"/>
          <p14:tracePt t="28085" x="2813050" y="3857625"/>
          <p14:tracePt t="28102" x="2857500" y="3919538"/>
          <p14:tracePt t="28119" x="2911475" y="4000500"/>
          <p14:tracePt t="28136" x="3000375" y="4071938"/>
          <p14:tracePt t="28153" x="3062288" y="4108450"/>
          <p14:tracePt t="28169" x="3108325" y="4143375"/>
          <p14:tracePt t="28186" x="3125788" y="4152900"/>
          <p14:tracePt t="28203" x="3133725" y="4152900"/>
          <p14:tracePt t="28219" x="3133725" y="4160838"/>
          <p14:tracePt t="28261" x="3143250" y="4160838"/>
          <p14:tracePt t="28270" x="3152775" y="4160838"/>
          <p14:tracePt t="28286" x="3152775" y="4179888"/>
          <p14:tracePt t="28303" x="3179763" y="4187825"/>
          <p14:tracePt t="28319" x="3214688" y="4205288"/>
          <p14:tracePt t="28336" x="3251200" y="4232275"/>
          <p14:tracePt t="28353" x="3286125" y="4259263"/>
          <p14:tracePt t="28369" x="3322638" y="4286250"/>
          <p14:tracePt t="28386" x="3348038" y="4313238"/>
          <p14:tracePt t="28403" x="3375025" y="4348163"/>
          <p14:tracePt t="28420" x="3402013" y="4384675"/>
          <p14:tracePt t="28437" x="3411538" y="4411663"/>
          <p14:tracePt t="28452" x="3419475" y="4438650"/>
          <p14:tracePt t="28469" x="3438525" y="4465638"/>
          <p14:tracePt t="28486" x="3455988" y="4500563"/>
          <p14:tracePt t="28503" x="3473450" y="4545013"/>
          <p14:tracePt t="28519" x="3500438" y="4589463"/>
          <p14:tracePt t="28535" x="3509963" y="4625975"/>
          <p14:tracePt t="28552" x="3517900" y="4660900"/>
          <p14:tracePt t="28569" x="3536950" y="4687888"/>
          <p14:tracePt t="28586" x="3536950" y="4705350"/>
          <p14:tracePt t="28603" x="3536950" y="4714875"/>
          <p14:tracePt t="31357" x="3527425" y="4714875"/>
          <p14:tracePt t="31365" x="3500438" y="4697413"/>
          <p14:tracePt t="31373" x="3446463" y="4660900"/>
          <p14:tracePt t="31386" x="3402013" y="4616450"/>
          <p14:tracePt t="31403" x="3303588" y="4527550"/>
          <p14:tracePt t="31420" x="3187700" y="4419600"/>
          <p14:tracePt t="31436" x="3062288" y="4303713"/>
          <p14:tracePt t="31469" x="2894013" y="4160838"/>
          <p14:tracePt t="31502" x="2759075" y="4054475"/>
          <p14:tracePt t="31519" x="2679700" y="4000500"/>
          <p14:tracePt t="31536" x="2598738" y="3946525"/>
          <p14:tracePt t="31552" x="2509838" y="3884613"/>
          <p14:tracePt t="31569" x="2438400" y="3830638"/>
          <p14:tracePt t="31586" x="2339975" y="3768725"/>
          <p14:tracePt t="31602" x="2259013" y="3705225"/>
          <p14:tracePt t="31606" x="2214563" y="3679825"/>
          <p14:tracePt t="31619" x="2160588" y="3652838"/>
          <p14:tracePt t="31637" x="2036763" y="3571875"/>
          <p14:tracePt t="31652" x="1955800" y="3527425"/>
          <p14:tracePt t="31669" x="1911350" y="3490913"/>
          <p14:tracePt t="31686" x="1874838" y="3465513"/>
          <p14:tracePt t="31702" x="1857375" y="3446463"/>
          <p14:tracePt t="31719" x="1847850" y="3438525"/>
          <p14:tracePt t="31736" x="1839913" y="3419475"/>
          <p14:tracePt t="31752" x="1822450" y="3402013"/>
          <p14:tracePt t="31769" x="1795463" y="3367088"/>
          <p14:tracePt t="31786" x="1768475" y="3340100"/>
          <p14:tracePt t="31802" x="1741488" y="3322638"/>
          <p14:tracePt t="31819" x="1704975" y="3286125"/>
          <p14:tracePt t="31836" x="1652588" y="3241675"/>
          <p14:tracePt t="31852" x="1633538" y="3214688"/>
          <p14:tracePt t="31869" x="1616075" y="3197225"/>
          <p14:tracePt t="31886" x="1608138" y="3179763"/>
          <p14:tracePt t="31997" x="1608138" y="3170238"/>
          <p14:tracePt t="32013" x="1598613" y="3170238"/>
          <p14:tracePt t="32029" x="1589088" y="3160713"/>
          <p14:tracePt t="32037" x="1589088" y="3152775"/>
          <p14:tracePt t="32052" x="1581150" y="3143250"/>
          <p14:tracePt t="32069" x="1571625" y="3143250"/>
          <p14:tracePt t="32086" x="1562100" y="3133725"/>
          <p14:tracePt t="32102" x="1544638" y="3133725"/>
          <p14:tracePt t="32119" x="1536700" y="3125788"/>
          <p14:tracePt t="32136" x="1536700" y="3116263"/>
          <p14:tracePt t="32152" x="1527175" y="3116263"/>
          <p14:tracePt t="32169" x="1527175" y="3108325"/>
          <p14:tracePt t="32285" x="1517650" y="3098800"/>
          <p14:tracePt t="33069" x="1527175" y="3108325"/>
          <p14:tracePt t="33077" x="1544638" y="3133725"/>
          <p14:tracePt t="33085" x="1589088" y="3160713"/>
          <p14:tracePt t="33103" x="1660525" y="3214688"/>
          <p14:tracePt t="33120" x="1697038" y="3241675"/>
          <p14:tracePt t="33136" x="1724025" y="3259138"/>
          <p14:tracePt t="33169" x="1795463" y="3330575"/>
          <p14:tracePt t="33202" x="1893888" y="3402013"/>
          <p14:tracePt t="33219" x="1955800" y="3446463"/>
          <p14:tracePt t="33236" x="2071688" y="3527425"/>
          <p14:tracePt t="33252" x="2160588" y="3589338"/>
          <p14:tracePt t="33269" x="2241550" y="3660775"/>
          <p14:tracePt t="33286" x="2295525" y="3724275"/>
          <p14:tracePt t="33302" x="2339975" y="3759200"/>
          <p14:tracePt t="33319" x="2347913" y="3776663"/>
          <p14:tracePt t="33336" x="2357438" y="3786188"/>
          <p14:tracePt t="33613" x="2357438" y="3795713"/>
          <p14:tracePt t="33621" x="2339975" y="3803650"/>
          <p14:tracePt t="33629" x="2322513" y="3822700"/>
          <p14:tracePt t="33637" x="2295525" y="3848100"/>
          <p14:tracePt t="33652" x="2241550" y="3875088"/>
          <p14:tracePt t="33669" x="2187575" y="3884613"/>
          <p14:tracePt t="33685" x="2152650" y="3911600"/>
          <p14:tracePt t="33702" x="2125663" y="3929063"/>
          <p14:tracePt t="33719" x="2116138" y="3946525"/>
          <p14:tracePt t="33736" x="2108200" y="3956050"/>
          <p14:tracePt t="33752" x="2089150" y="3956050"/>
          <p14:tracePt t="33769" x="2081213" y="3965575"/>
          <p14:tracePt t="33861" x="2108200" y="3965575"/>
          <p14:tracePt t="33869" x="2152650" y="3929063"/>
          <p14:tracePt t="33877" x="2214563" y="3875088"/>
          <p14:tracePt t="33885" x="2276475" y="3822700"/>
          <p14:tracePt t="33902" x="2428875" y="3705225"/>
          <p14:tracePt t="33919" x="2598738" y="3589338"/>
          <p14:tracePt t="33936" x="2697163" y="3482975"/>
          <p14:tracePt t="33952" x="2741613" y="3438525"/>
          <p14:tracePt t="33969" x="2759075" y="3411538"/>
          <p14:tracePt t="33986" x="2759075" y="3402013"/>
          <p14:tracePt t="34245" x="2741613" y="3402013"/>
          <p14:tracePt t="34253" x="2724150" y="3402013"/>
          <p14:tracePt t="34261" x="2705100" y="3411538"/>
          <p14:tracePt t="34397" x="2697163" y="3411538"/>
          <p14:tracePt t="34413" x="2687638" y="3411538"/>
          <p14:tracePt t="34453" x="2679700" y="3419475"/>
          <p14:tracePt t="34461" x="2660650" y="3429000"/>
          <p14:tracePt t="34469" x="2633663" y="3438525"/>
          <p14:tracePt t="34485" x="2616200" y="3438525"/>
          <p14:tracePt t="34502" x="2670175" y="3375025"/>
          <p14:tracePt t="34519" x="2830513" y="3276600"/>
          <p14:tracePt t="34536" x="3143250" y="3125788"/>
          <p14:tracePt t="34552" x="3679825" y="2874963"/>
          <p14:tracePt t="34569" x="4295775" y="2643188"/>
          <p14:tracePt t="34586" x="4894263" y="2500313"/>
          <p14:tracePt t="34602" x="5438775" y="2401888"/>
          <p14:tracePt t="34606" x="5626100" y="2374900"/>
          <p14:tracePt t="34619" x="5786438" y="2347913"/>
          <p14:tracePt t="34636" x="6161088" y="2241550"/>
          <p14:tracePt t="34652" x="6313488" y="2160588"/>
          <p14:tracePt t="34669" x="6375400" y="2108200"/>
          <p14:tracePt t="34685" x="6384925" y="2071688"/>
          <p14:tracePt t="34702" x="6384925" y="2062163"/>
          <p14:tracePt t="34719" x="6384925" y="2054225"/>
          <p14:tracePt t="34735" x="6384925" y="2036763"/>
          <p14:tracePt t="34769" x="6367463" y="2027238"/>
          <p14:tracePt t="34785" x="6330950" y="2017713"/>
          <p14:tracePt t="34802" x="6259513" y="1982788"/>
          <p14:tracePt t="34819" x="6143625" y="1938338"/>
          <p14:tracePt t="34836" x="5965825" y="1857375"/>
          <p14:tracePt t="34852" x="5894388" y="1830388"/>
          <p14:tracePt t="34869" x="5848350" y="1803400"/>
          <p14:tracePt t="34885" x="5822950" y="1785938"/>
          <p14:tracePt t="34902" x="5795963" y="1768475"/>
          <p14:tracePt t="34965" x="5786438" y="1768475"/>
          <p14:tracePt t="34973" x="5776913" y="1768475"/>
          <p14:tracePt t="34997" x="5768975" y="1768475"/>
          <p14:tracePt t="35021" x="5751513" y="1768475"/>
          <p14:tracePt t="35045" x="5741988" y="1768475"/>
          <p14:tracePt t="35054" x="5732463" y="1776413"/>
          <p14:tracePt t="35069" x="5705475" y="1785938"/>
          <p14:tracePt t="35085" x="5680075" y="1812925"/>
          <p14:tracePt t="35102" x="5643563" y="1830388"/>
          <p14:tracePt t="35118" x="5599113" y="1866900"/>
          <p14:tracePt t="35135" x="5562600" y="1884363"/>
          <p14:tracePt t="35152" x="5545138" y="1893888"/>
          <p14:tracePt t="35168" x="5537200" y="1901825"/>
          <p14:tracePt t="35202" x="5537200" y="1911350"/>
          <p14:tracePt t="35373" x="5545138" y="1911350"/>
          <p14:tracePt t="35381" x="5581650" y="1911350"/>
          <p14:tracePt t="35389" x="5643563" y="1911350"/>
          <p14:tracePt t="35402" x="5715000" y="1901825"/>
          <p14:tracePt t="35419" x="5894388" y="1893888"/>
          <p14:tracePt t="35436" x="6188075" y="1874838"/>
          <p14:tracePt t="35452" x="6323013" y="1839913"/>
          <p14:tracePt t="35469" x="6429375" y="1822450"/>
          <p14:tracePt t="35485" x="6537325" y="1795463"/>
          <p14:tracePt t="35502" x="6589713" y="1776413"/>
          <p14:tracePt t="35519" x="6608763" y="1768475"/>
          <p14:tracePt t="35535" x="6626225" y="1758950"/>
          <p14:tracePt t="35552" x="6670675" y="1741488"/>
          <p14:tracePt t="35569" x="6732588" y="1731963"/>
          <p14:tracePt t="35585" x="6769100" y="1714500"/>
          <p14:tracePt t="35602" x="6796088" y="1704975"/>
          <p14:tracePt t="35606" x="6804025" y="1704975"/>
          <p14:tracePt t="35733" x="6786563" y="1704975"/>
          <p14:tracePt t="35741" x="6759575" y="1714500"/>
          <p14:tracePt t="35752" x="6742113" y="1724025"/>
          <p14:tracePt t="35769" x="6653213" y="1758950"/>
          <p14:tracePt t="35786" x="6483350" y="1795463"/>
          <p14:tracePt t="35802" x="6330950" y="1812925"/>
          <p14:tracePt t="35819" x="6251575" y="1822450"/>
          <p14:tracePt t="35836" x="6126163" y="1839913"/>
          <p14:tracePt t="35852" x="6062663" y="1839913"/>
          <p14:tracePt t="35869" x="6000750" y="1857375"/>
          <p14:tracePt t="35885" x="5938838" y="1857375"/>
          <p14:tracePt t="35902" x="5875338" y="1866900"/>
          <p14:tracePt t="35919" x="5830888" y="1866900"/>
          <p14:tracePt t="35935" x="5795963" y="1866900"/>
          <p14:tracePt t="35952" x="5768975" y="1874838"/>
          <p14:tracePt t="35969" x="5741988" y="1884363"/>
          <p14:tracePt t="35985" x="5732463" y="1884363"/>
          <p14:tracePt t="36002" x="5705475" y="1884363"/>
          <p14:tracePt t="36019" x="5670550" y="1893888"/>
          <p14:tracePt t="36036" x="5653088" y="1901825"/>
          <p14:tracePt t="36052" x="5634038" y="1901825"/>
          <p14:tracePt t="36789" x="5653088" y="1901825"/>
          <p14:tracePt t="36797" x="5697538" y="1901825"/>
          <p14:tracePt t="36805" x="5759450" y="1901825"/>
          <p14:tracePt t="36819" x="5830888" y="1911350"/>
          <p14:tracePt t="36837" x="6072188" y="1938338"/>
          <p14:tracePt t="36852" x="6224588" y="1955800"/>
          <p14:tracePt t="36885" x="6473825" y="1982788"/>
          <p14:tracePt t="36919" x="6643688" y="1982788"/>
          <p14:tracePt t="36935" x="6715125" y="1982788"/>
          <p14:tracePt t="36952" x="6777038" y="1982788"/>
          <p14:tracePt t="36969" x="6831013" y="1982788"/>
          <p14:tracePt t="36985" x="6867525" y="1982788"/>
          <p14:tracePt t="37002" x="6902450" y="1982788"/>
          <p14:tracePt t="37019" x="6919913" y="1982788"/>
          <p14:tracePt t="37036" x="6973888" y="1973263"/>
          <p14:tracePt t="37052" x="7018338" y="1973263"/>
          <p14:tracePt t="37069" x="7062788" y="1973263"/>
          <p14:tracePt t="37085" x="7108825" y="1973263"/>
          <p14:tracePt t="37102" x="7116763" y="1973263"/>
          <p14:tracePt t="37119" x="7126288" y="1973263"/>
          <p14:tracePt t="37135" x="7134225" y="1973263"/>
          <p14:tracePt t="37157" x="7143750" y="1973263"/>
          <p14:tracePt t="37173" x="7161213" y="1973263"/>
          <p14:tracePt t="37185" x="7170738" y="1973263"/>
          <p14:tracePt t="37202" x="7205663" y="1973263"/>
          <p14:tracePt t="37219" x="7242175" y="1973263"/>
          <p14:tracePt t="37236" x="7304088" y="1973263"/>
          <p14:tracePt t="37252" x="7358063" y="1973263"/>
          <p14:tracePt t="37269" x="7412038" y="1973263"/>
          <p14:tracePt t="37285" x="7491413" y="1973263"/>
          <p14:tracePt t="37302" x="7643813" y="1973263"/>
          <p14:tracePt t="37319" x="7823200" y="1973263"/>
          <p14:tracePt t="37335" x="8018463" y="1973263"/>
          <p14:tracePt t="37352" x="8205788" y="1982788"/>
          <p14:tracePt t="37369" x="8348663" y="1982788"/>
          <p14:tracePt t="37385" x="8420100" y="1982788"/>
          <p14:tracePt t="37402" x="8447088" y="1965325"/>
          <p14:tracePt t="37419" x="8474075" y="1965325"/>
          <p14:tracePt t="37436" x="8510588" y="1938338"/>
          <p14:tracePt t="37452" x="8599488" y="1901825"/>
          <p14:tracePt t="37469" x="8688388" y="1884363"/>
          <p14:tracePt t="37485" x="8777288" y="1874838"/>
          <p14:tracePt t="37502" x="8823325" y="1866900"/>
          <p14:tracePt t="37518" x="8848725" y="1866900"/>
          <p14:tracePt t="38006" x="8840788" y="1866900"/>
          <p14:tracePt t="38013" x="8777288" y="1874838"/>
          <p14:tracePt t="38021" x="8680450" y="1893888"/>
          <p14:tracePt t="38036" x="8456613" y="1928813"/>
          <p14:tracePt t="38052" x="8242300" y="1946275"/>
          <p14:tracePt t="38069" x="8037513" y="1973263"/>
          <p14:tracePt t="38102" x="7680325" y="2062163"/>
          <p14:tracePt t="38135" x="7304088" y="2214563"/>
          <p14:tracePt t="38152" x="7099300" y="2322513"/>
          <p14:tracePt t="38169" x="6929438" y="2419350"/>
          <p14:tracePt t="38185" x="6777038" y="2500313"/>
          <p14:tracePt t="38202" x="6616700" y="2589213"/>
          <p14:tracePt t="38219" x="6419850" y="2687638"/>
          <p14:tracePt t="38235" x="6180138" y="2803525"/>
          <p14:tracePt t="38252" x="5724525" y="3017838"/>
          <p14:tracePt t="38269" x="5483225" y="3133725"/>
          <p14:tracePt t="38285" x="5295900" y="3205163"/>
          <p14:tracePt t="38302" x="5126038" y="3268663"/>
          <p14:tracePt t="38319" x="4938713" y="3330575"/>
          <p14:tracePt t="38335" x="4776788" y="3394075"/>
          <p14:tracePt t="38352" x="4633913" y="3446463"/>
          <p14:tracePt t="38369" x="4537075" y="3482975"/>
          <p14:tracePt t="38385" x="4446588" y="3517900"/>
          <p14:tracePt t="38402" x="4348163" y="3562350"/>
          <p14:tracePt t="38419" x="4251325" y="3589338"/>
          <p14:tracePt t="38437" x="4125913" y="3625850"/>
          <p14:tracePt t="38452" x="4108450" y="3625850"/>
          <p14:tracePt t="38469" x="4098925" y="3625850"/>
          <p14:tracePt t="38550" x="4089400" y="3633788"/>
          <p14:tracePt t="38557" x="4071938" y="3633788"/>
          <p14:tracePt t="38569" x="4054475" y="3643313"/>
          <p14:tracePt t="38586" x="4000500" y="3670300"/>
          <p14:tracePt t="38602" x="3965575" y="3687763"/>
          <p14:tracePt t="38619" x="3911600" y="3714750"/>
          <p14:tracePt t="38623" x="3867150" y="3741738"/>
          <p14:tracePt t="38636" x="3741738" y="3786188"/>
          <p14:tracePt t="38652" x="3633788" y="3830638"/>
          <p14:tracePt t="38669" x="3571875" y="3840163"/>
          <p14:tracePt t="38685" x="3500438" y="3857625"/>
          <p14:tracePt t="38702" x="3455988" y="3857625"/>
          <p14:tracePt t="38719" x="3402013" y="3857625"/>
          <p14:tracePt t="38735" x="3330575" y="3857625"/>
          <p14:tracePt t="38752" x="3259138" y="3857625"/>
          <p14:tracePt t="38769" x="3205163" y="3857625"/>
          <p14:tracePt t="38785" x="3160713" y="3857625"/>
          <p14:tracePt t="38802" x="3125788" y="3857625"/>
          <p14:tracePt t="38819" x="3062288" y="3857625"/>
          <p14:tracePt t="38835" x="2990850" y="3875088"/>
          <p14:tracePt t="38852" x="2830513" y="3911600"/>
          <p14:tracePt t="38869" x="2732088" y="3946525"/>
          <p14:tracePt t="38885" x="2608263" y="4000500"/>
          <p14:tracePt t="38902" x="2536825" y="4027488"/>
          <p14:tracePt t="38919" x="2490788" y="4027488"/>
          <p14:tracePt t="38936" x="2465388" y="4037013"/>
          <p14:tracePt t="38952" x="2455863" y="4037013"/>
          <p14:tracePt t="38969" x="2438400" y="4037013"/>
          <p14:tracePt t="38986" x="2384425" y="4054475"/>
          <p14:tracePt t="39002" x="2347913" y="4081463"/>
          <p14:tracePt t="39019" x="2303463" y="4108450"/>
          <p14:tracePt t="39036" x="2286000" y="4108450"/>
          <p14:tracePt t="39053" x="2251075" y="4116388"/>
          <p14:tracePt t="39069" x="2241550" y="4116388"/>
          <p14:tracePt t="39085" x="2224088" y="4116388"/>
          <p14:tracePt t="39102" x="2214563" y="4116388"/>
          <p14:tracePt t="39119" x="2205038" y="4116388"/>
          <p14:tracePt t="39181" x="2197100" y="4116388"/>
          <p14:tracePt t="39189" x="2187575" y="4116388"/>
          <p14:tracePt t="39202" x="2160588" y="4108450"/>
          <p14:tracePt t="39219" x="2125663" y="4089400"/>
          <p14:tracePt t="39237" x="2089150" y="4071938"/>
          <p14:tracePt t="39252" x="2062163" y="4062413"/>
          <p14:tracePt t="39269" x="2044700" y="4054475"/>
          <p14:tracePt t="39285" x="2036763" y="4054475"/>
          <p14:tracePt t="39319" x="2017713" y="4054475"/>
          <p14:tracePt t="39335" x="2009775" y="4054475"/>
          <p14:tracePt t="39397" x="2009775" y="4044950"/>
          <p14:tracePt t="39405" x="2009775" y="4037013"/>
          <p14:tracePt t="39421" x="2017713" y="4027488"/>
          <p14:tracePt t="39436" x="2036763" y="4010025"/>
          <p14:tracePt t="39452" x="2062163" y="4000500"/>
          <p14:tracePt t="39469" x="2089150" y="3965575"/>
          <p14:tracePt t="39485" x="2133600" y="3919538"/>
          <p14:tracePt t="39502" x="2170113" y="3894138"/>
          <p14:tracePt t="39519" x="2187575" y="3875088"/>
          <p14:tracePt t="39535" x="2205038" y="3867150"/>
          <p14:tracePt t="39552" x="2214563" y="3848100"/>
          <p14:tracePt t="39569" x="2224088" y="3840163"/>
          <p14:tracePt t="39585" x="2251075" y="3822700"/>
          <p14:tracePt t="39602" x="2286000" y="3795713"/>
          <p14:tracePt t="39619" x="2312988" y="3759200"/>
          <p14:tracePt t="39623" x="2330450" y="3741738"/>
          <p14:tracePt t="39636" x="2357438" y="3724275"/>
          <p14:tracePt t="39652" x="2366963" y="3714750"/>
          <p14:tracePt t="39669" x="2384425" y="3705225"/>
          <p14:tracePt t="39685" x="2428875" y="3697288"/>
          <p14:tracePt t="39702" x="2446338" y="3687763"/>
          <p14:tracePt t="39749" x="2455863" y="3687763"/>
          <p14:tracePt t="39757" x="2490788" y="3670300"/>
          <p14:tracePt t="39768" x="2527300" y="3643313"/>
          <p14:tracePt t="39785" x="2608263" y="3608388"/>
          <p14:tracePt t="39802" x="2687638" y="3571875"/>
          <p14:tracePt t="39819" x="2768600" y="3536950"/>
          <p14:tracePt t="39835" x="2813050" y="3517900"/>
          <p14:tracePt t="39852" x="2847975" y="3509963"/>
          <p14:tracePt t="39869" x="2867025" y="3490913"/>
          <p14:tracePt t="40102" x="2840038" y="3490913"/>
          <p14:tracePt t="40110" x="2813050" y="3517900"/>
          <p14:tracePt t="40118" x="2776538" y="3544888"/>
          <p14:tracePt t="40135" x="2687638" y="3633788"/>
          <p14:tracePt t="40152" x="2598738" y="3697288"/>
          <p14:tracePt t="40169" x="2509838" y="3759200"/>
          <p14:tracePt t="40185" x="2428875" y="3830638"/>
          <p14:tracePt t="40202" x="2374900" y="3919538"/>
          <p14:tracePt t="40218" x="2339975" y="3990975"/>
          <p14:tracePt t="40235" x="2312988" y="4037013"/>
          <p14:tracePt t="40252" x="2286000" y="4071938"/>
          <p14:tracePt t="40269" x="2286000" y="4081463"/>
          <p14:tracePt t="40398" x="2295525" y="4081463"/>
          <p14:tracePt t="40405" x="2330450" y="4081463"/>
          <p14:tracePt t="40419" x="2393950" y="4062413"/>
          <p14:tracePt t="40436" x="2581275" y="3946525"/>
          <p14:tracePt t="40452" x="2705100" y="3840163"/>
          <p14:tracePt t="40469" x="2822575" y="3741738"/>
          <p14:tracePt t="40485" x="2884488" y="3687763"/>
          <p14:tracePt t="40502" x="2919413" y="3660775"/>
          <p14:tracePt t="40519" x="2928938" y="3652838"/>
          <p14:tracePt t="40552" x="2938463" y="3652838"/>
          <p14:tracePt t="40569" x="2946400" y="3652838"/>
          <p14:tracePt t="40585" x="2965450" y="3643313"/>
          <p14:tracePt t="40602" x="2982913" y="3633788"/>
          <p14:tracePt t="40619" x="3009900" y="3616325"/>
          <p14:tracePt t="40623" x="3017838" y="3616325"/>
          <p14:tracePt t="40677" x="3027363" y="3616325"/>
          <p14:tracePt t="40685" x="3036888" y="3616325"/>
          <p14:tracePt t="40693" x="3044825" y="3608388"/>
          <p14:tracePt t="40702" x="3062288" y="3608388"/>
          <p14:tracePt t="40719" x="3071813" y="3608388"/>
          <p14:tracePt t="42637" x="3062288" y="3608388"/>
          <p14:tracePt t="42644" x="3054350" y="3608388"/>
          <p14:tracePt t="42652" x="3027363" y="3616325"/>
          <p14:tracePt t="42669" x="2982913" y="3633788"/>
          <p14:tracePt t="42685" x="2965450" y="3643313"/>
          <p14:tracePt t="42702" x="2955925" y="3652838"/>
          <p14:tracePt t="42735" x="2946400" y="3652838"/>
          <p14:tracePt t="42785" x="2938463" y="3660775"/>
          <p14:tracePt t="42802" x="2938463" y="3670300"/>
          <p14:tracePt t="42819" x="2928938" y="3679825"/>
          <p14:tracePt t="42835" x="2911475" y="3687763"/>
          <p14:tracePt t="42852" x="2901950" y="3697288"/>
          <p14:tracePt t="42868" x="2884488" y="3705225"/>
          <p14:tracePt t="42885" x="2857500" y="3714750"/>
          <p14:tracePt t="42902" x="2830513" y="3732213"/>
          <p14:tracePt t="42919" x="2795588" y="3741738"/>
          <p14:tracePt t="42935" x="2714625" y="3776663"/>
          <p14:tracePt t="42952" x="2598738" y="3776663"/>
          <p14:tracePt t="42968" x="2473325" y="3776663"/>
          <p14:tracePt t="42985" x="2374900" y="3776663"/>
          <p14:tracePt t="43002" x="2268538" y="3776663"/>
          <p14:tracePt t="43018" x="2133600" y="3759200"/>
          <p14:tracePt t="43035" x="2000250" y="3741738"/>
          <p14:tracePt t="43052" x="1847850" y="3741738"/>
          <p14:tracePt t="43069" x="1751013" y="3724275"/>
          <p14:tracePt t="43085" x="1697038" y="3724275"/>
          <p14:tracePt t="43102" x="1652588" y="3705225"/>
          <p14:tracePt t="43118" x="1608138" y="3697288"/>
          <p14:tracePt t="43135" x="1581150" y="3687763"/>
          <p14:tracePt t="43152" x="1571625" y="3687763"/>
          <p14:tracePt t="43169" x="1562100" y="3670300"/>
          <p14:tracePt t="43185" x="1554163" y="3670300"/>
          <p14:tracePt t="43202" x="1527175" y="3652838"/>
          <p14:tracePt t="43218" x="1482725" y="3643313"/>
          <p14:tracePt t="43235" x="1438275" y="3616325"/>
          <p14:tracePt t="43252" x="1393825" y="3589338"/>
          <p14:tracePt t="43268" x="1366838" y="3562350"/>
          <p14:tracePt t="43285" x="1347788" y="3527425"/>
          <p14:tracePt t="43302" x="1330325" y="3490913"/>
          <p14:tracePt t="43318" x="1322388" y="3446463"/>
          <p14:tracePt t="43335" x="1303338" y="3402013"/>
          <p14:tracePt t="43352" x="1285875" y="3375025"/>
          <p14:tracePt t="43368" x="1268413" y="3357563"/>
          <p14:tracePt t="43385" x="1268413" y="3348038"/>
          <p14:tracePt t="43773" x="1276350" y="3348038"/>
          <p14:tracePt t="43781" x="1303338" y="3357563"/>
          <p14:tracePt t="43789" x="1366838" y="3384550"/>
          <p14:tracePt t="43802" x="1446213" y="3429000"/>
          <p14:tracePt t="43819" x="1608138" y="3490913"/>
          <p14:tracePt t="43835" x="1803400" y="3562350"/>
          <p14:tracePt t="43868" x="2081213" y="3679825"/>
          <p14:tracePt t="43902" x="2116138" y="3697288"/>
          <p14:tracePt t="44045" x="2116138" y="3687763"/>
          <p14:tracePt t="44053" x="2116138" y="3670300"/>
          <p14:tracePt t="44061" x="2116138" y="3643313"/>
          <p14:tracePt t="44070" x="2116138" y="3616325"/>
          <p14:tracePt t="44085" x="2089150" y="3536950"/>
          <p14:tracePt t="44102" x="2044700" y="3465513"/>
          <p14:tracePt t="44118" x="1990725" y="3394075"/>
          <p14:tracePt t="44135" x="1928813" y="3330575"/>
          <p14:tracePt t="44152" x="1893888" y="3295650"/>
          <p14:tracePt t="44168" x="1830388" y="3268663"/>
          <p14:tracePt t="44185" x="1776413" y="3251200"/>
          <p14:tracePt t="44202" x="1731963" y="3205163"/>
          <p14:tracePt t="44218" x="1670050" y="3152775"/>
          <p14:tracePt t="44235" x="1589088" y="3108325"/>
          <p14:tracePt t="44252" x="1473200" y="3009900"/>
          <p14:tracePt t="44268" x="1419225" y="2965450"/>
          <p14:tracePt t="44285" x="1384300" y="2955925"/>
          <p14:tracePt t="44302" x="1357313" y="2928938"/>
          <p14:tracePt t="44318" x="1330325" y="2919413"/>
          <p14:tracePt t="44335" x="1322388" y="2911475"/>
          <p14:tracePt t="44352" x="1303338" y="2884488"/>
          <p14:tracePt t="44368" x="1285875" y="2840038"/>
          <p14:tracePt t="44385" x="1258888" y="2822575"/>
          <p14:tracePt t="44402" x="1231900" y="2795588"/>
          <p14:tracePt t="44418" x="1214438" y="2776538"/>
          <p14:tracePt t="44435" x="1214438" y="2768600"/>
          <p14:tracePt t="44452" x="1204913" y="2768600"/>
          <p14:tracePt t="44630" x="1231900" y="2768600"/>
          <p14:tracePt t="44637" x="1268413" y="2786063"/>
          <p14:tracePt t="44652" x="1322388" y="2830513"/>
          <p14:tracePt t="44669" x="1401763" y="2884488"/>
          <p14:tracePt t="44685" x="1473200" y="2919413"/>
          <p14:tracePt t="44702" x="1500188" y="2946400"/>
          <p14:tracePt t="44718" x="1517650" y="2955925"/>
          <p14:tracePt t="44752" x="1517650" y="2965450"/>
          <p14:tracePt t="44789" x="1527175" y="2965450"/>
          <p14:tracePt t="44797" x="1536700" y="2965450"/>
          <p14:tracePt t="44805" x="1544638" y="2965450"/>
          <p14:tracePt t="44819" x="1562100" y="2973388"/>
          <p14:tracePt t="44835" x="1608138" y="2990850"/>
          <p14:tracePt t="44852" x="1643063" y="3017838"/>
          <p14:tracePt t="44869" x="1679575" y="3027363"/>
          <p14:tracePt t="44885" x="1697038" y="3036888"/>
          <p14:tracePt t="44902" x="1724025" y="3054350"/>
          <p14:tracePt t="44918" x="1751013" y="3062288"/>
          <p14:tracePt t="44935" x="1776413" y="3081338"/>
          <p14:tracePt t="44952" x="1776413" y="3089275"/>
          <p14:tracePt t="45245" x="1768475" y="3089275"/>
          <p14:tracePt t="45253" x="1751013" y="3089275"/>
          <p14:tracePt t="45261" x="1731963" y="3089275"/>
          <p14:tracePt t="45270" x="1704975" y="3071813"/>
          <p14:tracePt t="45285" x="1670050" y="3062288"/>
          <p14:tracePt t="45302" x="1625600" y="3044825"/>
          <p14:tracePt t="45901" x="1643063" y="3054350"/>
          <p14:tracePt t="45909" x="1687513" y="3081338"/>
          <p14:tracePt t="45918" x="1758950" y="3116263"/>
          <p14:tracePt t="45936" x="1884363" y="3205163"/>
          <p14:tracePt t="45952" x="2009775" y="3313113"/>
          <p14:tracePt t="45969" x="2143125" y="3438525"/>
          <p14:tracePt t="46002" x="2312988" y="3660775"/>
          <p14:tracePt t="46035" x="2366963" y="3741738"/>
          <p14:tracePt t="46052" x="2401888" y="3768725"/>
          <p14:tracePt t="46068" x="2428875" y="3776663"/>
          <p14:tracePt t="46085" x="2455863" y="3795713"/>
          <p14:tracePt t="46102" x="2482850" y="3813175"/>
          <p14:tracePt t="46118" x="2500313" y="3822700"/>
          <p14:tracePt t="46135" x="2509838" y="3822700"/>
          <p14:tracePt t="46157" x="2517775" y="3830638"/>
          <p14:tracePt t="46173" x="2536825" y="3840163"/>
          <p14:tracePt t="46185" x="2544763" y="3857625"/>
          <p14:tracePt t="46202" x="2581275" y="3902075"/>
          <p14:tracePt t="46218" x="2616200" y="3938588"/>
          <p14:tracePt t="46235" x="2643188" y="3973513"/>
          <p14:tracePt t="46252" x="2660650" y="3990975"/>
          <p14:tracePt t="46268" x="2679700" y="4010025"/>
          <p14:tracePt t="46285" x="2697163" y="4017963"/>
          <p14:tracePt t="46302" x="2724150" y="4044950"/>
          <p14:tracePt t="46318" x="2741613" y="4054475"/>
          <p14:tracePt t="46335" x="2751138" y="4062413"/>
          <p14:tracePt t="46352" x="2759075" y="4071938"/>
          <p14:tracePt t="46385" x="2759075" y="4081463"/>
          <p14:tracePt t="46445" x="2768600" y="4081463"/>
          <p14:tracePt t="46453" x="2768600" y="4089400"/>
          <p14:tracePt t="46461" x="2768600" y="4098925"/>
          <p14:tracePt t="46469" x="2768600" y="4108450"/>
          <p14:tracePt t="46485" x="2768600" y="4125913"/>
          <p14:tracePt t="46502" x="2768600" y="4133850"/>
          <p14:tracePt t="46518" x="2768600" y="4143375"/>
          <p14:tracePt t="47077" x="2759075" y="4143375"/>
          <p14:tracePt t="47086" x="2724150" y="4125913"/>
          <p14:tracePt t="47093" x="2697163" y="4098925"/>
          <p14:tracePt t="47101" x="2670175" y="4089400"/>
          <p14:tracePt t="47119" x="2616200" y="4044950"/>
          <p14:tracePt t="47135" x="2589213" y="4027488"/>
          <p14:tracePt t="47152" x="2581275" y="4010025"/>
          <p14:tracePt t="47185" x="2571750" y="3990975"/>
          <p14:tracePt t="47218" x="2517775" y="3946525"/>
          <p14:tracePt t="47235" x="2465388" y="3894138"/>
          <p14:tracePt t="47252" x="2374900" y="3822700"/>
          <p14:tracePt t="47268" x="2339975" y="3768725"/>
          <p14:tracePt t="47285" x="2295525" y="3714750"/>
          <p14:tracePt t="47302" x="2232025" y="3670300"/>
          <p14:tracePt t="47318" x="2133600" y="3598863"/>
          <p14:tracePt t="47335" x="2044700" y="3527425"/>
          <p14:tracePt t="47352" x="1982788" y="3465513"/>
          <p14:tracePt t="47368" x="1911350" y="3375025"/>
          <p14:tracePt t="47385" x="1866900" y="3340100"/>
          <p14:tracePt t="47401" x="1857375" y="3340100"/>
          <p14:tracePt t="47418" x="1857375" y="3330575"/>
          <p14:tracePt t="47452" x="1847850" y="3313113"/>
          <p14:tracePt t="47541" x="1839913" y="3303588"/>
          <p14:tracePt t="47557" x="1822450" y="3286125"/>
          <p14:tracePt t="47565" x="1803400" y="3276600"/>
          <p14:tracePt t="47573" x="1795463" y="3268663"/>
          <p14:tracePt t="47585" x="1776413" y="3251200"/>
          <p14:tracePt t="47602" x="1731963" y="3241675"/>
          <p14:tracePt t="47618" x="1697038" y="3214688"/>
          <p14:tracePt t="47622" x="1660525" y="3197225"/>
          <p14:tracePt t="47635" x="1633538" y="3179763"/>
          <p14:tracePt t="47653" x="1598613" y="3160713"/>
          <p14:tracePt t="47668" x="1589088" y="3160713"/>
          <p14:tracePt t="47701" x="1581150" y="3160713"/>
          <p14:tracePt t="47718" x="1571625" y="3152775"/>
          <p14:tracePt t="47735" x="1562100" y="3143250"/>
          <p14:tracePt t="47752" x="1554163" y="3143250"/>
          <p14:tracePt t="48270" x="1562100" y="3143250"/>
          <p14:tracePt t="48285" x="1571625" y="3143250"/>
          <p14:tracePt t="48405" x="1581150" y="3143250"/>
          <p14:tracePt t="48429" x="1581150" y="3133725"/>
          <p14:tracePt t="48437" x="1589088" y="3133725"/>
          <p14:tracePt t="48453" x="1598613" y="3133725"/>
          <p14:tracePt t="48469" x="1608138" y="3133725"/>
          <p14:tracePt t="48565" x="1608138" y="3125788"/>
          <p14:tracePt t="48581" x="1616075" y="3125788"/>
          <p14:tracePt t="48601" x="1616075" y="3116263"/>
          <p14:tracePt t="48829" x="1625600" y="3116263"/>
          <p14:tracePt t="48837" x="1633538" y="3116263"/>
          <p14:tracePt t="48845" x="1652588" y="3116263"/>
          <p14:tracePt t="48853" x="1679575" y="3116263"/>
          <p14:tracePt t="48868" x="1724025" y="3125788"/>
          <p14:tracePt t="48901" x="1741488" y="3133725"/>
          <p14:tracePt t="48935" x="1741488" y="3143250"/>
          <p14:tracePt t="49173" x="1751013" y="3143250"/>
          <p14:tracePt t="49181" x="1751013" y="3152775"/>
          <p14:tracePt t="49189" x="1758950" y="3170238"/>
          <p14:tracePt t="49201" x="1768475" y="3179763"/>
          <p14:tracePt t="49218" x="1768475" y="3205163"/>
          <p14:tracePt t="49235" x="1785938" y="3232150"/>
          <p14:tracePt t="49252" x="1785938" y="3251200"/>
          <p14:tracePt t="49268" x="1785938" y="3259138"/>
          <p14:tracePt t="49285" x="1785938" y="3268663"/>
          <p14:tracePt t="49484" x="1795463" y="3268663"/>
          <p14:tracePt t="49492" x="1803400" y="3268663"/>
          <p14:tracePt t="49509" x="1812925" y="3268663"/>
          <p14:tracePt t="49533" x="1822450" y="3268663"/>
          <p14:tracePt t="49557" x="1839913" y="3268663"/>
          <p14:tracePt t="49829" x="1847850" y="3268663"/>
          <p14:tracePt t="50429" x="1847850" y="3276600"/>
          <p14:tracePt t="50533" x="1857375" y="3286125"/>
          <p14:tracePt t="50541" x="1874838" y="3286125"/>
          <p14:tracePt t="50551" x="1901825" y="3286125"/>
          <p14:tracePt t="50569" x="1955800" y="3286125"/>
          <p14:tracePt t="50585" x="1990725" y="3286125"/>
          <p14:tracePt t="50602" x="2000250" y="3286125"/>
          <p14:tracePt t="50717" x="2000250" y="3276600"/>
          <p14:tracePt t="50733" x="2000250" y="3268663"/>
          <p14:tracePt t="50741" x="1973263" y="3259138"/>
          <p14:tracePt t="50751" x="1955800" y="3259138"/>
          <p14:tracePt t="50768" x="1911350" y="3251200"/>
          <p14:tracePt t="50785" x="1884363" y="3251200"/>
          <p14:tracePt t="50801" x="1866900" y="3251200"/>
          <p14:tracePt t="50818" x="1857375" y="3251200"/>
          <p14:tracePt t="50835" x="1839913" y="3251200"/>
          <p14:tracePt t="50852" x="1839913" y="3268663"/>
          <p14:tracePt t="50868" x="1839913" y="3295650"/>
          <p14:tracePt t="50885" x="1839913" y="3303588"/>
          <p14:tracePt t="50901" x="1847850" y="3313113"/>
          <p14:tracePt t="50918" x="1874838" y="3322638"/>
          <p14:tracePt t="50935" x="1893888" y="3330575"/>
          <p14:tracePt t="50951" x="1938338" y="3330575"/>
          <p14:tracePt t="50968" x="1955800" y="3330575"/>
          <p14:tracePt t="50985" x="1982788" y="3303588"/>
          <p14:tracePt t="51001" x="2000250" y="3286125"/>
          <p14:tracePt t="51018" x="2000250" y="3268663"/>
          <p14:tracePt t="51035" x="2000250" y="3259138"/>
          <p14:tracePt t="51093" x="1973263" y="3259138"/>
          <p14:tracePt t="51102" x="1946275" y="3268663"/>
          <p14:tracePt t="51109" x="1911350" y="3286125"/>
          <p14:tracePt t="51118" x="1893888" y="3295650"/>
          <p14:tracePt t="51135" x="1857375" y="3330575"/>
          <p14:tracePt t="51151" x="1839913" y="3357563"/>
          <p14:tracePt t="51168" x="1839913" y="3384550"/>
          <p14:tracePt t="51185" x="1839913" y="3394075"/>
          <p14:tracePt t="51201" x="1839913" y="3402013"/>
          <p14:tracePt t="51218" x="1839913" y="3411538"/>
          <p14:tracePt t="51252" x="1866900" y="3411538"/>
          <p14:tracePt t="51268" x="1874838" y="3411538"/>
          <p14:tracePt t="51285" x="1893888" y="3411538"/>
          <p14:tracePt t="51477" x="1901825" y="3411538"/>
          <p14:tracePt t="51493" x="1901825" y="3402013"/>
          <p14:tracePt t="52613" x="1901825" y="3394075"/>
          <p14:tracePt t="52654" x="1911350" y="3394075"/>
          <p14:tracePt t="52693" x="1911350" y="3384550"/>
          <p14:tracePt t="52702" x="1919288" y="3375025"/>
          <p14:tracePt t="52741" x="1928813" y="3375025"/>
          <p14:tracePt t="52765" x="1938338" y="3375025"/>
          <p14:tracePt t="52774" x="1938338" y="3367088"/>
          <p14:tracePt t="52785" x="1938338" y="3348038"/>
          <p14:tracePt t="52801" x="1946275" y="3340100"/>
          <p14:tracePt t="52818" x="1946275" y="3322638"/>
          <p14:tracePt t="52835" x="1965325" y="3313113"/>
          <p14:tracePt t="54509" x="1955800" y="3313113"/>
          <p14:tracePt t="54541" x="1946275" y="3313113"/>
          <p14:tracePt t="55085" x="1928813" y="3322638"/>
          <p14:tracePt t="55102" x="1928813" y="3330575"/>
          <p14:tracePt t="55125" x="1919288" y="3340100"/>
          <p14:tracePt t="56453" x="1919288" y="3330575"/>
          <p14:tracePt t="56469" x="1919288" y="3322638"/>
          <p14:tracePt t="56477" x="1919288" y="3313113"/>
          <p14:tracePt t="56573" x="1911350" y="3313113"/>
          <p14:tracePt t="56613" x="1901825" y="3313113"/>
          <p14:tracePt t="56654" x="1893888" y="3313113"/>
          <p14:tracePt t="56661" x="1884363" y="3313113"/>
          <p14:tracePt t="56709" x="1874838" y="3313113"/>
          <p14:tracePt t="58013" x="1884363" y="3313113"/>
          <p14:tracePt t="58021" x="1893888" y="3313113"/>
          <p14:tracePt t="58037" x="1901825" y="3313113"/>
          <p14:tracePt t="58213" x="1901825" y="3303588"/>
          <p14:tracePt t="59373" x="1893888" y="3303588"/>
          <p14:tracePt t="59381" x="1884363" y="3303588"/>
          <p14:tracePt t="61013" x="1874838" y="3313113"/>
          <p14:tracePt t="61021" x="1847850" y="3322638"/>
          <p14:tracePt t="61034" x="1812925" y="3340100"/>
          <p14:tracePt t="61052" x="1724025" y="3384550"/>
          <p14:tracePt t="61068" x="1608138" y="3438525"/>
          <p14:tracePt t="61085" x="1581150" y="3465513"/>
          <p14:tracePt t="61101" x="1554163" y="3473450"/>
          <p14:tracePt t="61134" x="1509713" y="3517900"/>
          <p14:tracePt t="61168" x="1446213" y="3581400"/>
          <p14:tracePt t="61184" x="1419225" y="3608388"/>
          <p14:tracePt t="61201" x="1393825" y="3633788"/>
          <p14:tracePt t="61218" x="1374775" y="3652838"/>
          <p14:tracePt t="61234" x="1366838" y="3652838"/>
          <p14:tracePt t="61251" x="1357313" y="3660775"/>
          <p14:tracePt t="62173" x="1366838" y="3660775"/>
          <p14:tracePt t="62197" x="1374775" y="3660775"/>
          <p14:tracePt t="62205" x="1384300" y="3660775"/>
          <p14:tracePt t="62221" x="1393825" y="3660775"/>
          <p14:tracePt t="62245" x="1401763" y="3660775"/>
          <p14:tracePt t="62253" x="1401763" y="3652838"/>
          <p14:tracePt t="62285" x="1411288" y="3652838"/>
          <p14:tracePt t="62317" x="1419225" y="3643313"/>
          <p14:tracePt t="62351" x="1428750" y="3625850"/>
          <p14:tracePt t="62368" x="1438275" y="3625850"/>
          <p14:tracePt t="62384" x="1446213" y="3625850"/>
          <p14:tracePt t="62401" x="1455738" y="3616325"/>
          <p14:tracePt t="62434" x="1465263" y="3608388"/>
          <p14:tracePt t="62451" x="1465263" y="3598863"/>
          <p14:tracePt t="62468" x="1482725" y="3581400"/>
          <p14:tracePt t="62484" x="1490663" y="3571875"/>
          <p14:tracePt t="62557" x="1500188" y="3571875"/>
          <p14:tracePt t="62581" x="1500188" y="3562350"/>
          <p14:tracePt t="62589" x="1500188" y="3554413"/>
          <p14:tracePt t="62613" x="1500188" y="3544888"/>
          <p14:tracePt t="62629" x="1509713" y="3544888"/>
          <p14:tracePt t="62661" x="1509713" y="3536950"/>
          <p14:tracePt t="62701" x="1509713" y="3527425"/>
          <p14:tracePt t="62741" x="1509713" y="3517900"/>
          <p14:tracePt t="62749" x="1517650" y="3517900"/>
          <p14:tracePt t="62765" x="1517650" y="3509963"/>
          <p14:tracePt t="62789" x="1517650" y="3500438"/>
          <p14:tracePt t="62813" x="1517650" y="3490913"/>
          <p14:tracePt t="62821" x="1517650" y="3482975"/>
          <p14:tracePt t="62837" x="1527175" y="3473450"/>
          <p14:tracePt t="62851" x="1536700" y="3473450"/>
          <p14:tracePt t="62868" x="1536700" y="3465513"/>
          <p14:tracePt t="62893" x="1536700" y="3455988"/>
          <p14:tracePt t="63565" x="1554163" y="3455988"/>
          <p14:tracePt t="63573" x="1581150" y="3455988"/>
          <p14:tracePt t="63584" x="1598613" y="3455988"/>
          <p14:tracePt t="63601" x="1643063" y="3465513"/>
          <p14:tracePt t="63618" x="1670050" y="3473450"/>
          <p14:tracePt t="63635" x="1687513" y="3482975"/>
          <p14:tracePt t="63639" x="1697038" y="3482975"/>
          <p14:tracePt t="63651" x="1704975" y="3482975"/>
          <p14:tracePt t="63684" x="1731963" y="3490913"/>
          <p14:tracePt t="63717" x="1751013" y="3490913"/>
          <p14:tracePt t="63734" x="1758950" y="3500438"/>
          <p14:tracePt t="63751" x="1768475" y="3500438"/>
          <p14:tracePt t="63768" x="1776413" y="3500438"/>
          <p14:tracePt t="63784" x="1785938" y="3500438"/>
          <p14:tracePt t="63801" x="1795463" y="3500438"/>
          <p14:tracePt t="63834" x="1803400" y="3517900"/>
          <p14:tracePt t="63958" x="1812925" y="3517900"/>
          <p14:tracePt t="64004" x="1812925" y="3527425"/>
          <p14:tracePt t="64029" x="1812925" y="3536950"/>
          <p14:tracePt t="64069" x="1812925" y="3544888"/>
          <p14:tracePt t="64789" x="1812925" y="3536950"/>
          <p14:tracePt t="64814" x="1803400" y="3536950"/>
          <p14:tracePt t="64829" x="1785938" y="3536950"/>
          <p14:tracePt t="64845" x="1776413" y="3536950"/>
          <p14:tracePt t="64877" x="1768475" y="3536950"/>
          <p14:tracePt t="64885" x="1758950" y="3544888"/>
          <p14:tracePt t="64901" x="1758950" y="3554413"/>
          <p14:tracePt t="64934" x="1768475" y="3581400"/>
          <p14:tracePt t="64951" x="1785938" y="3589338"/>
          <p14:tracePt t="64968" x="1795463" y="3589338"/>
          <p14:tracePt t="64984" x="1803400" y="3598863"/>
          <p14:tracePt t="65018" x="1822450" y="3598863"/>
          <p14:tracePt t="65051" x="1822450" y="3589338"/>
          <p14:tracePt t="65068" x="1822450" y="3571875"/>
          <p14:tracePt t="65084" x="1822450" y="3562350"/>
          <p14:tracePt t="65101" x="1822450" y="3554413"/>
          <p14:tracePt t="65117" x="1822450" y="3544888"/>
          <p14:tracePt t="65277" x="1812925" y="3544888"/>
          <p14:tracePt t="65285" x="1795463" y="3544888"/>
          <p14:tracePt t="65293" x="1768475" y="3544888"/>
          <p14:tracePt t="65301" x="1751013" y="3544888"/>
          <p14:tracePt t="65317" x="1704975" y="3536950"/>
          <p14:tracePt t="65334" x="1687513" y="3536950"/>
          <p14:tracePt t="65351" x="1679575" y="3536950"/>
          <p14:tracePt t="65397" x="1670050" y="3536950"/>
          <p14:tracePt t="65405" x="1660525" y="3536950"/>
          <p14:tracePt t="65429" x="1652588" y="3536950"/>
          <p14:tracePt t="65469" x="1643063" y="3536950"/>
          <p14:tracePt t="65517" x="1633538" y="3536950"/>
          <p14:tracePt t="65525" x="1625600" y="3536950"/>
          <p14:tracePt t="65534" x="1625600" y="3527425"/>
          <p14:tracePt t="65551" x="1616075" y="3527425"/>
          <p14:tracePt t="65568" x="1616075" y="3509963"/>
          <p14:tracePt t="65584" x="1608138" y="3500438"/>
          <p14:tracePt t="65601" x="1608138" y="3490913"/>
          <p14:tracePt t="65617" x="1598613" y="3482975"/>
          <p14:tracePt t="65634" x="1589088" y="3473450"/>
          <p14:tracePt t="65638" x="1589088" y="3465513"/>
          <p14:tracePt t="65653" x="1581150" y="3455988"/>
          <p14:tracePt t="65677" x="1571625" y="3455988"/>
          <p14:tracePt t="65693" x="1571625" y="3446463"/>
          <p14:tracePt t="65702" x="1562100" y="3438525"/>
          <p14:tracePt t="65717" x="1554163" y="3438525"/>
          <p14:tracePt t="65734" x="1544638" y="3438525"/>
          <p14:tracePt t="65965" x="1536700" y="3438525"/>
          <p14:tracePt t="65973" x="1509713" y="3438525"/>
          <p14:tracePt t="65984" x="1490663" y="3455988"/>
          <p14:tracePt t="66001" x="1446213" y="3490913"/>
          <p14:tracePt t="66018" x="1393825" y="3554413"/>
          <p14:tracePt t="66034" x="1339850" y="3616325"/>
          <p14:tracePt t="66051" x="1303338" y="3652838"/>
          <p14:tracePt t="66068" x="1250950" y="3697288"/>
          <p14:tracePt t="66084" x="1223963" y="3724275"/>
          <p14:tracePt t="66101" x="1214438" y="3732213"/>
          <p14:tracePt t="66117" x="1204913" y="3732213"/>
          <p14:tracePt t="66181" x="1223963" y="3732213"/>
          <p14:tracePt t="66189" x="1241425" y="3724275"/>
          <p14:tracePt t="66201" x="1250950" y="3705225"/>
          <p14:tracePt t="66218" x="1303338" y="3670300"/>
          <p14:tracePt t="66234" x="1357313" y="3616325"/>
          <p14:tracePt t="66251" x="1411288" y="3554413"/>
          <p14:tracePt t="66269" x="1473200" y="3500438"/>
          <p14:tracePt t="66284" x="1490663" y="3490913"/>
          <p14:tracePt t="66301" x="1500188" y="3482975"/>
          <p14:tracePt t="66317" x="1500188" y="3473450"/>
          <p14:tracePt t="66421" x="1490663" y="3473450"/>
          <p14:tracePt t="66429" x="1455738" y="3490913"/>
          <p14:tracePt t="66437" x="1419225" y="3527425"/>
          <p14:tracePt t="66451" x="1366838" y="3562350"/>
          <p14:tracePt t="66468" x="1231900" y="3670300"/>
          <p14:tracePt t="66484" x="1196975" y="3687763"/>
          <p14:tracePt t="66500" x="1187450" y="3697288"/>
          <p14:tracePt t="66581" x="1196975" y="3687763"/>
          <p14:tracePt t="66589" x="1223963" y="3679825"/>
          <p14:tracePt t="66601" x="1231900" y="3670300"/>
          <p14:tracePt t="66617" x="1258888" y="3643313"/>
          <p14:tracePt t="66634" x="1276350" y="3625850"/>
          <p14:tracePt t="66651" x="1285875" y="3616325"/>
          <p14:tracePt t="66765" x="1285875" y="3625850"/>
          <p14:tracePt t="66773" x="1285875" y="3633788"/>
          <p14:tracePt t="66784" x="1285875" y="3652838"/>
          <p14:tracePt t="66813" x="1285875" y="3660775"/>
          <p14:tracePt t="66893" x="1295400" y="3660775"/>
          <p14:tracePt t="66901" x="1303338" y="3660775"/>
          <p14:tracePt t="66909" x="1322388" y="3652838"/>
          <p14:tracePt t="66918" x="1339850" y="3643313"/>
          <p14:tracePt t="66934" x="1366838" y="3616325"/>
          <p14:tracePt t="66951" x="1411288" y="3589338"/>
          <p14:tracePt t="66967" x="1473200" y="3544888"/>
          <p14:tracePt t="66984" x="1500188" y="3527425"/>
          <p14:tracePt t="67001" x="1509713" y="3527425"/>
          <p14:tracePt t="67077" x="1473200" y="3536950"/>
          <p14:tracePt t="67085" x="1446213" y="3562350"/>
          <p14:tracePt t="67093" x="1411288" y="3598863"/>
          <p14:tracePt t="67101" x="1374775" y="3652838"/>
          <p14:tracePt t="67117" x="1303338" y="3759200"/>
          <p14:tracePt t="67134" x="1204913" y="3867150"/>
          <p14:tracePt t="67151" x="1116013" y="3938588"/>
          <p14:tracePt t="67167" x="1044575" y="3990975"/>
          <p14:tracePt t="67184" x="1027113" y="4000500"/>
          <p14:tracePt t="67201" x="1027113" y="4010025"/>
          <p14:tracePt t="67237" x="1036638" y="4000500"/>
          <p14:tracePt t="67251" x="1071563" y="3965575"/>
          <p14:tracePt t="67268" x="1241425" y="3822700"/>
          <p14:tracePt t="67284" x="1374775" y="3724275"/>
          <p14:tracePt t="67301" x="1482725" y="3643313"/>
          <p14:tracePt t="67317" x="1562100" y="3589338"/>
          <p14:tracePt t="67334" x="1581150" y="3571875"/>
          <p14:tracePt t="67373" x="1571625" y="3571875"/>
          <p14:tracePt t="67384" x="1544638" y="3581400"/>
          <p14:tracePt t="67401" x="1490663" y="3616325"/>
          <p14:tracePt t="67418" x="1438275" y="3660775"/>
          <p14:tracePt t="67434" x="1401763" y="3687763"/>
          <p14:tracePt t="67451" x="1384300" y="3697288"/>
          <p14:tracePt t="67518" x="1393825" y="3697288"/>
          <p14:tracePt t="67525" x="1428750" y="3697288"/>
          <p14:tracePt t="67534" x="1473200" y="3687763"/>
          <p14:tracePt t="67551" x="1554163" y="3670300"/>
          <p14:tracePt t="67567" x="1562100" y="3670300"/>
          <p14:tracePt t="67629" x="1554163" y="3670300"/>
          <p14:tracePt t="67639" x="1536700" y="3687763"/>
          <p14:tracePt t="67651" x="1527175" y="3687763"/>
          <p14:tracePt t="67668" x="1509713" y="3697288"/>
          <p14:tracePt t="67966" x="1517650" y="3679825"/>
          <p14:tracePt t="67973" x="1536700" y="3670300"/>
          <p14:tracePt t="67984" x="1554163" y="3652838"/>
          <p14:tracePt t="68001" x="1589088" y="3616325"/>
          <p14:tracePt t="68017" x="1608138" y="3589338"/>
          <p14:tracePt t="68034" x="1616075" y="3571875"/>
          <p14:tracePt t="68051" x="1616075" y="3562350"/>
          <p14:tracePt t="69726" x="1679575" y="3562350"/>
          <p14:tracePt t="69733" x="1857375" y="3571875"/>
          <p14:tracePt t="69741" x="2224088" y="3589338"/>
          <p14:tracePt t="69767" x="3438525" y="3608388"/>
          <p14:tracePt t="69801" x="4625975" y="3517900"/>
          <p14:tracePt t="69818" x="5500688" y="3402013"/>
          <p14:tracePt t="69834" x="6323013" y="3259138"/>
          <p14:tracePt t="69851" x="6956425" y="3089275"/>
          <p14:tracePt t="69868" x="7715250" y="2751138"/>
          <p14:tracePt t="69884" x="8027988" y="2544763"/>
          <p14:tracePt t="69900" x="8188325" y="2428875"/>
          <p14:tracePt t="69917" x="8296275" y="2357438"/>
          <p14:tracePt t="69934" x="8375650" y="2303463"/>
          <p14:tracePt t="69950" x="8420100" y="2276475"/>
          <p14:tracePt t="69967" x="8439150" y="2268538"/>
          <p14:tracePt t="69984" x="8447088" y="2259013"/>
          <p14:tracePt t="70001" x="8456613" y="2259013"/>
          <p14:tracePt t="70017" x="8466138" y="2251075"/>
          <p14:tracePt t="73861" x="8439150" y="2251075"/>
          <p14:tracePt t="73870" x="8420100" y="2251075"/>
          <p14:tracePt t="73877" x="8402638" y="2251075"/>
          <p14:tracePt t="73886" x="8385175" y="2251075"/>
          <p14:tracePt t="73901" x="8323263" y="2251075"/>
          <p14:tracePt t="73917" x="8232775" y="2251075"/>
          <p14:tracePt t="73950" x="8099425" y="2251075"/>
          <p14:tracePt t="73984" x="8062913" y="2251075"/>
          <p14:tracePt t="74053" x="8045450" y="2259013"/>
          <p14:tracePt t="74061" x="8027988" y="2268538"/>
          <p14:tracePt t="74069" x="8010525" y="2286000"/>
          <p14:tracePt t="74084" x="7983538" y="2295525"/>
          <p14:tracePt t="74100" x="7974013" y="2303463"/>
          <p14:tracePt t="74134" x="7966075" y="2303463"/>
          <p14:tracePt t="76365" x="7974013" y="2303463"/>
          <p14:tracePt t="76373" x="7991475" y="2322513"/>
          <p14:tracePt t="76384" x="8010525" y="2322513"/>
          <p14:tracePt t="76401" x="8037513" y="2339975"/>
          <p14:tracePt t="76418" x="8037513" y="2347913"/>
          <p14:tracePt t="76434" x="8045450" y="2357438"/>
          <p14:tracePt t="76467" x="8054975" y="2366963"/>
          <p14:tracePt t="77141" x="8054975" y="2374900"/>
          <p14:tracePt t="77261" x="8062913" y="2374900"/>
          <p14:tracePt t="77270" x="8062913" y="2384425"/>
          <p14:tracePt t="77285" x="8062913" y="2401888"/>
          <p14:tracePt t="77300" x="8062913" y="2411413"/>
          <p14:tracePt t="77734" x="8054975" y="2411413"/>
          <p14:tracePt t="77741" x="8037513" y="2411413"/>
          <p14:tracePt t="77750" x="8018463" y="2411413"/>
          <p14:tracePt t="77783" x="7974013" y="2384425"/>
          <p14:tracePt t="77817" x="7902575" y="2347913"/>
          <p14:tracePt t="77834" x="7875588" y="2330450"/>
          <p14:tracePt t="77850" x="7831138" y="2312988"/>
          <p14:tracePt t="77867" x="7796213" y="2295525"/>
          <p14:tracePt t="77884" x="7732713" y="2276475"/>
          <p14:tracePt t="77900" x="7715250" y="2276475"/>
          <p14:tracePt t="77917" x="7643813" y="2259013"/>
          <p14:tracePt t="77933" x="7572375" y="2259013"/>
          <p14:tracePt t="77950" x="7500938" y="2259013"/>
          <p14:tracePt t="77967" x="7466013" y="2259013"/>
          <p14:tracePt t="77983" x="7439025" y="2259013"/>
          <p14:tracePt t="78000" x="7385050" y="2276475"/>
          <p14:tracePt t="78017" x="7313613" y="2322513"/>
          <p14:tracePt t="78034" x="7277100" y="2374900"/>
          <p14:tracePt t="78050" x="7259638" y="2428875"/>
          <p14:tracePt t="78067" x="7259638" y="2500313"/>
          <p14:tracePt t="78084" x="7277100" y="2643188"/>
          <p14:tracePt t="78100" x="7313613" y="2732088"/>
          <p14:tracePt t="78117" x="7358063" y="2795588"/>
          <p14:tracePt t="78133" x="7385050" y="2830513"/>
          <p14:tracePt t="78150" x="7412038" y="2857500"/>
          <p14:tracePt t="78167" x="7429500" y="2874963"/>
          <p14:tracePt t="78183" x="7483475" y="2901950"/>
          <p14:tracePt t="78200" x="7572375" y="2911475"/>
          <p14:tracePt t="78216" x="7670800" y="2928938"/>
          <p14:tracePt t="78233" x="7786688" y="2938463"/>
          <p14:tracePt t="78250" x="7902575" y="2946400"/>
          <p14:tracePt t="78267" x="7983538" y="2946400"/>
          <p14:tracePt t="78284" x="8072438" y="2946400"/>
          <p14:tracePt t="78300" x="8089900" y="2938463"/>
          <p14:tracePt t="78317" x="8099425" y="2928938"/>
          <p14:tracePt t="78333" x="8099425" y="2911475"/>
          <p14:tracePt t="78350" x="8099425" y="2894013"/>
          <p14:tracePt t="78389" x="8099425" y="2884488"/>
          <p14:tracePt t="78400" x="8099425" y="2874963"/>
          <p14:tracePt t="78417" x="8099425" y="2847975"/>
          <p14:tracePt t="78434" x="8089900" y="2830513"/>
          <p14:tracePt t="78450" x="8062913" y="2813050"/>
          <p14:tracePt t="78467" x="8027988" y="2795588"/>
          <p14:tracePt t="78484" x="7991475" y="2776538"/>
          <p14:tracePt t="78517" x="7983538" y="2776538"/>
          <p14:tracePt t="80917" x="7991475" y="2776538"/>
          <p14:tracePt t="80925" x="8018463" y="2776538"/>
          <p14:tracePt t="80934" x="8072438" y="2776538"/>
          <p14:tracePt t="80950" x="8277225" y="2776538"/>
          <p14:tracePt t="80967" x="8456613" y="2776538"/>
          <p14:tracePt t="80984" x="8562975" y="2776538"/>
          <p14:tracePt t="81017" x="8724900" y="2776538"/>
          <p14:tracePt t="81050" x="8786813" y="2776538"/>
          <p14:tracePt t="81067" x="8823325" y="2776538"/>
          <p14:tracePt t="81084" x="8929688" y="2776538"/>
          <p14:tracePt t="81100" x="9028113" y="2776538"/>
          <p14:tracePt t="81117" x="9126538" y="2759075"/>
          <p14:tracePt t="81133" x="9215438" y="2759075"/>
          <p14:tracePt t="81150" x="9304338" y="2741613"/>
          <p14:tracePt t="81167" x="9375775" y="2741613"/>
          <p14:tracePt t="81183" x="9439275" y="2724150"/>
          <p14:tracePt t="81200" x="9510713" y="2724150"/>
          <p14:tracePt t="81217" x="9563100" y="2724150"/>
          <p14:tracePt t="81233" x="9599613" y="2724150"/>
          <p14:tracePt t="81250" x="9617075" y="2714625"/>
          <p14:tracePt t="81573" x="9609138" y="2714625"/>
          <p14:tracePt t="81581" x="9599613" y="2714625"/>
          <p14:tracePt t="81645" x="9590088" y="2714625"/>
          <p14:tracePt t="81909" x="9590088" y="2724150"/>
          <p14:tracePt t="81925" x="9609138" y="2732088"/>
          <p14:tracePt t="81934" x="9634538" y="2751138"/>
          <p14:tracePt t="81940" x="9661525" y="2759075"/>
          <p14:tracePt t="81967" x="9705975" y="2768600"/>
          <p14:tracePt t="82000" x="9725025" y="2776538"/>
          <p14:tracePt t="82141" x="9732963" y="2776538"/>
          <p14:tracePt t="82149" x="9742488" y="2776538"/>
          <p14:tracePt t="82157" x="9769475" y="2776538"/>
          <p14:tracePt t="82166" x="9813925" y="2786063"/>
          <p14:tracePt t="82183" x="9902825" y="2803525"/>
          <p14:tracePt t="82200" x="9947275" y="2813050"/>
          <p14:tracePt t="82217" x="9983788" y="2813050"/>
          <p14:tracePt t="82233" x="10018713" y="2822575"/>
          <p14:tracePt t="82250" x="10037763" y="2822575"/>
          <p14:tracePt t="85053" x="10010775" y="2822575"/>
          <p14:tracePt t="85061" x="9956800" y="2822575"/>
          <p14:tracePt t="85069" x="9875838" y="2822575"/>
          <p14:tracePt t="85085" x="9705975" y="2822575"/>
          <p14:tracePt t="85100" x="9555163" y="2822575"/>
          <p14:tracePt t="85117" x="9447213" y="2822575"/>
          <p14:tracePt t="85133" x="9367838" y="2822575"/>
          <p14:tracePt t="85166" x="9242425" y="2822575"/>
          <p14:tracePt t="85200" x="9082088" y="2822575"/>
          <p14:tracePt t="85217" x="9001125" y="2830513"/>
          <p14:tracePt t="85233" x="8947150" y="2847975"/>
          <p14:tracePt t="85267" x="8947150" y="2857500"/>
          <p14:tracePt t="85283" x="8939213" y="2857500"/>
          <p14:tracePt t="85300" x="8875713" y="2884488"/>
          <p14:tracePt t="85317" x="8813800" y="2911475"/>
          <p14:tracePt t="85333" x="8732838" y="2928938"/>
          <p14:tracePt t="85349" x="8653463" y="2938463"/>
          <p14:tracePt t="85366" x="8572500" y="2946400"/>
          <p14:tracePt t="85383" x="8501063" y="2965450"/>
          <p14:tracePt t="85400" x="8466138" y="2965450"/>
          <p14:tracePt t="85416" x="8439150" y="2965450"/>
          <p14:tracePt t="85433" x="8420100" y="2965450"/>
          <p14:tracePt t="85450" x="8412163" y="2965450"/>
          <p14:tracePt t="85466" x="8402638" y="2965450"/>
          <p14:tracePt t="85483" x="8385175" y="2965450"/>
          <p14:tracePt t="85499" x="8340725" y="2965450"/>
          <p14:tracePt t="85516" x="8277225" y="2965450"/>
          <p14:tracePt t="85533" x="8242300" y="2965450"/>
          <p14:tracePt t="85550" x="8224838" y="2965450"/>
          <p14:tracePt t="85566" x="8197850" y="2973388"/>
          <p14:tracePt t="85583" x="8180388" y="2973388"/>
          <p14:tracePt t="85600" x="8153400" y="2973388"/>
          <p14:tracePt t="85617" x="8116888" y="2955925"/>
          <p14:tracePt t="85633" x="8089900" y="2946400"/>
          <p14:tracePt t="85650" x="8072438" y="2938463"/>
          <p14:tracePt t="85666" x="8054975" y="2928938"/>
          <p14:tracePt t="85670" x="8045450" y="2928938"/>
          <p14:tracePt t="85683" x="8037513" y="2919413"/>
          <p14:tracePt t="85701" x="8010525" y="2894013"/>
          <p14:tracePt t="85733" x="8001000" y="2894013"/>
          <p14:tracePt t="85789" x="7991475" y="2894013"/>
          <p14:tracePt t="85797" x="7983538" y="2894013"/>
          <p14:tracePt t="85861" x="7983538" y="2884488"/>
          <p14:tracePt t="85885" x="7983538" y="2874963"/>
          <p14:tracePt t="88957" x="7966075" y="2874963"/>
          <p14:tracePt t="88965" x="7929563" y="2901950"/>
          <p14:tracePt t="88973" x="7867650" y="2946400"/>
          <p14:tracePt t="88983" x="7813675" y="2990850"/>
          <p14:tracePt t="89000" x="7688263" y="3071813"/>
          <p14:tracePt t="89017" x="7545388" y="3125788"/>
          <p14:tracePt t="89050" x="7313613" y="3187700"/>
          <p14:tracePt t="89083" x="7143750" y="3251200"/>
          <p14:tracePt t="89100" x="7027863" y="3313113"/>
          <p14:tracePt t="89116" x="6965950" y="3348038"/>
          <p14:tracePt t="89133" x="6894513" y="3394075"/>
          <p14:tracePt t="89149" x="6823075" y="3429000"/>
          <p14:tracePt t="89166" x="6769100" y="3473450"/>
          <p14:tracePt t="89183" x="6732588" y="3500438"/>
          <p14:tracePt t="89199" x="6715125" y="3500438"/>
          <p14:tracePt t="89216" x="6715125" y="3509963"/>
          <p14:tracePt t="90461" x="6724650" y="3509963"/>
          <p14:tracePt t="90477" x="6732588" y="3509963"/>
          <p14:tracePt t="90485" x="6759575" y="3509963"/>
          <p14:tracePt t="90501" x="6894513" y="3509963"/>
          <p14:tracePt t="90517" x="7054850" y="3509963"/>
          <p14:tracePt t="90533" x="7126288" y="3509963"/>
          <p14:tracePt t="90566" x="7205663" y="3465513"/>
          <p14:tracePt t="90600" x="7259638" y="3419475"/>
          <p14:tracePt t="90616" x="7286625" y="3402013"/>
          <p14:tracePt t="90633" x="7304088" y="3394075"/>
          <p14:tracePt t="90650" x="7313613" y="3394075"/>
          <p14:tracePt t="90666" x="7323138" y="3384550"/>
          <p14:tracePt t="90683" x="7331075" y="3375025"/>
          <p14:tracePt t="90700" x="7340600" y="3348038"/>
          <p14:tracePt t="90716" x="7358063" y="3340100"/>
          <p14:tracePt t="90733" x="7358063" y="3303588"/>
          <p14:tracePt t="90749" x="7367588" y="3268663"/>
          <p14:tracePt t="90766" x="7375525" y="3224213"/>
          <p14:tracePt t="90783" x="7394575" y="3197225"/>
          <p14:tracePt t="90800" x="7402513" y="3179763"/>
          <p14:tracePt t="90877" x="7385050" y="3170238"/>
          <p14:tracePt t="90885" x="7348538" y="3160713"/>
          <p14:tracePt t="90900" x="7259638" y="3152775"/>
          <p14:tracePt t="90916" x="7197725" y="3152775"/>
          <p14:tracePt t="90933" x="7143750" y="3152775"/>
          <p14:tracePt t="90949" x="7089775" y="3152775"/>
          <p14:tracePt t="90966" x="7037388" y="3152775"/>
          <p14:tracePt t="90983" x="6991350" y="3152775"/>
          <p14:tracePt t="91000" x="6956425" y="3152775"/>
          <p14:tracePt t="91016" x="6938963" y="3152775"/>
          <p14:tracePt t="91033" x="6929438" y="3152775"/>
          <p14:tracePt t="91050" x="6919913" y="3152775"/>
          <p14:tracePt t="91117" x="6911975" y="3152775"/>
          <p14:tracePt t="91125" x="6884988" y="3152775"/>
          <p14:tracePt t="91134" x="6848475" y="3152775"/>
          <p14:tracePt t="91149" x="6769100" y="3187700"/>
          <p14:tracePt t="91166" x="6742113" y="3205163"/>
          <p14:tracePt t="91183" x="6715125" y="3214688"/>
          <p14:tracePt t="91200" x="6697663" y="3232150"/>
          <p14:tracePt t="91216" x="6680200" y="3241675"/>
          <p14:tracePt t="91333" x="6670675" y="3241675"/>
          <p14:tracePt t="91357" x="6661150" y="3241675"/>
          <p14:tracePt t="91365" x="6653213" y="3241675"/>
          <p14:tracePt t="91694" x="6661150" y="3241675"/>
          <p14:tracePt t="91701" x="6661150" y="3232150"/>
          <p14:tracePt t="97013" x="6680200" y="3241675"/>
          <p14:tracePt t="97021" x="6769100" y="3276600"/>
          <p14:tracePt t="97033" x="6919913" y="3348038"/>
          <p14:tracePt t="97050" x="7251700" y="3500438"/>
          <p14:tracePt t="97067" x="7412038" y="3544888"/>
          <p14:tracePt t="97083" x="7483475" y="3581400"/>
          <p14:tracePt t="97116" x="7527925" y="3608388"/>
          <p14:tracePt t="97989" x="7510463" y="3608388"/>
          <p14:tracePt t="97997" x="7491413" y="3608388"/>
          <p14:tracePt t="98005" x="7473950" y="3608388"/>
          <p14:tracePt t="98016" x="7466013" y="3608388"/>
          <p14:tracePt t="98033" x="7446963" y="3608388"/>
          <p14:tracePt t="98049" x="7439025" y="3608388"/>
          <p14:tracePt t="98082" x="7429500" y="3608388"/>
          <p14:tracePt t="98116" x="7419975" y="3608388"/>
          <p14:tracePt t="99268" x="7419975" y="3598863"/>
          <p14:tracePt t="99276" x="7429500" y="3598863"/>
          <p14:tracePt t="99284" x="7429500" y="3589338"/>
          <p14:tracePt t="99300" x="7439025" y="3589338"/>
          <p14:tracePt t="99317" x="7446963" y="3589338"/>
          <p14:tracePt t="99926" x="7456488" y="3589338"/>
          <p14:tracePt t="99957" x="7466013" y="3589338"/>
          <p14:tracePt t="99989" x="7466013" y="3581400"/>
          <p14:tracePt t="99997" x="7473950" y="3581400"/>
          <p14:tracePt t="100005" x="7491413" y="3581400"/>
          <p14:tracePt t="100032" x="7589838" y="3589338"/>
          <p14:tracePt t="100066" x="7688263" y="3625850"/>
          <p14:tracePt t="100083" x="7724775" y="3643313"/>
          <p14:tracePt t="100099" x="7759700" y="3652838"/>
          <p14:tracePt t="100116" x="7777163" y="3660775"/>
          <p14:tracePt t="100188" x="7786688" y="3660775"/>
          <p14:tracePt t="100221" x="7796213" y="3660775"/>
          <p14:tracePt t="100229" x="7796213" y="3670300"/>
          <p14:tracePt t="100237" x="7804150" y="3670300"/>
          <p14:tracePt t="100249" x="7813675" y="3670300"/>
          <p14:tracePt t="100269" x="7823200" y="3670300"/>
          <p14:tracePt t="100285" x="7831138" y="3679825"/>
          <p14:tracePt t="100301" x="7848600" y="3697288"/>
          <p14:tracePt t="100316" x="7867650" y="3714750"/>
          <p14:tracePt t="100332" x="7920038" y="3741738"/>
          <p14:tracePt t="100349" x="7983538" y="3768725"/>
          <p14:tracePt t="100366" x="8045450" y="3786188"/>
          <p14:tracePt t="100382" x="8108950" y="3803650"/>
          <p14:tracePt t="100399" x="8153400" y="3822700"/>
          <p14:tracePt t="100416" x="8180388" y="3830638"/>
          <p14:tracePt t="100433" x="8205788" y="3830638"/>
          <p14:tracePt t="100449" x="8232775" y="3840163"/>
          <p14:tracePt t="100466" x="8242300" y="3848100"/>
          <p14:tracePt t="100517" x="8251825" y="3848100"/>
          <p14:tracePt t="100525" x="8259763" y="3848100"/>
          <p14:tracePt t="100589" x="8269288" y="3848100"/>
          <p14:tracePt t="100605" x="8269288" y="3857625"/>
          <p14:tracePt t="100613" x="8277225" y="3857625"/>
          <p14:tracePt t="100621" x="8277225" y="3867150"/>
          <p14:tracePt t="100632" x="8286750" y="3867150"/>
          <p14:tracePt t="101445" x="8296275" y="3867150"/>
          <p14:tracePt t="101461" x="8304213" y="3867150"/>
          <p14:tracePt t="101477" x="8313738" y="3867150"/>
          <p14:tracePt t="101509" x="8323263" y="3857625"/>
          <p14:tracePt t="101517" x="8331200" y="3857625"/>
          <p14:tracePt t="101549" x="8340725" y="3857625"/>
          <p14:tracePt t="101573" x="8340725" y="3848100"/>
          <p14:tracePt t="101599" x="8348663" y="3840163"/>
          <p14:tracePt t="103053" x="8348663" y="3830638"/>
          <p14:tracePt t="103069" x="8348663" y="3822700"/>
          <p14:tracePt t="104221" x="8340725" y="3830638"/>
          <p14:tracePt t="104229" x="8313738" y="3848100"/>
          <p14:tracePt t="104237" x="8251825" y="3875088"/>
          <p14:tracePt t="104249" x="8170863" y="3902075"/>
          <p14:tracePt t="104266" x="8037513" y="3956050"/>
          <p14:tracePt t="104282" x="7974013" y="3965575"/>
          <p14:tracePt t="104316" x="7875588" y="3973513"/>
          <p14:tracePt t="104349" x="7848600" y="3973513"/>
          <p14:tracePt t="104365" x="7831138" y="3983038"/>
          <p14:tracePt t="104382" x="7804150" y="3990975"/>
          <p14:tracePt t="104399" x="7769225" y="4010025"/>
          <p14:tracePt t="104416" x="7715250" y="4037013"/>
          <p14:tracePt t="104432" x="7643813" y="4071938"/>
          <p14:tracePt t="104449" x="7572375" y="4098925"/>
          <p14:tracePt t="104466" x="7491413" y="4133850"/>
          <p14:tracePt t="104482" x="7446963" y="4143375"/>
          <p14:tracePt t="104499" x="7412038" y="4160838"/>
          <p14:tracePt t="104516" x="7394575" y="4160838"/>
          <p14:tracePt t="104532" x="7385050" y="4170363"/>
          <p14:tracePt t="104758" x="7394575" y="4170363"/>
          <p14:tracePt t="104773" x="7402513" y="4170363"/>
          <p14:tracePt t="104781" x="7412038" y="4170363"/>
          <p14:tracePt t="104797" x="7419975" y="4170363"/>
          <p14:tracePt t="104805" x="7419975" y="4160838"/>
          <p14:tracePt t="104821" x="7439025" y="4160838"/>
          <p14:tracePt t="104832" x="7483475" y="4160838"/>
          <p14:tracePt t="104849" x="7661275" y="4160838"/>
          <p14:tracePt t="104866" x="7823200" y="4170363"/>
          <p14:tracePt t="104882" x="7894638" y="4179888"/>
          <p14:tracePt t="104899" x="7947025" y="4187825"/>
          <p14:tracePt t="104916" x="8027988" y="4187825"/>
          <p14:tracePt t="104932" x="8054975" y="4179888"/>
          <p14:tracePt t="104949" x="8081963" y="4179888"/>
          <p14:tracePt t="104965" x="8099425" y="4170363"/>
          <p14:tracePt t="104982" x="8108950" y="4170363"/>
          <p14:tracePt t="106541" x="8108950" y="4160838"/>
          <p14:tracePt t="106581" x="8108950" y="4152900"/>
          <p14:tracePt t="106605" x="8116888" y="4152900"/>
          <p14:tracePt t="107910" x="8116888" y="4143375"/>
          <p14:tracePt t="108117" x="8116888" y="4133850"/>
          <p14:tracePt t="108125" x="8116888" y="4125913"/>
          <p14:tracePt t="108133" x="8108950" y="4125913"/>
          <p14:tracePt t="110613" x="8108950" y="4143375"/>
          <p14:tracePt t="110620" x="8116888" y="4170363"/>
          <p14:tracePt t="110632" x="8134350" y="4197350"/>
          <p14:tracePt t="110649" x="8143875" y="4214813"/>
          <p14:tracePt t="110665" x="8153400" y="4232275"/>
          <p14:tracePt t="110669" x="8153400" y="4241800"/>
          <p14:tracePt t="110682" x="8161338" y="4251325"/>
          <p14:tracePt t="110699" x="8161338" y="4259263"/>
          <p14:tracePt t="110741" x="8161338" y="4268788"/>
          <p14:tracePt t="110765" x="8188325" y="4313238"/>
          <p14:tracePt t="110782" x="8197850" y="4313238"/>
          <p14:tracePt t="110799" x="8197850" y="4322763"/>
          <p14:tracePt t="110832" x="8224838" y="4330700"/>
          <p14:tracePt t="110849" x="8259763" y="4357688"/>
          <p14:tracePt t="110865" x="8304213" y="4402138"/>
          <p14:tracePt t="110882" x="8331200" y="4419600"/>
          <p14:tracePt t="110899" x="8331200" y="4429125"/>
          <p14:tracePt t="110933" x="8340725" y="4429125"/>
          <p14:tracePt t="110948" x="8348663" y="4429125"/>
          <p14:tracePt t="110966" x="8385175" y="4438650"/>
          <p14:tracePt t="110981" x="8412163" y="4438650"/>
          <p14:tracePt t="110998" x="8429625" y="4438650"/>
          <p14:tracePt t="111015" x="8439150" y="4438650"/>
          <p14:tracePt t="111032" x="8447088" y="4438650"/>
          <p14:tracePt t="111837" x="8456613" y="4438650"/>
          <p14:tracePt t="111845" x="8466138" y="4429125"/>
          <p14:tracePt t="111853" x="8483600" y="4419600"/>
          <p14:tracePt t="111865" x="8501063" y="4402138"/>
          <p14:tracePt t="111882" x="8537575" y="4375150"/>
          <p14:tracePt t="111899" x="8555038" y="4367213"/>
          <p14:tracePt t="111917" x="8562975" y="4367213"/>
          <p14:tracePt t="112037" x="8572500" y="4357688"/>
          <p14:tracePt t="112045" x="8589963" y="4348163"/>
          <p14:tracePt t="112053" x="8599488" y="4330700"/>
          <p14:tracePt t="112065" x="8616950" y="4322763"/>
          <p14:tracePt t="112082" x="8634413" y="4313238"/>
          <p14:tracePt t="112115" x="8643938" y="4303713"/>
          <p14:tracePt t="112277" x="8643938" y="4295775"/>
          <p14:tracePt t="112373" x="8653463" y="4295775"/>
          <p14:tracePt t="112405" x="8661400" y="4295775"/>
          <p14:tracePt t="112677" x="8670925" y="4295775"/>
          <p14:tracePt t="112685" x="8680450" y="4295775"/>
          <p14:tracePt t="112699" x="8715375" y="4295775"/>
          <p14:tracePt t="112716" x="8796338" y="4340225"/>
          <p14:tracePt t="112733" x="8813800" y="4348163"/>
          <p14:tracePt t="112765" x="8823325" y="4348163"/>
          <p14:tracePt t="112989" x="8840788" y="4348163"/>
          <p14:tracePt t="112997" x="8848725" y="4357688"/>
          <p14:tracePt t="113005" x="8867775" y="4375150"/>
          <p14:tracePt t="113015" x="8894763" y="4384675"/>
          <p14:tracePt t="113032" x="8929688" y="4402138"/>
          <p14:tracePt t="113049" x="8974138" y="4402138"/>
          <p14:tracePt t="113065" x="9018588" y="4419600"/>
          <p14:tracePt t="113082" x="9055100" y="4429125"/>
          <p14:tracePt t="113099" x="9090025" y="4429125"/>
          <p14:tracePt t="113115" x="9134475" y="4429125"/>
          <p14:tracePt t="113132" x="9153525" y="4429125"/>
          <p14:tracePt t="113205" x="9134475" y="4429125"/>
          <p14:tracePt t="113213" x="9082088" y="4429125"/>
          <p14:tracePt t="113221" x="9010650" y="4429125"/>
          <p14:tracePt t="113232" x="8920163" y="4419600"/>
          <p14:tracePt t="113249" x="8732838" y="4419600"/>
          <p14:tracePt t="113265" x="8528050" y="4419600"/>
          <p14:tracePt t="113282" x="8367713" y="4419600"/>
          <p14:tracePt t="113299" x="8232775" y="4419600"/>
          <p14:tracePt t="113315" x="8134350" y="4438650"/>
          <p14:tracePt t="113332" x="7920038" y="4518025"/>
          <p14:tracePt t="113349" x="7769225" y="4598988"/>
          <p14:tracePt t="113365" x="7643813" y="4670425"/>
          <p14:tracePt t="113382" x="7562850" y="4732338"/>
          <p14:tracePt t="113399" x="7510463" y="4759325"/>
          <p14:tracePt t="113415" x="7473950" y="4795838"/>
          <p14:tracePt t="113432" x="7456488" y="4840288"/>
          <p14:tracePt t="113449" x="7439025" y="4884738"/>
          <p14:tracePt t="113465" x="7429500" y="4929188"/>
          <p14:tracePt t="113482" x="7429500" y="4965700"/>
          <p14:tracePt t="113499" x="7446963" y="5000625"/>
          <p14:tracePt t="113515" x="7483475" y="5037138"/>
          <p14:tracePt t="113532" x="7653338" y="5081588"/>
          <p14:tracePt t="113549" x="7813675" y="5089525"/>
          <p14:tracePt t="113565" x="7983538" y="5099050"/>
          <p14:tracePt t="113582" x="8126413" y="5072063"/>
          <p14:tracePt t="113599" x="8224838" y="5018088"/>
          <p14:tracePt t="113615" x="8313738" y="4929188"/>
          <p14:tracePt t="113632" x="8340725" y="4822825"/>
          <p14:tracePt t="113649" x="8340725" y="4724400"/>
          <p14:tracePt t="113665" x="8331200" y="4633913"/>
          <p14:tracePt t="113682" x="8269288" y="4545013"/>
          <p14:tracePt t="113685" x="8224838" y="4510088"/>
          <p14:tracePt t="113699" x="8170863" y="4473575"/>
          <p14:tracePt t="113717" x="7983538" y="4411663"/>
          <p14:tracePt t="113732" x="7840663" y="4402138"/>
          <p14:tracePt t="113749" x="7715250" y="4402138"/>
          <p14:tracePt t="113765" x="7581900" y="4500563"/>
          <p14:tracePt t="113782" x="7419975" y="4670425"/>
          <p14:tracePt t="113798" x="7331075" y="4813300"/>
          <p14:tracePt t="113815" x="7304088" y="4875213"/>
          <p14:tracePt t="113832" x="7304088" y="4919663"/>
          <p14:tracePt t="113849" x="7367588" y="5000625"/>
          <p14:tracePt t="113865" x="7456488" y="5054600"/>
          <p14:tracePt t="113882" x="7554913" y="5062538"/>
          <p14:tracePt t="113899" x="7643813" y="5062538"/>
          <p14:tracePt t="113915" x="7751763" y="5037138"/>
          <p14:tracePt t="113932" x="7902575" y="4884738"/>
          <p14:tracePt t="113948" x="7966075" y="4759325"/>
          <p14:tracePt t="113965" x="7974013" y="4679950"/>
          <p14:tracePt t="113982" x="7974013" y="4616450"/>
          <p14:tracePt t="113998" x="7966075" y="4581525"/>
          <p14:tracePt t="114015" x="7894638" y="4545013"/>
          <p14:tracePt t="114032" x="7705725" y="4537075"/>
          <p14:tracePt t="114049" x="7483475" y="4562475"/>
          <p14:tracePt t="114065" x="7259638" y="4660900"/>
          <p14:tracePt t="114082" x="7089775" y="4768850"/>
          <p14:tracePt t="114099" x="6991350" y="4902200"/>
          <p14:tracePt t="114115" x="6946900" y="5018088"/>
          <p14:tracePt t="114132" x="7000875" y="5126038"/>
          <p14:tracePt t="114148" x="7143750" y="5197475"/>
          <p14:tracePt t="114165" x="7323138" y="5224463"/>
          <p14:tracePt t="114182" x="7527925" y="5224463"/>
          <p14:tracePt t="114198" x="7705725" y="5197475"/>
          <p14:tracePt t="114215" x="7858125" y="5108575"/>
          <p14:tracePt t="114232" x="7966075" y="5018088"/>
          <p14:tracePt t="114248" x="8027988" y="4946650"/>
          <p14:tracePt t="114265" x="8089900" y="4857750"/>
          <p14:tracePt t="114282" x="8099425" y="4803775"/>
          <p14:tracePt t="114298" x="8108950" y="4751388"/>
          <p14:tracePt t="114315" x="8108950" y="4705350"/>
          <p14:tracePt t="114332" x="8072438" y="4643438"/>
          <p14:tracePt t="114348" x="8001000" y="4608513"/>
          <p14:tracePt t="114365" x="7956550" y="4598988"/>
          <p14:tracePt t="114382" x="7920038" y="4598988"/>
          <p14:tracePt t="114398" x="7912100" y="4598988"/>
          <p14:tracePt t="114415" x="7902575" y="4598988"/>
          <p14:tracePt t="118461" x="7885113" y="4598988"/>
          <p14:tracePt t="118469" x="7840663" y="4598988"/>
          <p14:tracePt t="118482" x="7769225" y="4598988"/>
          <p14:tracePt t="118498" x="7572375" y="4589463"/>
          <p14:tracePt t="118515" x="7394575" y="4572000"/>
          <p14:tracePt t="118532" x="7134225" y="4527550"/>
          <p14:tracePt t="118565" x="6796088" y="4518025"/>
          <p14:tracePt t="118598" x="6491288" y="4500563"/>
          <p14:tracePt t="118615" x="6402388" y="4500563"/>
          <p14:tracePt t="118632" x="6303963" y="4491038"/>
          <p14:tracePt t="118648" x="6170613" y="4483100"/>
          <p14:tracePt t="118665" x="5983288" y="4456113"/>
          <p14:tracePt t="118681" x="5803900" y="4419600"/>
          <p14:tracePt t="118685" x="5715000" y="4402138"/>
          <p14:tracePt t="118698" x="5634038" y="4384675"/>
          <p14:tracePt t="118715" x="5473700" y="4322763"/>
          <p14:tracePt t="118732" x="5197475" y="4224338"/>
          <p14:tracePt t="118748" x="5054600" y="4170363"/>
          <p14:tracePt t="118765" x="4946650" y="4116388"/>
          <p14:tracePt t="118781" x="4875213" y="4089400"/>
          <p14:tracePt t="118798" x="4840288" y="4071938"/>
          <p14:tracePt t="118815" x="4822825" y="4054475"/>
          <p14:tracePt t="118832" x="4813300" y="4054475"/>
          <p14:tracePt t="118848" x="4803775" y="4054475"/>
          <p14:tracePt t="118881" x="4795838" y="4054475"/>
          <p14:tracePt t="118909" x="4786313" y="4054475"/>
          <p14:tracePt t="118917" x="4776788" y="4054475"/>
          <p14:tracePt t="118932" x="4768850" y="4054475"/>
          <p14:tracePt t="118948" x="4759325" y="4054475"/>
          <p14:tracePt t="118965" x="4732338" y="4054475"/>
          <p14:tracePt t="118981" x="4714875" y="4054475"/>
          <p14:tracePt t="118998" x="4705350" y="4054475"/>
          <p14:tracePt t="119015" x="4687888" y="4054475"/>
          <p14:tracePt t="119031" x="4679950" y="4054475"/>
          <p14:tracePt t="119048" x="4660900" y="4054475"/>
          <p14:tracePt t="119101" x="4652963" y="4054475"/>
          <p14:tracePt t="119117" x="4643438" y="4054475"/>
          <p14:tracePt t="119133" x="4633913" y="4054475"/>
          <p14:tracePt t="122221" x="4625975" y="4054475"/>
          <p14:tracePt t="122229" x="4598988" y="4062413"/>
          <p14:tracePt t="122237" x="4500563" y="4116388"/>
          <p14:tracePt t="122248" x="4330700" y="4232275"/>
          <p14:tracePt t="122265" x="3830638" y="4598988"/>
          <p14:tracePt t="122281" x="3322638" y="4973638"/>
          <p14:tracePt t="122315" x="2608263" y="5608638"/>
          <p14:tracePt t="122348" x="2143125" y="6081713"/>
          <p14:tracePt t="122365" x="1874838" y="6269038"/>
          <p14:tracePt t="122381" x="1679575" y="6429375"/>
          <p14:tracePt t="122398" x="1544638" y="6510338"/>
          <p14:tracePt t="122415" x="1446213" y="6545263"/>
          <p14:tracePt t="122749" x="2071688" y="6429375"/>
          <p14:tracePt t="122765" x="2500313" y="6330950"/>
          <p14:tracePt t="122781" x="2847975" y="6286500"/>
          <p14:tracePt t="122798" x="3036888" y="6286500"/>
          <p14:tracePt t="122815" x="3133725" y="6286500"/>
          <p14:tracePt t="122831" x="3197225" y="6286500"/>
          <p14:tracePt t="122848" x="3214688" y="6286500"/>
          <p14:tracePt t="122865" x="3232150" y="6286500"/>
          <p14:tracePt t="122881" x="3232150" y="6276975"/>
          <p14:tracePt t="122898" x="3241675" y="6276975"/>
          <p14:tracePt t="122915" x="3241675" y="6269038"/>
          <p14:tracePt t="122932" x="3251200" y="6259513"/>
          <p14:tracePt t="123949" x="3241675" y="6269038"/>
          <p14:tracePt t="123966" x="3224213" y="6276975"/>
          <p14:tracePt t="123973" x="3214688" y="6286500"/>
          <p14:tracePt t="123981" x="3205163" y="6296025"/>
          <p14:tracePt t="123998" x="3197225" y="6296025"/>
          <p14:tracePt t="124015" x="3197225" y="6303963"/>
          <p14:tracePt t="124031" x="3179763" y="6303963"/>
          <p14:tracePt t="124098" x="3133725" y="6348413"/>
          <p14:tracePt t="124115" x="3062288" y="6402388"/>
          <p14:tracePt t="124131" x="3036888" y="6419850"/>
          <p14:tracePt t="124405" x="3054350" y="6419850"/>
          <p14:tracePt t="124413" x="3081338" y="6419850"/>
          <p14:tracePt t="124421" x="3125788" y="6419850"/>
          <p14:tracePt t="124431" x="3187700" y="6419850"/>
          <p14:tracePt t="124448" x="3268663" y="6402388"/>
          <p14:tracePt t="124465" x="3276600" y="6402388"/>
          <p14:tracePt t="124481" x="3276600" y="639445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2933" y="2896481"/>
            <a:ext cx="5653341" cy="2555852"/>
          </a:xfrm>
          <a:prstGeom prst="rect">
            <a:avLst/>
          </a:prstGeom>
        </p:spPr>
      </p:pic>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7994E089-025A-4C69-B940-7F951870B5E4}"/>
              </a:ext>
            </a:extLst>
          </p:cNvPr>
          <p:cNvSpPr txBox="1"/>
          <p:nvPr/>
        </p:nvSpPr>
        <p:spPr>
          <a:xfrm>
            <a:off x="553047" y="1342382"/>
            <a:ext cx="10808885"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algn="just"/>
            <a:r>
              <a:rPr lang="en-US" sz="1800" i="0" dirty="0" smtClean="0">
                <a:latin typeface="Segoe UI" panose="020B0502040204020203" pitchFamily="34" charset="0"/>
              </a:rPr>
              <a:t>SVM Kernel Trick usually use to choose the right hyperplane for separate the data. You have to know that the class data distribution cannot be separated only by linear line. SVM Kernel : </a:t>
            </a:r>
            <a:r>
              <a:rPr lang="en-US" sz="1800" i="0" dirty="0" smtClean="0">
                <a:solidFill>
                  <a:srgbClr val="00B050"/>
                </a:solidFill>
                <a:latin typeface="Segoe UI" panose="020B0502040204020203" pitchFamily="34" charset="0"/>
              </a:rPr>
              <a:t>Linear, Radial Basis Function (RBF), Sigmoid, Polynomial.</a:t>
            </a:r>
          </a:p>
        </p:txBody>
      </p:sp>
      <p:grpSp>
        <p:nvGrpSpPr>
          <p:cNvPr id="3" name="Group 2"/>
          <p:cNvGrpSpPr/>
          <p:nvPr/>
        </p:nvGrpSpPr>
        <p:grpSpPr>
          <a:xfrm>
            <a:off x="449180" y="414980"/>
            <a:ext cx="4413701" cy="599364"/>
            <a:chOff x="4154905" y="414980"/>
            <a:chExt cx="4413701" cy="599364"/>
          </a:xfrm>
        </p:grpSpPr>
        <p:sp>
          <p:nvSpPr>
            <p:cNvPr id="14" name="Rectangle 13"/>
            <p:cNvSpPr/>
            <p:nvPr/>
          </p:nvSpPr>
          <p:spPr>
            <a:xfrm>
              <a:off x="4727554" y="483220"/>
              <a:ext cx="3841052"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Support Vector Machine</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4413701"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6</a:t>
                </a:r>
                <a:endParaRPr lang="en-US" sz="2000" dirty="0"/>
              </a:p>
            </p:txBody>
          </p:sp>
        </p:grpSp>
      </p:grpSp>
      <p:sp>
        <p:nvSpPr>
          <p:cNvPr id="20" name="Rectangle 19"/>
          <p:cNvSpPr/>
          <p:nvPr/>
        </p:nvSpPr>
        <p:spPr>
          <a:xfrm>
            <a:off x="8355109" y="526121"/>
            <a:ext cx="3109890"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Classification &amp; Regression</a:t>
            </a:r>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53" y="2434238"/>
            <a:ext cx="5869436" cy="4423762"/>
          </a:xfrm>
          <a:prstGeom prst="rect">
            <a:avLst/>
          </a:prstGeom>
        </p:spPr>
      </p:pic>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89398620"/>
      </p:ext>
    </p:extLst>
  </p:cSld>
  <p:clrMapOvr>
    <a:masterClrMapping/>
  </p:clrMapOvr>
  <mc:AlternateContent xmlns:mc="http://schemas.openxmlformats.org/markup-compatibility/2006" xmlns:p14="http://schemas.microsoft.com/office/powerpoint/2010/main">
    <mc:Choice Requires="p14">
      <p:transition spd="slow" p14:dur="2000" advTm="79302"/>
    </mc:Choice>
    <mc:Fallback xmlns="">
      <p:transition spd="slow" advTm="79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2010" x="465138" y="5099050"/>
          <p14:tracePt t="2171" x="465138" y="5081588"/>
          <p14:tracePt t="2179" x="465138" y="5037138"/>
          <p14:tracePt t="2188" x="490538" y="4956175"/>
          <p14:tracePt t="2221" x="714375" y="4581525"/>
          <p14:tracePt t="2254" x="901700" y="4367213"/>
          <p14:tracePt t="2271" x="973138" y="4286250"/>
          <p14:tracePt t="2288" x="1036638" y="4187825"/>
          <p14:tracePt t="2305" x="1089025" y="4081463"/>
          <p14:tracePt t="2321" x="1125538" y="3983038"/>
          <p14:tracePt t="2338" x="1143000" y="3857625"/>
          <p14:tracePt t="2354" x="1169988" y="3803650"/>
          <p14:tracePt t="2371" x="1196975" y="3768725"/>
          <p14:tracePt t="2387" x="1204913" y="3751263"/>
          <p14:tracePt t="2404" x="1223963" y="3724275"/>
          <p14:tracePt t="2421" x="1241425" y="3697288"/>
          <p14:tracePt t="2437" x="1250950" y="3660775"/>
          <p14:tracePt t="2454" x="1276350" y="3633788"/>
          <p14:tracePt t="2471" x="1295400" y="3616325"/>
          <p14:tracePt t="2488" x="1295400" y="3608388"/>
          <p14:tracePt t="2504" x="1312863" y="3598863"/>
          <p14:tracePt t="2521" x="1322388" y="3598863"/>
          <p14:tracePt t="2538" x="1330325" y="3598863"/>
          <p14:tracePt t="4435" x="1339850" y="3598863"/>
          <p14:tracePt t="4466" x="1347788" y="3589338"/>
          <p14:tracePt t="4475" x="1347788" y="3581400"/>
          <p14:tracePt t="4488" x="1357313" y="3571875"/>
          <p14:tracePt t="4505" x="1357313" y="3554413"/>
          <p14:tracePt t="4538" x="1357313" y="3473450"/>
          <p14:tracePt t="4571" x="1357313" y="3446463"/>
          <p14:tracePt t="4763" x="1374775" y="3446463"/>
          <p14:tracePt t="4771" x="1384300" y="3446463"/>
          <p14:tracePt t="4779" x="1393825" y="3438525"/>
          <p14:tracePt t="4787" x="1411288" y="3429000"/>
          <p14:tracePt t="4804" x="1419225" y="3419475"/>
          <p14:tracePt t="4821" x="1455738" y="3340100"/>
          <p14:tracePt t="4838" x="1490663" y="3170238"/>
          <p14:tracePt t="4854" x="1536700" y="2938463"/>
          <p14:tracePt t="4871" x="1562100" y="2724150"/>
          <p14:tracePt t="4888" x="1581150" y="2554288"/>
          <p14:tracePt t="4904" x="1598613" y="2374900"/>
          <p14:tracePt t="4921" x="1616075" y="2224088"/>
          <p14:tracePt t="4938" x="1616075" y="2054225"/>
          <p14:tracePt t="4954" x="1616075" y="1990725"/>
          <p14:tracePt t="4971" x="1616075" y="1946275"/>
          <p14:tracePt t="4987" x="1616075" y="1928813"/>
          <p14:tracePt t="5066" x="1616075" y="1919288"/>
          <p14:tracePt t="5074" x="1616075" y="1911350"/>
          <p14:tracePt t="5082" x="1608138" y="1911350"/>
          <p14:tracePt t="5090" x="1598613" y="1901825"/>
          <p14:tracePt t="5104" x="1581150" y="1874838"/>
          <p14:tracePt t="5121" x="1562100" y="1847850"/>
          <p14:tracePt t="5137" x="1554163" y="1839913"/>
          <p14:tracePt t="5154" x="1544638" y="1839913"/>
          <p14:tracePt t="8987" x="1544638" y="1847850"/>
          <p14:tracePt t="8995" x="1544638" y="1857375"/>
          <p14:tracePt t="19499" x="1554163" y="1857375"/>
          <p14:tracePt t="19515" x="1562100" y="1857375"/>
          <p14:tracePt t="19523" x="1571625" y="1847850"/>
          <p14:tracePt t="19537" x="1581150" y="1847850"/>
          <p14:tracePt t="19554" x="1589088" y="1839913"/>
          <p14:tracePt t="19570" x="1598613" y="1839913"/>
          <p14:tracePt t="19637" x="1625600" y="1839913"/>
          <p14:tracePt t="19653" x="1652588" y="1839913"/>
          <p14:tracePt t="19670" x="1704975" y="1839913"/>
          <p14:tracePt t="19687" x="1751013" y="1839913"/>
          <p14:tracePt t="19703" x="1785938" y="1839913"/>
          <p14:tracePt t="19720" x="1830388" y="1839913"/>
          <p14:tracePt t="19737" x="1866900" y="1839913"/>
          <p14:tracePt t="19754" x="1911350" y="1839913"/>
          <p14:tracePt t="19770" x="1982788" y="1839913"/>
          <p14:tracePt t="19787" x="2160588" y="1812925"/>
          <p14:tracePt t="19803" x="2393950" y="1795463"/>
          <p14:tracePt t="19820" x="2616200" y="1795463"/>
          <p14:tracePt t="19837" x="2795588" y="1795463"/>
          <p14:tracePt t="19853" x="2874963" y="1795463"/>
          <p14:tracePt t="19870" x="2919413" y="1795463"/>
          <p14:tracePt t="19887" x="2928938" y="1795463"/>
          <p14:tracePt t="19920" x="2946400" y="1785938"/>
          <p14:tracePt t="19937" x="3009900" y="1768475"/>
          <p14:tracePt t="19954" x="3179763" y="1704975"/>
          <p14:tracePt t="19970" x="3340100" y="1652588"/>
          <p14:tracePt t="19987" x="3482975" y="1589088"/>
          <p14:tracePt t="20003" x="3598863" y="1554163"/>
          <p14:tracePt t="20020" x="3660775" y="1536700"/>
          <p14:tracePt t="20037" x="3697288" y="1517650"/>
          <p14:tracePt t="20053" x="3751263" y="1500188"/>
          <p14:tracePt t="20070" x="3840163" y="1482725"/>
          <p14:tracePt t="20087" x="3938588" y="1446213"/>
          <p14:tracePt t="20103" x="3965575" y="1446213"/>
          <p14:tracePt t="20120" x="3973513" y="1438275"/>
          <p14:tracePt t="20315" x="4000500" y="1438275"/>
          <p14:tracePt t="20323" x="4071938" y="1455738"/>
          <p14:tracePt t="20337" x="4187825" y="1500188"/>
          <p14:tracePt t="20354" x="4776788" y="1741488"/>
          <p14:tracePt t="20370" x="5045075" y="1847850"/>
          <p14:tracePt t="20387" x="5153025" y="1901825"/>
          <p14:tracePt t="20403" x="5153025" y="1911350"/>
          <p14:tracePt t="20538" x="5160963" y="1911350"/>
          <p14:tracePt t="20546" x="5170488" y="1911350"/>
          <p14:tracePt t="20554" x="5187950" y="1911350"/>
          <p14:tracePt t="20570" x="5303838" y="1911350"/>
          <p14:tracePt t="20587" x="5465763" y="1911350"/>
          <p14:tracePt t="20603" x="5537200" y="1911350"/>
          <p14:tracePt t="20620" x="5554663" y="1911350"/>
          <p14:tracePt t="21379" x="5562600" y="1911350"/>
          <p14:tracePt t="21402" x="5572125" y="1911350"/>
          <p14:tracePt t="21419" x="5581650" y="1911350"/>
          <p14:tracePt t="21427" x="5589588" y="1901825"/>
          <p14:tracePt t="21437" x="5599113" y="1901825"/>
          <p14:tracePt t="21454" x="5653088" y="1874838"/>
          <p14:tracePt t="21487" x="5724525" y="1839913"/>
          <p14:tracePt t="21520" x="5803900" y="1795463"/>
          <p14:tracePt t="21537" x="5840413" y="1776413"/>
          <p14:tracePt t="21553" x="5894388" y="1758950"/>
          <p14:tracePt t="21570" x="5973763" y="1741488"/>
          <p14:tracePt t="21587" x="6010275" y="1724025"/>
          <p14:tracePt t="21603" x="6062663" y="1724025"/>
          <p14:tracePt t="21620" x="6143625" y="1758950"/>
          <p14:tracePt t="21637" x="6188075" y="1776413"/>
          <p14:tracePt t="21899" x="6188075" y="1785938"/>
          <p14:tracePt t="21915" x="6197600" y="1785938"/>
          <p14:tracePt t="21922" x="6205538" y="1785938"/>
          <p14:tracePt t="21937" x="6224588" y="1785938"/>
          <p14:tracePt t="21954" x="6251575" y="1785938"/>
          <p14:tracePt t="21970" x="6276975" y="1803400"/>
          <p14:tracePt t="21987" x="6367463" y="1803400"/>
          <p14:tracePt t="22003" x="6545263" y="1812925"/>
          <p14:tracePt t="22020" x="6742113" y="1830388"/>
          <p14:tracePt t="22037" x="6956425" y="1847850"/>
          <p14:tracePt t="22053" x="7188200" y="1901825"/>
          <p14:tracePt t="22070" x="7439025" y="1982788"/>
          <p14:tracePt t="22087" x="7643813" y="2062163"/>
          <p14:tracePt t="22103" x="7831138" y="2125663"/>
          <p14:tracePt t="22120" x="8001000" y="2170113"/>
          <p14:tracePt t="22122" x="8072438" y="2187575"/>
          <p14:tracePt t="22136" x="8153400" y="2197100"/>
          <p14:tracePt t="22154" x="8296275" y="2214563"/>
          <p14:tracePt t="22170" x="8358188" y="2214563"/>
          <p14:tracePt t="22187" x="8429625" y="2214563"/>
          <p14:tracePt t="22203" x="8501063" y="2197100"/>
          <p14:tracePt t="22220" x="8555038" y="2179638"/>
          <p14:tracePt t="22237" x="8599488" y="2160588"/>
          <p14:tracePt t="22253" x="8626475" y="2160588"/>
          <p14:tracePt t="22270" x="8643938" y="2160588"/>
          <p14:tracePt t="22435" x="8653463" y="2152650"/>
          <p14:tracePt t="22442" x="8661400" y="2152650"/>
          <p14:tracePt t="22459" x="8670925" y="2152650"/>
          <p14:tracePt t="22470" x="8680450" y="2152650"/>
          <p14:tracePt t="22487" x="8688388" y="2143125"/>
          <p14:tracePt t="22503" x="8697913" y="2143125"/>
          <p14:tracePt t="22520" x="8705850" y="2143125"/>
          <p14:tracePt t="22547" x="8715375" y="2143125"/>
          <p14:tracePt t="22554" x="8715375" y="2133600"/>
          <p14:tracePt t="22570" x="8724900" y="2133600"/>
          <p14:tracePt t="22587" x="8732838" y="2125663"/>
          <p14:tracePt t="22603" x="8742363" y="2125663"/>
          <p14:tracePt t="22620" x="8759825" y="2125663"/>
          <p14:tracePt t="23267" x="8769350" y="2125663"/>
          <p14:tracePt t="23275" x="8796338" y="2125663"/>
          <p14:tracePt t="23287" x="8804275" y="2125663"/>
          <p14:tracePt t="23303" x="8823325" y="2125663"/>
          <p14:tracePt t="23320" x="8875713" y="2125663"/>
          <p14:tracePt t="23337" x="9001125" y="2125663"/>
          <p14:tracePt t="23354" x="9259888" y="2133600"/>
          <p14:tracePt t="23387" x="9358313" y="2133600"/>
          <p14:tracePt t="23420" x="9367838" y="2133600"/>
          <p14:tracePt t="23787" x="9340850" y="2133600"/>
          <p14:tracePt t="23795" x="9304338" y="2133600"/>
          <p14:tracePt t="23804" x="9259888" y="2133600"/>
          <p14:tracePt t="23820" x="9215438" y="2116138"/>
          <p14:tracePt t="23837" x="9188450" y="2116138"/>
          <p14:tracePt t="23853" x="9144000" y="2098675"/>
          <p14:tracePt t="23887" x="9109075" y="2089150"/>
          <p14:tracePt t="25242" x="9117013" y="2089150"/>
          <p14:tracePt t="25250" x="9134475" y="2098675"/>
          <p14:tracePt t="25258" x="9153525" y="2108200"/>
          <p14:tracePt t="25269" x="9180513" y="2116138"/>
          <p14:tracePt t="25287" x="9205913" y="2133600"/>
          <p14:tracePt t="25303" x="9215438" y="2143125"/>
          <p14:tracePt t="25353" x="9224963" y="2152650"/>
          <p14:tracePt t="25386" x="9242425" y="2160588"/>
          <p14:tracePt t="25403" x="9259888" y="2179638"/>
          <p14:tracePt t="25420" x="9277350" y="2179638"/>
          <p14:tracePt t="25437" x="9296400" y="2187575"/>
          <p14:tracePt t="25453" x="9323388" y="2205038"/>
          <p14:tracePt t="25470" x="9348788" y="2214563"/>
          <p14:tracePt t="25487" x="9367838" y="2224088"/>
          <p14:tracePt t="25503" x="9367838" y="2232025"/>
          <p14:tracePt t="25571" x="9375775" y="2232025"/>
          <p14:tracePt t="25586" x="9385300" y="2232025"/>
          <p14:tracePt t="25595" x="9394825" y="2232025"/>
          <p14:tracePt t="25604" x="9402763" y="2232025"/>
          <p14:tracePt t="25620" x="9412288" y="2232025"/>
          <p14:tracePt t="25636" x="9439275" y="2232025"/>
          <p14:tracePt t="25653" x="9474200" y="2241550"/>
          <p14:tracePt t="25670" x="9518650" y="2241550"/>
          <p14:tracePt t="25687" x="9555163" y="2259013"/>
          <p14:tracePt t="25703" x="9563100" y="2259013"/>
          <p14:tracePt t="25720" x="9572625" y="2259013"/>
          <p14:tracePt t="25803" x="9582150" y="2259013"/>
          <p14:tracePt t="25811" x="9590088" y="2259013"/>
          <p14:tracePt t="25820" x="9599613" y="2259013"/>
          <p14:tracePt t="25837" x="9644063" y="2259013"/>
          <p14:tracePt t="25853" x="9680575" y="2259013"/>
          <p14:tracePt t="25870" x="9688513" y="2259013"/>
          <p14:tracePt t="26283" x="9698038" y="2259013"/>
          <p14:tracePt t="26291" x="9705975" y="2259013"/>
          <p14:tracePt t="26303" x="9725025" y="2259013"/>
          <p14:tracePt t="26320" x="9752013" y="2259013"/>
          <p14:tracePt t="26337" x="9759950" y="2259013"/>
          <p14:tracePt t="26443" x="9769475" y="2259013"/>
          <p14:tracePt t="26459" x="9777413" y="2259013"/>
          <p14:tracePt t="26470" x="9796463" y="2259013"/>
          <p14:tracePt t="26503" x="9840913" y="2268538"/>
          <p14:tracePt t="26520" x="9848850" y="2276475"/>
          <p14:tracePt t="26536" x="9885363" y="2286000"/>
          <p14:tracePt t="26554" x="9966325" y="2312988"/>
          <p14:tracePt t="26570" x="10037763" y="2312988"/>
          <p14:tracePt t="26587" x="10144125" y="2322513"/>
          <p14:tracePt t="26603" x="10304463" y="2322513"/>
          <p14:tracePt t="26620" x="10510838" y="2322513"/>
          <p14:tracePt t="26636" x="10796588" y="2322513"/>
          <p14:tracePt t="26653" x="11045825" y="2322513"/>
          <p14:tracePt t="26670" x="11215688" y="2322513"/>
          <p14:tracePt t="26687" x="11287125" y="2330450"/>
          <p14:tracePt t="26703" x="11304588" y="2339975"/>
          <p14:tracePt t="27683" x="11287125" y="2347913"/>
          <p14:tracePt t="27691" x="11260138" y="2347913"/>
          <p14:tracePt t="27703" x="11206163" y="2357438"/>
          <p14:tracePt t="27736" x="10823575" y="2366963"/>
          <p14:tracePt t="27770" x="9777413" y="2366963"/>
          <p14:tracePt t="27787" x="9001125" y="2366963"/>
          <p14:tracePt t="27803" x="8180388" y="2366963"/>
          <p14:tracePt t="27820" x="7412038" y="2366963"/>
          <p14:tracePt t="27836" x="6732588" y="2366963"/>
          <p14:tracePt t="27853" x="6116638" y="2384425"/>
          <p14:tracePt t="27870" x="5562600" y="2384425"/>
          <p14:tracePt t="27886" x="5000625" y="2384425"/>
          <p14:tracePt t="27903" x="4367213" y="2384425"/>
          <p14:tracePt t="27920" x="3786188" y="2384425"/>
          <p14:tracePt t="27936" x="3419475" y="2384425"/>
          <p14:tracePt t="27953" x="3187700" y="2401888"/>
          <p14:tracePt t="27970" x="2919413" y="2465388"/>
          <p14:tracePt t="27987" x="2776538" y="2500313"/>
          <p14:tracePt t="28003" x="2687638" y="2527300"/>
          <p14:tracePt t="28020" x="2598738" y="2562225"/>
          <p14:tracePt t="28037" x="2536825" y="2589213"/>
          <p14:tracePt t="28053" x="2490788" y="2589213"/>
          <p14:tracePt t="28070" x="2490788" y="2598738"/>
          <p14:tracePt t="28115" x="2482850" y="2598738"/>
          <p14:tracePt t="28123" x="2473325" y="2598738"/>
          <p14:tracePt t="28147" x="2465388" y="2598738"/>
          <p14:tracePt t="28163" x="2446338" y="2608263"/>
          <p14:tracePt t="28187" x="2438400" y="2608263"/>
          <p14:tracePt t="28483" x="2428875" y="2608263"/>
          <p14:tracePt t="28491" x="2419350" y="2608263"/>
          <p14:tracePt t="28503" x="2401888" y="2608263"/>
          <p14:tracePt t="28520" x="2357438" y="2608263"/>
          <p14:tracePt t="28537" x="2322513" y="2598738"/>
          <p14:tracePt t="28553" x="2268538" y="2581275"/>
          <p14:tracePt t="28570" x="2197100" y="2562225"/>
          <p14:tracePt t="28603" x="2125663" y="2544763"/>
          <p14:tracePt t="28636" x="2044700" y="2527300"/>
          <p14:tracePt t="28653" x="2009775" y="2517775"/>
          <p14:tracePt t="28670" x="1955800" y="2509838"/>
          <p14:tracePt t="28686" x="1866900" y="2500313"/>
          <p14:tracePt t="28703" x="1768475" y="2482850"/>
          <p14:tracePt t="28720" x="1660525" y="2455863"/>
          <p14:tracePt t="28737" x="1554163" y="2438400"/>
          <p14:tracePt t="28753" x="1473200" y="2411413"/>
          <p14:tracePt t="28770" x="1401763" y="2393950"/>
          <p14:tracePt t="28787" x="1347788" y="2374900"/>
          <p14:tracePt t="28803" x="1312863" y="2374900"/>
          <p14:tracePt t="28820" x="1295400" y="2374900"/>
          <p14:tracePt t="28867" x="1295400" y="2366963"/>
          <p14:tracePt t="28891" x="1303338" y="2357438"/>
          <p14:tracePt t="28899" x="1330325" y="2347913"/>
          <p14:tracePt t="28907" x="1366838" y="2347913"/>
          <p14:tracePt t="28919" x="1428750" y="2347913"/>
          <p14:tracePt t="28936" x="1571625" y="2347913"/>
          <p14:tracePt t="28953" x="1704975" y="2347913"/>
          <p14:tracePt t="28970" x="1874838" y="2357438"/>
          <p14:tracePt t="28986" x="1973263" y="2357438"/>
          <p14:tracePt t="29003" x="2071688" y="2347913"/>
          <p14:tracePt t="29019" x="2152650" y="2339975"/>
          <p14:tracePt t="29036" x="2170113" y="2339975"/>
          <p14:tracePt t="29053" x="2179638" y="2339975"/>
          <p14:tracePt t="29451" x="2197100" y="2339975"/>
          <p14:tracePt t="29458" x="2205038" y="2347913"/>
          <p14:tracePt t="29470" x="2224088" y="2357438"/>
          <p14:tracePt t="29503" x="2286000" y="2393950"/>
          <p14:tracePt t="29537" x="2286000" y="2401888"/>
          <p14:tracePt t="29715" x="2295525" y="2401888"/>
          <p14:tracePt t="29731" x="2303463" y="2401888"/>
          <p14:tracePt t="29739" x="2312988" y="2401888"/>
          <p14:tracePt t="29755" x="2322513" y="2401888"/>
          <p14:tracePt t="29771" x="2330450" y="2401888"/>
          <p14:tracePt t="29787" x="2339975" y="2401888"/>
          <p14:tracePt t="29803" x="2384425" y="2401888"/>
          <p14:tracePt t="29820" x="2465388" y="2401888"/>
          <p14:tracePt t="29836" x="2527300" y="2401888"/>
          <p14:tracePt t="29853" x="2554288" y="2419350"/>
          <p14:tracePt t="29870" x="2562225" y="2419350"/>
          <p14:tracePt t="29955" x="2571750" y="2419350"/>
          <p14:tracePt t="29963" x="2581275" y="2419350"/>
          <p14:tracePt t="29974" x="2589213" y="2419350"/>
          <p14:tracePt t="29986" x="2625725" y="2419350"/>
          <p14:tracePt t="30003" x="2643188" y="2419350"/>
          <p14:tracePt t="30267" x="2652713" y="2419350"/>
          <p14:tracePt t="30283" x="2660650" y="2419350"/>
          <p14:tracePt t="31099" x="2670175" y="2419350"/>
          <p14:tracePt t="31107" x="2679700" y="2419350"/>
          <p14:tracePt t="31120" x="2697163" y="2419350"/>
          <p14:tracePt t="31137" x="2732088" y="2419350"/>
          <p14:tracePt t="31153" x="2768600" y="2419350"/>
          <p14:tracePt t="31170" x="2803525" y="2419350"/>
          <p14:tracePt t="31203" x="2822575" y="2419350"/>
          <p14:tracePt t="31259" x="2840038" y="2419350"/>
          <p14:tracePt t="31270" x="2857500" y="2419350"/>
          <p14:tracePt t="31286" x="2901950" y="2419350"/>
          <p14:tracePt t="31303" x="2938463" y="2419350"/>
          <p14:tracePt t="31320" x="2973388" y="2419350"/>
          <p14:tracePt t="31336" x="2990850" y="2419350"/>
          <p14:tracePt t="31353" x="3000375" y="2419350"/>
          <p14:tracePt t="31370" x="3036888" y="2419350"/>
          <p14:tracePt t="31386" x="3054350" y="2419350"/>
          <p14:tracePt t="31403" x="3081338" y="2419350"/>
          <p14:tracePt t="31419" x="3098800" y="2419350"/>
          <p14:tracePt t="31436" x="3125788" y="2401888"/>
          <p14:tracePt t="31453" x="3152775" y="2393950"/>
          <p14:tracePt t="31470" x="3170238" y="2393950"/>
          <p14:tracePt t="31486" x="3170238" y="2384425"/>
          <p14:tracePt t="33891" x="3179763" y="2384425"/>
          <p14:tracePt t="33899" x="3214688" y="2419350"/>
          <p14:tracePt t="33907" x="3295650" y="2465388"/>
          <p14:tracePt t="33920" x="3384550" y="2517775"/>
          <p14:tracePt t="33937" x="3490913" y="2581275"/>
          <p14:tracePt t="33953" x="3517900" y="2598738"/>
          <p14:tracePt t="33970" x="3589338" y="2660650"/>
          <p14:tracePt t="34003" x="3643313" y="2705100"/>
          <p14:tracePt t="34036" x="3679825" y="2759075"/>
          <p14:tracePt t="34053" x="3679825" y="2768600"/>
          <p14:tracePt t="34070" x="3687763" y="2786063"/>
          <p14:tracePt t="34086" x="3732213" y="2822575"/>
          <p14:tracePt t="34103" x="3768725" y="2847975"/>
          <p14:tracePt t="34120" x="3803650" y="2884488"/>
          <p14:tracePt t="34123" x="3822700" y="2901950"/>
          <p14:tracePt t="34136" x="3857625" y="2938463"/>
          <p14:tracePt t="34153" x="3965575" y="3009900"/>
          <p14:tracePt t="34170" x="4116388" y="3133725"/>
          <p14:tracePt t="34186" x="4268788" y="3259138"/>
          <p14:tracePt t="34203" x="4429125" y="3375025"/>
          <p14:tracePt t="34219" x="4572000" y="3482975"/>
          <p14:tracePt t="34236" x="4705350" y="3554413"/>
          <p14:tracePt t="34253" x="4867275" y="3643313"/>
          <p14:tracePt t="34270" x="5018088" y="3732213"/>
          <p14:tracePt t="34286" x="5187950" y="3803650"/>
          <p14:tracePt t="34303" x="5322888" y="3884613"/>
          <p14:tracePt t="34320" x="5438775" y="3938588"/>
          <p14:tracePt t="34336" x="5510213" y="3983038"/>
          <p14:tracePt t="34353" x="5562600" y="4017963"/>
          <p14:tracePt t="34370" x="5680075" y="4098925"/>
          <p14:tracePt t="34386" x="5786438" y="4170363"/>
          <p14:tracePt t="34403" x="5911850" y="4259263"/>
          <p14:tracePt t="34419" x="6018213" y="4322763"/>
          <p14:tracePt t="34436" x="6108700" y="4348163"/>
          <p14:tracePt t="34453" x="6143625" y="4357688"/>
          <p14:tracePt t="34499" x="6153150" y="4357688"/>
          <p14:tracePt t="34507" x="6161088" y="4367213"/>
          <p14:tracePt t="34519" x="6188075" y="4375150"/>
          <p14:tracePt t="34536" x="6303963" y="4419600"/>
          <p14:tracePt t="34553" x="6483350" y="4483100"/>
          <p14:tracePt t="34570" x="6688138" y="4545013"/>
          <p14:tracePt t="34586" x="6786563" y="4572000"/>
          <p14:tracePt t="34603" x="6823075" y="4581525"/>
          <p14:tracePt t="34619" x="6831013" y="4581525"/>
          <p14:tracePt t="34636" x="6840538" y="4581525"/>
          <p14:tracePt t="34683" x="6848475" y="4581525"/>
          <p14:tracePt t="34699" x="6858000" y="4581525"/>
          <p14:tracePt t="34707" x="6867525" y="4581525"/>
          <p14:tracePt t="34719" x="6884988" y="4572000"/>
          <p14:tracePt t="34736" x="6902450" y="4562475"/>
          <p14:tracePt t="34753" x="6929438" y="4554538"/>
          <p14:tracePt t="34770" x="6946900" y="4537075"/>
          <p14:tracePt t="34786" x="6965950" y="4537075"/>
          <p14:tracePt t="34803" x="6991350" y="4518025"/>
          <p14:tracePt t="34819" x="7037388" y="4491038"/>
          <p14:tracePt t="34836" x="7099300" y="4446588"/>
          <p14:tracePt t="34853" x="7143750" y="4402138"/>
          <p14:tracePt t="34869" x="7180263" y="4394200"/>
          <p14:tracePt t="34886" x="7205663" y="4375150"/>
          <p14:tracePt t="34903" x="7224713" y="4367213"/>
          <p14:tracePt t="34919" x="7251700" y="4330700"/>
          <p14:tracePt t="34936" x="7286625" y="4286250"/>
          <p14:tracePt t="34953" x="7323138" y="4232275"/>
          <p14:tracePt t="34970" x="7358063" y="4152900"/>
          <p14:tracePt t="34986" x="7375525" y="4108450"/>
          <p14:tracePt t="35003" x="7385050" y="4044950"/>
          <p14:tracePt t="35019" x="7394575" y="3983038"/>
          <p14:tracePt t="35036" x="7394575" y="3929063"/>
          <p14:tracePt t="35053" x="7394575" y="3884613"/>
          <p14:tracePt t="35070" x="7394575" y="3830638"/>
          <p14:tracePt t="35086" x="7394575" y="3795713"/>
          <p14:tracePt t="35103" x="7375525" y="3751263"/>
          <p14:tracePt t="35120" x="7348538" y="3697288"/>
          <p14:tracePt t="35123" x="7331075" y="3670300"/>
          <p14:tracePt t="35136" x="7304088" y="3633788"/>
          <p14:tracePt t="35153" x="7259638" y="3581400"/>
          <p14:tracePt t="35170" x="7215188" y="3517900"/>
          <p14:tracePt t="35186" x="7197725" y="3490913"/>
          <p14:tracePt t="35203" x="7197725" y="3482975"/>
          <p14:tracePt t="35219" x="7188200" y="3473450"/>
          <p14:tracePt t="35236" x="7161213" y="3455988"/>
          <p14:tracePt t="35253" x="7126288" y="3429000"/>
          <p14:tracePt t="35270" x="7062788" y="3402013"/>
          <p14:tracePt t="35286" x="7018338" y="3375025"/>
          <p14:tracePt t="35303" x="6973888" y="3357563"/>
          <p14:tracePt t="35320" x="6929438" y="3348038"/>
          <p14:tracePt t="35336" x="6875463" y="3330575"/>
          <p14:tracePt t="35353" x="6831013" y="3330575"/>
          <p14:tracePt t="35370" x="6823075" y="3330575"/>
          <p14:tracePt t="35435" x="6804025" y="3330575"/>
          <p14:tracePt t="35443" x="6786563" y="3330575"/>
          <p14:tracePt t="35453" x="6751638" y="3340100"/>
          <p14:tracePt t="35470" x="6643688" y="3411538"/>
          <p14:tracePt t="35486" x="6510338" y="3490913"/>
          <p14:tracePt t="35503" x="6438900" y="3536950"/>
          <p14:tracePt t="35520" x="6384925" y="3562350"/>
          <p14:tracePt t="35536" x="6323013" y="3633788"/>
          <p14:tracePt t="35553" x="6224588" y="3741738"/>
          <p14:tracePt t="35570" x="6143625" y="3894138"/>
          <p14:tracePt t="35586" x="6099175" y="4000500"/>
          <p14:tracePt t="35603" x="6062663" y="4108450"/>
          <p14:tracePt t="35620" x="6037263" y="4232275"/>
          <p14:tracePt t="35636" x="6037263" y="4375150"/>
          <p14:tracePt t="35653" x="6062663" y="4510088"/>
          <p14:tracePt t="35669" x="6143625" y="4660900"/>
          <p14:tracePt t="35686" x="6269038" y="4795838"/>
          <p14:tracePt t="35703" x="6394450" y="4911725"/>
          <p14:tracePt t="35720" x="6527800" y="5000625"/>
          <p14:tracePt t="35736" x="6653213" y="5062538"/>
          <p14:tracePt t="35753" x="6777038" y="5099050"/>
          <p14:tracePt t="35770" x="6894513" y="5108575"/>
          <p14:tracePt t="35786" x="6965950" y="5081588"/>
          <p14:tracePt t="35803" x="7018338" y="5027613"/>
          <p14:tracePt t="35819" x="7108825" y="4973638"/>
          <p14:tracePt t="35836" x="7215188" y="4902200"/>
          <p14:tracePt t="35853" x="7313613" y="4822825"/>
          <p14:tracePt t="35870" x="7402513" y="4768850"/>
          <p14:tracePt t="35886" x="7466013" y="4714875"/>
          <p14:tracePt t="35903" x="7500938" y="4670425"/>
          <p14:tracePt t="35920" x="7545388" y="4625975"/>
          <p14:tracePt t="35936" x="7608888" y="4572000"/>
          <p14:tracePt t="35953" x="7653338" y="4518025"/>
          <p14:tracePt t="35970" x="7724775" y="4438650"/>
          <p14:tracePt t="35986" x="7759700" y="4394200"/>
          <p14:tracePt t="36003" x="7813675" y="4330700"/>
          <p14:tracePt t="36019" x="7858125" y="4251325"/>
          <p14:tracePt t="36036" x="7894638" y="4187825"/>
          <p14:tracePt t="36053" x="7912100" y="4133850"/>
          <p14:tracePt t="36070" x="7920038" y="4081463"/>
          <p14:tracePt t="36086" x="7920038" y="4027488"/>
          <p14:tracePt t="36103" x="7920038" y="3973513"/>
          <p14:tracePt t="36120" x="7920038" y="3919538"/>
          <p14:tracePt t="36123" x="7920038" y="3894138"/>
          <p14:tracePt t="36136" x="7920038" y="3875088"/>
          <p14:tracePt t="36153" x="7920038" y="3830638"/>
          <p14:tracePt t="36170" x="7920038" y="3759200"/>
          <p14:tracePt t="36186" x="7920038" y="3732213"/>
          <p14:tracePt t="36203" x="7920038" y="3705225"/>
          <p14:tracePt t="36219" x="7920038" y="3697288"/>
          <p14:tracePt t="36236" x="7912100" y="3679825"/>
          <p14:tracePt t="36253" x="7894638" y="3643313"/>
          <p14:tracePt t="36270" x="7848600" y="3581400"/>
          <p14:tracePt t="36286" x="7804150" y="3544888"/>
          <p14:tracePt t="36303" x="7759700" y="3509963"/>
          <p14:tracePt t="36320" x="7715250" y="3465513"/>
          <p14:tracePt t="36336" x="7670800" y="3429000"/>
          <p14:tracePt t="36353" x="7634288" y="3394075"/>
          <p14:tracePt t="36370" x="7510463" y="3322638"/>
          <p14:tracePt t="36386" x="7419975" y="3276600"/>
          <p14:tracePt t="36403" x="7375525" y="3232150"/>
          <p14:tracePt t="36419" x="7340600" y="3214688"/>
          <p14:tracePt t="36436" x="7313613" y="3197225"/>
          <p14:tracePt t="36453" x="7296150" y="3187700"/>
          <p14:tracePt t="36469" x="7269163" y="3179763"/>
          <p14:tracePt t="36486" x="7242175" y="3179763"/>
          <p14:tracePt t="36503" x="7232650" y="3179763"/>
          <p14:tracePt t="36520" x="7215188" y="3179763"/>
          <p14:tracePt t="36587" x="7197725" y="3179763"/>
          <p14:tracePt t="36595" x="7180263" y="3187700"/>
          <p14:tracePt t="36604" x="7153275" y="3197225"/>
          <p14:tracePt t="36619" x="7143750" y="3205163"/>
          <p14:tracePt t="36660" x="7134225" y="3205163"/>
          <p14:tracePt t="36667" x="7126288" y="3214688"/>
          <p14:tracePt t="36675" x="7099300" y="3224213"/>
          <p14:tracePt t="36686" x="7081838" y="3241675"/>
          <p14:tracePt t="36703" x="7045325" y="3259138"/>
          <p14:tracePt t="36719" x="7010400" y="3276600"/>
          <p14:tracePt t="36736" x="6956425" y="3322638"/>
          <p14:tracePt t="36753" x="6919913" y="3367088"/>
          <p14:tracePt t="36770" x="6840538" y="3411538"/>
          <p14:tracePt t="36786" x="6796088" y="3429000"/>
          <p14:tracePt t="36803" x="6777038" y="3446463"/>
          <p14:tracePt t="36819" x="6751638" y="3465513"/>
          <p14:tracePt t="36836" x="6724650" y="3473450"/>
          <p14:tracePt t="36853" x="6697663" y="3490913"/>
          <p14:tracePt t="36869" x="6670675" y="3509963"/>
          <p14:tracePt t="36886" x="6634163" y="3536950"/>
          <p14:tracePt t="36903" x="6589713" y="3562350"/>
          <p14:tracePt t="36920" x="6545263" y="3589338"/>
          <p14:tracePt t="36936" x="6500813" y="3616325"/>
          <p14:tracePt t="36953" x="6446838" y="3643313"/>
          <p14:tracePt t="36970" x="6394450" y="3670300"/>
          <p14:tracePt t="36986" x="6323013" y="3705225"/>
          <p14:tracePt t="37003" x="6215063" y="3751263"/>
          <p14:tracePt t="37019" x="6134100" y="3813175"/>
          <p14:tracePt t="37036" x="6072188" y="3848100"/>
          <p14:tracePt t="37053" x="6037263" y="3902075"/>
          <p14:tracePt t="37070" x="6000750" y="3946525"/>
          <p14:tracePt t="37086" x="5983288" y="4000500"/>
          <p14:tracePt t="37103" x="5973763" y="4037013"/>
          <p14:tracePt t="37120" x="5973763" y="4098925"/>
          <p14:tracePt t="37136" x="5991225" y="4170363"/>
          <p14:tracePt t="37140" x="6018213" y="4197350"/>
          <p14:tracePt t="37153" x="6037263" y="4224338"/>
          <p14:tracePt t="37170" x="6062663" y="4251325"/>
          <p14:tracePt t="37186" x="6072188" y="4259263"/>
          <p14:tracePt t="37203" x="6089650" y="4259263"/>
          <p14:tracePt t="37219" x="6143625" y="4259263"/>
          <p14:tracePt t="37236" x="6286500" y="4259263"/>
          <p14:tracePt t="37253" x="6500813" y="4251325"/>
          <p14:tracePt t="37270" x="6715125" y="4241800"/>
          <p14:tracePt t="37286" x="6875463" y="4232275"/>
          <p14:tracePt t="37303" x="6983413" y="4205288"/>
          <p14:tracePt t="37320" x="7054850" y="4179888"/>
          <p14:tracePt t="37336" x="7116763" y="4143375"/>
          <p14:tracePt t="37353" x="7215188" y="4071938"/>
          <p14:tracePt t="37370" x="7394575" y="3938588"/>
          <p14:tracePt t="37386" x="7491413" y="3857625"/>
          <p14:tracePt t="37403" x="7581900" y="3786188"/>
          <p14:tracePt t="37419" x="7661275" y="3714750"/>
          <p14:tracePt t="37436" x="7751763" y="3670300"/>
          <p14:tracePt t="37453" x="7786688" y="3625850"/>
          <p14:tracePt t="37469" x="7804150" y="3589338"/>
          <p14:tracePt t="37485" x="7804150" y="3554413"/>
          <p14:tracePt t="37502" x="7804150" y="3536950"/>
          <p14:tracePt t="37519" x="7813675" y="3517900"/>
          <p14:tracePt t="37536" x="7813675" y="3509963"/>
          <p14:tracePt t="37611" x="7813675" y="3500438"/>
          <p14:tracePt t="37620" x="7813675" y="3490913"/>
          <p14:tracePt t="37627" x="7813675" y="3482975"/>
          <p14:tracePt t="37636" x="7813675" y="3465513"/>
          <p14:tracePt t="37653" x="7813675" y="3446463"/>
          <p14:tracePt t="37670" x="7813675" y="3419475"/>
          <p14:tracePt t="37747" x="7813675" y="3411538"/>
          <p14:tracePt t="37755" x="7813675" y="3402013"/>
          <p14:tracePt t="37771" x="7813675" y="3394075"/>
          <p14:tracePt t="37786" x="7804150" y="3384550"/>
          <p14:tracePt t="37803" x="7804150" y="3375025"/>
          <p14:tracePt t="37819" x="7804150" y="3367088"/>
          <p14:tracePt t="37836" x="7804150" y="3357563"/>
          <p14:tracePt t="37853" x="7796213" y="3348038"/>
          <p14:tracePt t="37869" x="7796213" y="3330575"/>
          <p14:tracePt t="37886" x="7796213" y="3295650"/>
          <p14:tracePt t="37903" x="7796213" y="3241675"/>
          <p14:tracePt t="37920" x="7796213" y="3197225"/>
          <p14:tracePt t="37936" x="7796213" y="3170238"/>
          <p14:tracePt t="38443" x="7777163" y="3170238"/>
          <p14:tracePt t="38451" x="7759700" y="3170238"/>
          <p14:tracePt t="38459" x="7732713" y="3179763"/>
          <p14:tracePt t="38469" x="7680325" y="3197225"/>
          <p14:tracePt t="38486" x="7581900" y="3214688"/>
          <p14:tracePt t="38503" x="7483475" y="3224213"/>
          <p14:tracePt t="38536" x="7375525" y="3241675"/>
          <p14:tracePt t="38570" x="7304088" y="3259138"/>
          <p14:tracePt t="38586" x="7269163" y="3268663"/>
          <p14:tracePt t="38603" x="7215188" y="3286125"/>
          <p14:tracePt t="38619" x="7126288" y="3313113"/>
          <p14:tracePt t="38636" x="7045325" y="3348038"/>
          <p14:tracePt t="38653" x="6991350" y="3375025"/>
          <p14:tracePt t="38669" x="6902450" y="3429000"/>
          <p14:tracePt t="38686" x="6848475" y="3455988"/>
          <p14:tracePt t="38703" x="6786563" y="3482975"/>
          <p14:tracePt t="38720" x="6724650" y="3536950"/>
          <p14:tracePt t="38736" x="6670675" y="3562350"/>
          <p14:tracePt t="38753" x="6616700" y="3589338"/>
          <p14:tracePt t="38770" x="6537325" y="3652838"/>
          <p14:tracePt t="38786" x="6500813" y="3679825"/>
          <p14:tracePt t="38803" x="6465888" y="3697288"/>
          <p14:tracePt t="38819" x="6429375" y="3724275"/>
          <p14:tracePt t="38836" x="6384925" y="3751263"/>
          <p14:tracePt t="38853" x="6348413" y="3776663"/>
          <p14:tracePt t="38869" x="6303963" y="3803650"/>
          <p14:tracePt t="38886" x="6259513" y="3840163"/>
          <p14:tracePt t="38903" x="6224588" y="3857625"/>
          <p14:tracePt t="38920" x="6197600" y="3875088"/>
          <p14:tracePt t="38936" x="6180138" y="3884613"/>
          <p14:tracePt t="38953" x="6143625" y="3902075"/>
          <p14:tracePt t="38970" x="6081713" y="3965575"/>
          <p14:tracePt t="38986" x="6054725" y="3990975"/>
          <p14:tracePt t="39003" x="6037263" y="4017963"/>
          <p14:tracePt t="39019" x="6018213" y="4044950"/>
          <p14:tracePt t="39036" x="6018213" y="4054475"/>
          <p14:tracePt t="39053" x="6010275" y="4062413"/>
          <p14:tracePt t="39069" x="6010275" y="4071938"/>
          <p14:tracePt t="39086" x="6010275" y="4081463"/>
          <p14:tracePt t="39120" x="6010275" y="4089400"/>
          <p14:tracePt t="39163" x="6018213" y="4098925"/>
          <p14:tracePt t="39171" x="6054725" y="4098925"/>
          <p14:tracePt t="39186" x="6161088" y="4108450"/>
          <p14:tracePt t="39203" x="6269038" y="4116388"/>
          <p14:tracePt t="39219" x="6402388" y="4116388"/>
          <p14:tracePt t="39236" x="6545263" y="4081463"/>
          <p14:tracePt t="39253" x="6634163" y="4037013"/>
          <p14:tracePt t="39269" x="6697663" y="3990975"/>
          <p14:tracePt t="39286" x="6732588" y="3956050"/>
          <p14:tracePt t="39302" x="6769100" y="3938588"/>
          <p14:tracePt t="39319" x="6777038" y="3919538"/>
          <p14:tracePt t="39336" x="6786563" y="3919538"/>
          <p14:tracePt t="39515" x="6777038" y="3919538"/>
          <p14:tracePt t="39523" x="6759575" y="3919538"/>
          <p14:tracePt t="39536" x="6732588" y="3929063"/>
          <p14:tracePt t="39553" x="6670675" y="3956050"/>
          <p14:tracePt t="39570" x="6562725" y="4027488"/>
          <p14:tracePt t="39586" x="6402388" y="4108450"/>
          <p14:tracePt t="39603" x="6286500" y="4160838"/>
          <p14:tracePt t="39619" x="6232525" y="4197350"/>
          <p14:tracePt t="39636" x="6161088" y="4232275"/>
          <p14:tracePt t="39653" x="6108700" y="4259263"/>
          <p14:tracePt t="39669" x="6081713" y="4268788"/>
          <p14:tracePt t="39686" x="6027738" y="4286250"/>
          <p14:tracePt t="39703" x="5919788" y="4295775"/>
          <p14:tracePt t="39720" x="5822950" y="4313238"/>
          <p14:tracePt t="39736" x="5776913" y="4313238"/>
          <p14:tracePt t="39753" x="5732463" y="4313238"/>
          <p14:tracePt t="39770" x="5670550" y="4313238"/>
          <p14:tracePt t="39820" x="5670550" y="4303713"/>
          <p14:tracePt t="39827" x="5680075" y="4286250"/>
          <p14:tracePt t="39837" x="5688013" y="4251325"/>
          <p14:tracePt t="39853" x="5724525" y="4205288"/>
          <p14:tracePt t="39869" x="5786438" y="4152900"/>
          <p14:tracePt t="39886" x="5875338" y="4071938"/>
          <p14:tracePt t="39903" x="5973763" y="3990975"/>
          <p14:tracePt t="39919" x="6081713" y="3919538"/>
          <p14:tracePt t="39936" x="6188075" y="3840163"/>
          <p14:tracePt t="39953" x="6296025" y="3759200"/>
          <p14:tracePt t="39970" x="6518275" y="3625850"/>
          <p14:tracePt t="39986" x="6680200" y="3562350"/>
          <p14:tracePt t="40003" x="6858000" y="3517900"/>
          <p14:tracePt t="40019" x="7010400" y="3482975"/>
          <p14:tracePt t="40036" x="7116763" y="3446463"/>
          <p14:tracePt t="40053" x="7180263" y="3429000"/>
          <p14:tracePt t="40069" x="7215188" y="3402013"/>
          <p14:tracePt t="40086" x="7242175" y="3384550"/>
          <p14:tracePt t="40103" x="7251700" y="3375025"/>
          <p14:tracePt t="40119" x="7277100" y="3375025"/>
          <p14:tracePt t="40136" x="7286625" y="3367088"/>
          <p14:tracePt t="45707" x="7296150" y="3367088"/>
          <p14:tracePt t="46907" x="7269163" y="3367088"/>
          <p14:tracePt t="46915" x="7224713" y="3367088"/>
          <p14:tracePt t="46923" x="7180263" y="3367088"/>
          <p14:tracePt t="46936" x="7153275" y="3367088"/>
          <p14:tracePt t="46953" x="7126288" y="3367088"/>
          <p14:tracePt t="47003" x="7116763" y="3367088"/>
          <p14:tracePt t="47035" x="7089775" y="3367088"/>
          <p14:tracePt t="47052" x="7081838" y="3367088"/>
          <p14:tracePt t="47069" x="7062788" y="3367088"/>
          <p14:tracePt t="47086" x="7054850" y="3375025"/>
          <p14:tracePt t="47102" x="7037388" y="3384550"/>
          <p14:tracePt t="47119" x="7027863" y="3419475"/>
          <p14:tracePt t="47122" x="7027863" y="3429000"/>
          <p14:tracePt t="47135" x="7027863" y="3446463"/>
          <p14:tracePt t="47152" x="7027863" y="3482975"/>
          <p14:tracePt t="47169" x="7037388" y="3509963"/>
          <p14:tracePt t="47186" x="7072313" y="3544888"/>
          <p14:tracePt t="47202" x="7116763" y="3571875"/>
          <p14:tracePt t="47219" x="7126288" y="3571875"/>
          <p14:tracePt t="47235" x="7134225" y="3589338"/>
          <p14:tracePt t="47276" x="7134225" y="3598863"/>
          <p14:tracePt t="47285" x="7134225" y="3616325"/>
          <p14:tracePt t="47302" x="7153275" y="3643313"/>
          <p14:tracePt t="47319" x="7170738" y="3670300"/>
          <p14:tracePt t="47336" x="7188200" y="3679825"/>
          <p14:tracePt t="47352" x="7188200" y="3687763"/>
          <p14:tracePt t="47410" x="7197725" y="3687763"/>
          <p14:tracePt t="47420" x="7205663" y="3687763"/>
          <p14:tracePt t="47427" x="7215188" y="3687763"/>
          <p14:tracePt t="47436" x="7242175" y="3687763"/>
          <p14:tracePt t="47452" x="7286625" y="3670300"/>
          <p14:tracePt t="47469" x="7331075" y="3643313"/>
          <p14:tracePt t="47486" x="7385050" y="3598863"/>
          <p14:tracePt t="47502" x="7412038" y="3571875"/>
          <p14:tracePt t="47519" x="7419975" y="3544888"/>
          <p14:tracePt t="47537" x="7419975" y="3527425"/>
          <p14:tracePt t="47552" x="7419975" y="3500438"/>
          <p14:tracePt t="47569" x="7419975" y="3482975"/>
          <p14:tracePt t="47586" x="7419975" y="3455988"/>
          <p14:tracePt t="47602" x="7412038" y="3446463"/>
          <p14:tracePt t="47619" x="7375525" y="3438525"/>
          <p14:tracePt t="47635" x="7323138" y="3429000"/>
          <p14:tracePt t="47652" x="7251700" y="3429000"/>
          <p14:tracePt t="47669" x="7197725" y="3429000"/>
          <p14:tracePt t="47686" x="7126288" y="3482975"/>
          <p14:tracePt t="47702" x="7045325" y="3562350"/>
          <p14:tracePt t="47719" x="7000875" y="3652838"/>
          <p14:tracePt t="47736" x="6983413" y="3741738"/>
          <p14:tracePt t="47752" x="6983413" y="3840163"/>
          <p14:tracePt t="47769" x="6983413" y="3929063"/>
          <p14:tracePt t="47786" x="7000875" y="3983038"/>
          <p14:tracePt t="47802" x="7045325" y="4000500"/>
          <p14:tracePt t="47819" x="7126288" y="4017963"/>
          <p14:tracePt t="47835" x="7197725" y="4017963"/>
          <p14:tracePt t="47852" x="7286625" y="4010025"/>
          <p14:tracePt t="47869" x="7358063" y="3946525"/>
          <p14:tracePt t="47886" x="7439025" y="3902075"/>
          <p14:tracePt t="47902" x="7537450" y="3813175"/>
          <p14:tracePt t="47919" x="7581900" y="3714750"/>
          <p14:tracePt t="47936" x="7608888" y="3633788"/>
          <p14:tracePt t="47952" x="7608888" y="3562350"/>
          <p14:tracePt t="47969" x="7608888" y="3490913"/>
          <p14:tracePt t="47986" x="7589838" y="3402013"/>
          <p14:tracePt t="48002" x="7545388" y="3367088"/>
          <p14:tracePt t="48019" x="7510463" y="3340100"/>
          <p14:tracePt t="48035" x="7439025" y="3303588"/>
          <p14:tracePt t="48052" x="7340600" y="3295650"/>
          <p14:tracePt t="48069" x="7205663" y="3295650"/>
          <p14:tracePt t="48086" x="7081838" y="3375025"/>
          <p14:tracePt t="48102" x="6929438" y="3527425"/>
          <p14:tracePt t="48119" x="6848475" y="3724275"/>
          <p14:tracePt t="48136" x="6831013" y="3894138"/>
          <p14:tracePt t="48139" x="6831013" y="3983038"/>
          <p14:tracePt t="48152" x="6831013" y="4037013"/>
          <p14:tracePt t="48170" x="6894513" y="4160838"/>
          <p14:tracePt t="48185" x="6929438" y="4197350"/>
          <p14:tracePt t="48201" x="6946900" y="4205288"/>
          <p14:tracePt t="48251" x="6956425" y="4205288"/>
          <p14:tracePt t="48275" x="6965950" y="4205288"/>
          <p14:tracePt t="48283" x="6973888" y="4205288"/>
          <p14:tracePt t="48291" x="6983413" y="4205288"/>
          <p14:tracePt t="48302" x="7000875" y="4205288"/>
          <p14:tracePt t="48319" x="7018338" y="4205288"/>
          <p14:tracePt t="48336" x="7027863" y="4205288"/>
          <p14:tracePt t="48539" x="7045325" y="4205288"/>
          <p14:tracePt t="48547" x="7054850" y="4205288"/>
          <p14:tracePt t="48555" x="7062788" y="4214813"/>
          <p14:tracePt t="48569" x="7081838" y="4224338"/>
          <p14:tracePt t="48586" x="7099300" y="4286250"/>
          <p14:tracePt t="48602" x="7099300" y="4322763"/>
          <p14:tracePt t="48619" x="7099300" y="4367213"/>
          <p14:tracePt t="48635" x="7108825" y="4394200"/>
          <p14:tracePt t="48652" x="7108825" y="4411663"/>
          <p14:tracePt t="48669" x="7108825" y="4419600"/>
          <p14:tracePt t="48739" x="7126288" y="4419600"/>
          <p14:tracePt t="48746" x="7143750" y="4419600"/>
          <p14:tracePt t="48755" x="7161213" y="4419600"/>
          <p14:tracePt t="48769" x="7197725" y="4394200"/>
          <p14:tracePt t="48786" x="7385050" y="4303713"/>
          <p14:tracePt t="48802" x="7491413" y="4214813"/>
          <p14:tracePt t="48819" x="7537450" y="4143375"/>
          <p14:tracePt t="48835" x="7562850" y="4089400"/>
          <p14:tracePt t="48852" x="7562850" y="4071938"/>
          <p14:tracePt t="48869" x="7562850" y="4062413"/>
          <p14:tracePt t="48885" x="7562850" y="4054475"/>
          <p14:tracePt t="48955" x="7554913" y="4054475"/>
          <p14:tracePt t="48963" x="7537450" y="4054475"/>
          <p14:tracePt t="48971" x="7500938" y="4062413"/>
          <p14:tracePt t="48986" x="7466013" y="4081463"/>
          <p14:tracePt t="49002" x="7429500" y="4098925"/>
          <p14:tracePt t="49019" x="7412038" y="4108450"/>
          <p14:tracePt t="49052" x="7412038" y="4125913"/>
          <p14:tracePt t="49069" x="7402513" y="4125913"/>
          <p14:tracePt t="49086" x="7402513" y="4133850"/>
          <p14:tracePt t="49835" x="7412038" y="4143375"/>
          <p14:tracePt t="49843" x="7446963" y="4170363"/>
          <p14:tracePt t="49852" x="7518400" y="4205288"/>
          <p14:tracePt t="49869" x="7724775" y="4313238"/>
          <p14:tracePt t="49886" x="7912100" y="4411663"/>
          <p14:tracePt t="49902" x="8081963" y="4500563"/>
          <p14:tracePt t="49919" x="8224838" y="4545013"/>
          <p14:tracePt t="49952" x="8348663" y="4572000"/>
          <p14:tracePt t="49986" x="8412163" y="4572000"/>
          <p14:tracePt t="50002" x="8439150" y="4572000"/>
          <p14:tracePt t="50019" x="8537575" y="4554538"/>
          <p14:tracePt t="50035" x="8688388" y="4545013"/>
          <p14:tracePt t="50052" x="8804275" y="4545013"/>
          <p14:tracePt t="50068" x="8902700" y="4562475"/>
          <p14:tracePt t="50085" x="8974138" y="4581525"/>
          <p14:tracePt t="50102" x="8991600" y="4581525"/>
          <p14:tracePt t="50118" x="9001125" y="4581525"/>
          <p14:tracePt t="50152" x="9018588" y="4589463"/>
          <p14:tracePt t="50169" x="9117013" y="4633913"/>
          <p14:tracePt t="50186" x="9323388" y="4714875"/>
          <p14:tracePt t="50202" x="9385300" y="4741863"/>
          <p14:tracePt t="50219" x="9429750" y="4759325"/>
          <p14:tracePt t="50235" x="9491663" y="4776788"/>
          <p14:tracePt t="50252" x="9617075" y="4803775"/>
          <p14:tracePt t="50269" x="9786938" y="4840288"/>
          <p14:tracePt t="50286" x="9983788" y="4875213"/>
          <p14:tracePt t="50302" x="10126663" y="4894263"/>
          <p14:tracePt t="50319" x="10188575" y="4894263"/>
          <p14:tracePt t="50336" x="10206038" y="4902200"/>
          <p14:tracePt t="50395" x="10215563" y="4902200"/>
          <p14:tracePt t="50403" x="10225088" y="4902200"/>
          <p14:tracePt t="50412" x="10233025" y="4902200"/>
          <p14:tracePt t="50419" x="10242550" y="4894263"/>
          <p14:tracePt t="50435" x="10252075" y="4875213"/>
          <p14:tracePt t="50452" x="10287000" y="4848225"/>
          <p14:tracePt t="50469" x="10323513" y="4822825"/>
          <p14:tracePt t="50485" x="10385425" y="4768850"/>
          <p14:tracePt t="50502" x="10466388" y="4724400"/>
          <p14:tracePt t="50519" x="10537825" y="4670425"/>
          <p14:tracePt t="50536" x="10599738" y="4598988"/>
          <p14:tracePt t="50552" x="10661650" y="4554538"/>
          <p14:tracePt t="50569" x="10725150" y="4510088"/>
          <p14:tracePt t="50586" x="10787063" y="4446588"/>
          <p14:tracePt t="50602" x="10814050" y="4429125"/>
          <p14:tracePt t="50619" x="10823575" y="4429125"/>
          <p14:tracePt t="50843" x="10814050" y="4429125"/>
          <p14:tracePt t="50867" x="10804525" y="4429125"/>
          <p14:tracePt t="50915" x="10804525" y="4438650"/>
          <p14:tracePt t="50979" x="10814050" y="4438650"/>
          <p14:tracePt t="50987" x="10831513" y="4429125"/>
          <p14:tracePt t="51002" x="10848975" y="4419600"/>
          <p14:tracePt t="51019" x="10875963" y="4402138"/>
          <p14:tracePt t="51035" x="10885488" y="4384675"/>
          <p14:tracePt t="51052" x="10895013" y="4375150"/>
          <p14:tracePt t="51069" x="10902950" y="4348163"/>
          <p14:tracePt t="51086" x="10902950" y="4340225"/>
          <p14:tracePt t="51102" x="10902950" y="4330700"/>
          <p14:tracePt t="51119" x="10902950" y="4313238"/>
          <p14:tracePt t="51135" x="10902950" y="4286250"/>
          <p14:tracePt t="51139" x="10902950" y="4268788"/>
          <p14:tracePt t="51152" x="10902950" y="4259263"/>
          <p14:tracePt t="51169" x="10902950" y="4232275"/>
          <p14:tracePt t="51186" x="10902950" y="4197350"/>
          <p14:tracePt t="51202" x="10885488" y="4179888"/>
          <p14:tracePt t="51219" x="10875963" y="4170363"/>
          <p14:tracePt t="51235" x="10858500" y="4143375"/>
          <p14:tracePt t="51252" x="10858500" y="4116388"/>
          <p14:tracePt t="51269" x="10841038" y="4098925"/>
          <p14:tracePt t="51286" x="10823575" y="4081463"/>
          <p14:tracePt t="51302" x="10814050" y="4062413"/>
          <p14:tracePt t="51319" x="10804525" y="4037013"/>
          <p14:tracePt t="51336" x="10777538" y="4010025"/>
          <p14:tracePt t="51352" x="10760075" y="3983038"/>
          <p14:tracePt t="51369" x="10725150" y="3938588"/>
          <p14:tracePt t="51386" x="10661650" y="3867150"/>
          <p14:tracePt t="51402" x="10609263" y="3822700"/>
          <p14:tracePt t="51419" x="10582275" y="3786188"/>
          <p14:tracePt t="51435" x="10563225" y="3776663"/>
          <p14:tracePt t="51452" x="10555288" y="3768725"/>
          <p14:tracePt t="51469" x="10555288" y="3759200"/>
          <p14:tracePt t="51486" x="10545763" y="3751263"/>
          <p14:tracePt t="51502" x="10528300" y="3732213"/>
          <p14:tracePt t="51519" x="10483850" y="3705225"/>
          <p14:tracePt t="51536" x="10439400" y="3679825"/>
          <p14:tracePt t="51552" x="10375900" y="3633788"/>
          <p14:tracePt t="51569" x="10296525" y="3589338"/>
          <p14:tracePt t="51586" x="10188575" y="3544888"/>
          <p14:tracePt t="51602" x="10134600" y="3527425"/>
          <p14:tracePt t="51619" x="10109200" y="3509963"/>
          <p14:tracePt t="51635" x="10082213" y="3490913"/>
          <p14:tracePt t="51652" x="10055225" y="3490913"/>
          <p14:tracePt t="51669" x="10028238" y="3482975"/>
          <p14:tracePt t="51685" x="10001250" y="3465513"/>
          <p14:tracePt t="51702" x="9974263" y="3455988"/>
          <p14:tracePt t="51719" x="9947275" y="3446463"/>
          <p14:tracePt t="51736" x="9894888" y="3438525"/>
          <p14:tracePt t="51752" x="9840913" y="3419475"/>
          <p14:tracePt t="51769" x="9796463" y="3411538"/>
          <p14:tracePt t="51786" x="9742488" y="3394075"/>
          <p14:tracePt t="51802" x="9732963" y="3394075"/>
          <p14:tracePt t="51819" x="9725025" y="3394075"/>
          <p14:tracePt t="51835" x="9705975" y="3394075"/>
          <p14:tracePt t="51852" x="9671050" y="3402013"/>
          <p14:tracePt t="51869" x="9644063" y="3411538"/>
          <p14:tracePt t="51886" x="9617075" y="3429000"/>
          <p14:tracePt t="51902" x="9572625" y="3455988"/>
          <p14:tracePt t="51919" x="9528175" y="3490913"/>
          <p14:tracePt t="51936" x="9466263" y="3536950"/>
          <p14:tracePt t="51952" x="9402763" y="3581400"/>
          <p14:tracePt t="51969" x="9313863" y="3643313"/>
          <p14:tracePt t="51986" x="9197975" y="3697288"/>
          <p14:tracePt t="52002" x="9144000" y="3732213"/>
          <p14:tracePt t="52019" x="9082088" y="3768725"/>
          <p14:tracePt t="52035" x="9045575" y="3795713"/>
          <p14:tracePt t="52052" x="9001125" y="3830638"/>
          <p14:tracePt t="52068" x="8966200" y="3884613"/>
          <p14:tracePt t="52085" x="8947150" y="3919538"/>
          <p14:tracePt t="52102" x="8929688" y="3965575"/>
          <p14:tracePt t="52119" x="8920163" y="4017963"/>
          <p14:tracePt t="52136" x="8912225" y="4071938"/>
          <p14:tracePt t="52139" x="8912225" y="4108450"/>
          <p14:tracePt t="52152" x="8912225" y="4143375"/>
          <p14:tracePt t="52169" x="8912225" y="4232275"/>
          <p14:tracePt t="52186" x="8912225" y="4375150"/>
          <p14:tracePt t="52202" x="8912225" y="4473575"/>
          <p14:tracePt t="52219" x="8912225" y="4554538"/>
          <p14:tracePt t="52235" x="8912225" y="4608513"/>
          <p14:tracePt t="52252" x="8912225" y="4652963"/>
          <p14:tracePt t="52269" x="8912225" y="4705350"/>
          <p14:tracePt t="52285" x="8912225" y="4759325"/>
          <p14:tracePt t="52302" x="8912225" y="4803775"/>
          <p14:tracePt t="52319" x="8929688" y="4840288"/>
          <p14:tracePt t="52335" x="8939213" y="4867275"/>
          <p14:tracePt t="52352" x="8939213" y="4875213"/>
          <p14:tracePt t="52369" x="8947150" y="4884738"/>
          <p14:tracePt t="52386" x="8956675" y="4911725"/>
          <p14:tracePt t="52402" x="8956675" y="4929188"/>
          <p14:tracePt t="52419" x="8974138" y="4938713"/>
          <p14:tracePt t="52435" x="8974138" y="4946650"/>
          <p14:tracePt t="52452" x="8974138" y="4956175"/>
          <p14:tracePt t="52571" x="8983663" y="4956175"/>
          <p14:tracePt t="52747" x="8983663" y="4938713"/>
          <p14:tracePt t="52755" x="8983663" y="4884738"/>
          <p14:tracePt t="52769" x="8991600" y="4803775"/>
          <p14:tracePt t="52786" x="9082088" y="4545013"/>
          <p14:tracePt t="52803" x="9205913" y="4375150"/>
          <p14:tracePt t="52819" x="9313863" y="4241800"/>
          <p14:tracePt t="52835" x="9402763" y="4125913"/>
          <p14:tracePt t="52869" x="9491663" y="3946525"/>
          <p14:tracePt t="52902" x="9545638" y="3822700"/>
          <p14:tracePt t="52919" x="9545638" y="3803650"/>
          <p14:tracePt t="52936" x="9545638" y="3786188"/>
          <p14:tracePt t="52969" x="9545638" y="3776663"/>
          <p14:tracePt t="52986" x="9545638" y="3741738"/>
          <p14:tracePt t="53002" x="9545638" y="3705225"/>
          <p14:tracePt t="53019" x="9545638" y="3660775"/>
          <p14:tracePt t="53035" x="9545638" y="3608388"/>
          <p14:tracePt t="53052" x="9545638" y="3571875"/>
          <p14:tracePt t="53069" x="9537700" y="3536950"/>
          <p14:tracePt t="53085" x="9528175" y="3517900"/>
          <p14:tracePt t="53102" x="9510713" y="3490913"/>
          <p14:tracePt t="53118" x="9483725" y="3473450"/>
          <p14:tracePt t="53135" x="9466263" y="3465513"/>
          <p14:tracePt t="53152" x="9439275" y="3455988"/>
          <p14:tracePt t="53169" x="9394825" y="3446463"/>
          <p14:tracePt t="53186" x="9323388" y="3429000"/>
          <p14:tracePt t="53202" x="9296400" y="3429000"/>
          <p14:tracePt t="53219" x="9269413" y="3429000"/>
          <p14:tracePt t="53235" x="9259888" y="3438525"/>
          <p14:tracePt t="53252" x="9251950" y="3438525"/>
          <p14:tracePt t="53269" x="9242425" y="3446463"/>
          <p14:tracePt t="53285" x="9215438" y="3455988"/>
          <p14:tracePt t="53302" x="9180513" y="3482975"/>
          <p14:tracePt t="53319" x="9109075" y="3536950"/>
          <p14:tracePt t="53336" x="9010650" y="3598863"/>
          <p14:tracePt t="53352" x="8929688" y="3670300"/>
          <p14:tracePt t="53369" x="8875713" y="3705225"/>
          <p14:tracePt t="53386" x="8867775" y="3724275"/>
          <p14:tracePt t="53402" x="8858250" y="3724275"/>
          <p14:tracePt t="53571" x="8867775" y="3724275"/>
          <p14:tracePt t="53579" x="8894763" y="3724275"/>
          <p14:tracePt t="53588" x="8929688" y="3724275"/>
          <p14:tracePt t="53602" x="9045575" y="3724275"/>
          <p14:tracePt t="53619" x="9197975" y="3741738"/>
          <p14:tracePt t="53635" x="9304338" y="3741738"/>
          <p14:tracePt t="53652" x="9367838" y="3759200"/>
          <p14:tracePt t="53669" x="9402763" y="3759200"/>
          <p14:tracePt t="53685" x="9439275" y="3759200"/>
          <p14:tracePt t="53702" x="9466263" y="3751263"/>
          <p14:tracePt t="53719" x="9510713" y="3741738"/>
          <p14:tracePt t="53735" x="9545638" y="3724275"/>
          <p14:tracePt t="53752" x="9590088" y="3714750"/>
          <p14:tracePt t="53769" x="9617075" y="3705225"/>
          <p14:tracePt t="53786" x="9653588" y="3687763"/>
          <p14:tracePt t="53802" x="9680575" y="3679825"/>
          <p14:tracePt t="53819" x="9705975" y="3670300"/>
          <p14:tracePt t="53835" x="9732963" y="3660775"/>
          <p14:tracePt t="53852" x="9759950" y="3660775"/>
          <p14:tracePt t="53869" x="9777413" y="3660775"/>
          <p14:tracePt t="53885" x="9804400" y="3652838"/>
          <p14:tracePt t="53902" x="9840913" y="3652838"/>
          <p14:tracePt t="53919" x="9885363" y="3643313"/>
          <p14:tracePt t="53935" x="9929813" y="3643313"/>
          <p14:tracePt t="53952" x="9974263" y="3625850"/>
          <p14:tracePt t="53969" x="10018713" y="3625850"/>
          <p14:tracePt t="53986" x="10090150" y="3625850"/>
          <p14:tracePt t="54002" x="10126663" y="3625850"/>
          <p14:tracePt t="54019" x="10171113" y="3625850"/>
          <p14:tracePt t="54035" x="10206038" y="3625850"/>
          <p14:tracePt t="54052" x="10242550" y="3625850"/>
          <p14:tracePt t="54068" x="10260013" y="3625850"/>
          <p14:tracePt t="54085" x="10287000" y="3625850"/>
          <p14:tracePt t="54102" x="10296525" y="3625850"/>
          <p14:tracePt t="54119" x="10304463" y="3625850"/>
          <p14:tracePt t="54135" x="10313988" y="3625850"/>
          <p14:tracePt t="54387" x="10304463" y="3633788"/>
          <p14:tracePt t="54395" x="10287000" y="3633788"/>
          <p14:tracePt t="54413" x="10277475" y="3643313"/>
          <p14:tracePt t="54420" x="10269538" y="3643313"/>
          <p14:tracePt t="54436" x="10260013" y="3643313"/>
          <p14:tracePt t="54452" x="10252075" y="3652838"/>
          <p14:tracePt t="54469" x="10215563" y="3660775"/>
          <p14:tracePt t="54485" x="10109200" y="3687763"/>
          <p14:tracePt t="54502" x="9875838" y="3741738"/>
          <p14:tracePt t="54519" x="9653588" y="3759200"/>
          <p14:tracePt t="54535" x="9518650" y="3768725"/>
          <p14:tracePt t="54552" x="9385300" y="3776663"/>
          <p14:tracePt t="54569" x="9323388" y="3786188"/>
          <p14:tracePt t="54586" x="9251950" y="3803650"/>
          <p14:tracePt t="54602" x="9197975" y="3813175"/>
          <p14:tracePt t="54619" x="9161463" y="3813175"/>
          <p14:tracePt t="54635" x="9109075" y="3830638"/>
          <p14:tracePt t="54652" x="9082088" y="3830638"/>
          <p14:tracePt t="54669" x="9063038" y="3830638"/>
          <p14:tracePt t="54685" x="9063038" y="3840163"/>
          <p14:tracePt t="54813" x="9072563" y="3840163"/>
          <p14:tracePt t="54819" x="9099550" y="3830638"/>
          <p14:tracePt t="54835" x="9205913" y="3795713"/>
          <p14:tracePt t="54852" x="9331325" y="3759200"/>
          <p14:tracePt t="54869" x="9501188" y="3732213"/>
          <p14:tracePt t="54885" x="9705975" y="3714750"/>
          <p14:tracePt t="54902" x="9912350" y="3714750"/>
          <p14:tracePt t="54919" x="10126663" y="3714750"/>
          <p14:tracePt t="54935" x="10287000" y="3714750"/>
          <p14:tracePt t="54952" x="10394950" y="3714750"/>
          <p14:tracePt t="54969" x="10429875" y="3714750"/>
          <p14:tracePt t="54986" x="10439400" y="3714750"/>
          <p14:tracePt t="55131" x="10447338" y="3714750"/>
          <p14:tracePt t="55363" x="10447338" y="3705225"/>
          <p14:tracePt t="55371" x="10456863" y="3705225"/>
          <p14:tracePt t="55619" x="10429875" y="3741738"/>
          <p14:tracePt t="55629" x="10375900" y="3803650"/>
          <p14:tracePt t="55637" x="10323513" y="3867150"/>
          <p14:tracePt t="55669" x="10233025" y="4071938"/>
          <p14:tracePt t="55702" x="10233025" y="4116388"/>
          <p14:tracePt t="55719" x="10233025" y="4133850"/>
          <p14:tracePt t="55752" x="10242550" y="4133850"/>
          <p14:tracePt t="55769" x="10296525" y="4116388"/>
          <p14:tracePt t="55786" x="10385425" y="4054475"/>
          <p14:tracePt t="55802" x="10439400" y="4027488"/>
          <p14:tracePt t="55819" x="10483850" y="4000500"/>
          <p14:tracePt t="55835" x="10518775" y="3983038"/>
          <p14:tracePt t="55852" x="10545763" y="3938588"/>
          <p14:tracePt t="55869" x="10563225" y="3894138"/>
          <p14:tracePt t="55885" x="10572750" y="3857625"/>
          <p14:tracePt t="55902" x="10572750" y="3813175"/>
          <p14:tracePt t="55919" x="10572750" y="3776663"/>
          <p14:tracePt t="55935" x="10555288" y="3732213"/>
          <p14:tracePt t="55952" x="10491788" y="3670300"/>
          <p14:tracePt t="55968" x="10394950" y="3616325"/>
          <p14:tracePt t="55986" x="10215563" y="3517900"/>
          <p14:tracePt t="56002" x="10090150" y="3482975"/>
          <p14:tracePt t="56019" x="9991725" y="3482975"/>
          <p14:tracePt t="56035" x="9920288" y="3482975"/>
          <p14:tracePt t="56052" x="9875838" y="3482975"/>
          <p14:tracePt t="56069" x="9831388" y="3509963"/>
          <p14:tracePt t="56085" x="9742488" y="3581400"/>
          <p14:tracePt t="56102" x="9590088" y="3705225"/>
          <p14:tracePt t="56119" x="9466263" y="3857625"/>
          <p14:tracePt t="56135" x="9385300" y="4027488"/>
          <p14:tracePt t="56139" x="9358313" y="4108450"/>
          <p14:tracePt t="56152" x="9358313" y="4179888"/>
          <p14:tracePt t="56169" x="9358313" y="4295775"/>
          <p14:tracePt t="56186" x="9429750" y="4348163"/>
          <p14:tracePt t="56202" x="9483725" y="4367213"/>
          <p14:tracePt t="56218" x="9563100" y="4367213"/>
          <p14:tracePt t="56235" x="9688513" y="4367213"/>
          <p14:tracePt t="56252" x="9823450" y="4322763"/>
          <p14:tracePt t="56268" x="9974263" y="4251325"/>
          <p14:tracePt t="56285" x="10099675" y="4179888"/>
          <p14:tracePt t="56302" x="10171113" y="4108450"/>
          <p14:tracePt t="56318" x="10198100" y="4071938"/>
          <p14:tracePt t="56335" x="10215563" y="4017963"/>
          <p14:tracePt t="56352" x="10215563" y="3965575"/>
          <p14:tracePt t="56368" x="10215563" y="3911600"/>
          <p14:tracePt t="56386" x="10161588" y="3813175"/>
          <p14:tracePt t="56402" x="10072688" y="3759200"/>
          <p14:tracePt t="56418" x="10018713" y="3724275"/>
          <p14:tracePt t="56435" x="9983788" y="3705225"/>
          <p14:tracePt t="56787" x="9974263" y="3714750"/>
          <p14:tracePt t="56795" x="9956800" y="3741738"/>
          <p14:tracePt t="56803" x="9947275" y="3776663"/>
          <p14:tracePt t="56819" x="9912350" y="3875088"/>
          <p14:tracePt t="56835" x="9894888" y="3929063"/>
          <p14:tracePt t="56852" x="9894888" y="3956050"/>
          <p14:tracePt t="56869" x="9885363" y="3965575"/>
          <p14:tracePt t="56902" x="9875838" y="3973513"/>
          <p14:tracePt t="57707" x="9867900" y="3973513"/>
          <p14:tracePt t="57715" x="9858375" y="3973513"/>
          <p14:tracePt t="57747" x="9848850" y="3973513"/>
          <p14:tracePt t="57875" x="9840913" y="3973513"/>
          <p14:tracePt t="57883" x="9831388" y="3973513"/>
          <p14:tracePt t="57891" x="9823450" y="3983038"/>
          <p14:tracePt t="57902" x="9804400" y="3983038"/>
          <p14:tracePt t="57918" x="9777413" y="3983038"/>
          <p14:tracePt t="57935" x="9725025" y="3990975"/>
          <p14:tracePt t="57952" x="9582150" y="3983038"/>
          <p14:tracePt t="57968" x="9412288" y="3946525"/>
          <p14:tracePt t="57986" x="9134475" y="3867150"/>
          <p14:tracePt t="58002" x="8939213" y="3822700"/>
          <p14:tracePt t="58019" x="8777288" y="3768725"/>
          <p14:tracePt t="58035" x="8626475" y="3732213"/>
          <p14:tracePt t="58052" x="8483600" y="3697288"/>
          <p14:tracePt t="58068" x="8348663" y="3660775"/>
          <p14:tracePt t="58085" x="8242300" y="3633788"/>
          <p14:tracePt t="58102" x="8170863" y="3633788"/>
          <p14:tracePt t="58118" x="8116888" y="3633788"/>
          <p14:tracePt t="58135" x="8072438" y="3633788"/>
          <p14:tracePt t="58138" x="8045450" y="3633788"/>
          <p14:tracePt t="58152" x="8018463" y="3633788"/>
          <p14:tracePt t="58169" x="7966075" y="3633788"/>
          <p14:tracePt t="58186" x="7875588" y="3633788"/>
          <p14:tracePt t="58202" x="7804150" y="3643313"/>
          <p14:tracePt t="58218" x="7751763" y="3652838"/>
          <p14:tracePt t="58235" x="7715250" y="3660775"/>
          <p14:tracePt t="58252" x="7653338" y="3670300"/>
          <p14:tracePt t="58268" x="7581900" y="3670300"/>
          <p14:tracePt t="58285" x="7491413" y="3687763"/>
          <p14:tracePt t="58302" x="7394575" y="3714750"/>
          <p14:tracePt t="58318" x="7331075" y="3724275"/>
          <p14:tracePt t="58335" x="7269163" y="3741738"/>
          <p14:tracePt t="58352" x="7224713" y="3751263"/>
          <p14:tracePt t="58368" x="7197725" y="3759200"/>
          <p14:tracePt t="58386" x="7161213" y="3759200"/>
          <p14:tracePt t="58402" x="7153275" y="3759200"/>
          <p14:tracePt t="58418" x="7134225" y="3759200"/>
          <p14:tracePt t="58595" x="7134225" y="3768725"/>
          <p14:tracePt t="58603" x="7153275" y="3776663"/>
          <p14:tracePt t="58611" x="7180263" y="3786188"/>
          <p14:tracePt t="58619" x="7205663" y="3795713"/>
          <p14:tracePt t="58635" x="7259638" y="3813175"/>
          <p14:tracePt t="58652" x="7348538" y="3830638"/>
          <p14:tracePt t="58668" x="7456488" y="3867150"/>
          <p14:tracePt t="58685" x="7554913" y="3894138"/>
          <p14:tracePt t="58702" x="7616825" y="3911600"/>
          <p14:tracePt t="58718" x="7643813" y="3911600"/>
          <p14:tracePt t="58735" x="7661275" y="3919538"/>
          <p14:tracePt t="58752" x="7670800" y="3919538"/>
          <p14:tracePt t="58785" x="7680325" y="3919538"/>
          <p14:tracePt t="58802" x="7705725" y="3919538"/>
          <p14:tracePt t="58818" x="7724775" y="3919538"/>
          <p14:tracePt t="58835" x="7751763" y="3919538"/>
          <p14:tracePt t="58852" x="7786688" y="3919538"/>
          <p14:tracePt t="58868" x="7813675" y="3919538"/>
          <p14:tracePt t="58915" x="7823200" y="3919538"/>
          <p14:tracePt t="58923" x="7831138" y="3919538"/>
          <p14:tracePt t="58935" x="7848600" y="3911600"/>
          <p14:tracePt t="58952" x="7875588" y="3875088"/>
          <p14:tracePt t="58968" x="7885113" y="3848100"/>
          <p14:tracePt t="58986" x="7894638" y="3813175"/>
          <p14:tracePt t="59002" x="7902575" y="3786188"/>
          <p14:tracePt t="59018" x="7902575" y="3768725"/>
          <p14:tracePt t="59035" x="7902575" y="3759200"/>
          <p14:tracePt t="59051" x="7902575" y="3732213"/>
          <p14:tracePt t="59068" x="7902575" y="3714750"/>
          <p14:tracePt t="59085" x="7902575" y="3679825"/>
          <p14:tracePt t="59102" x="7875588" y="3643313"/>
          <p14:tracePt t="59118" x="7840663" y="3608388"/>
          <p14:tracePt t="59135" x="7786688" y="3581400"/>
          <p14:tracePt t="59138" x="7759700" y="3562350"/>
          <p14:tracePt t="59151" x="7732713" y="3544888"/>
          <p14:tracePt t="59168" x="7680325" y="3517900"/>
          <p14:tracePt t="59185" x="7653338" y="3500438"/>
          <p14:tracePt t="59202" x="7634288" y="3490913"/>
          <p14:tracePt t="59218" x="7608888" y="3490913"/>
          <p14:tracePt t="59235" x="7589838" y="3482975"/>
          <p14:tracePt t="59251" x="7545388" y="3473450"/>
          <p14:tracePt t="59268" x="7500938" y="3446463"/>
          <p14:tracePt t="59285" x="7419975" y="3429000"/>
          <p14:tracePt t="59302" x="7348538" y="3411538"/>
          <p14:tracePt t="59318" x="7277100" y="3394075"/>
          <p14:tracePt t="59335" x="7188200" y="3375025"/>
          <p14:tracePt t="59352" x="7116763" y="3375025"/>
          <p14:tracePt t="59369" x="7062788" y="3375025"/>
          <p14:tracePt t="59386" x="6991350" y="3375025"/>
          <p14:tracePt t="59402" x="6902450" y="3438525"/>
          <p14:tracePt t="59419" x="6796088" y="3509963"/>
          <p14:tracePt t="59435" x="6715125" y="3571875"/>
          <p14:tracePt t="59452" x="6653213" y="3616325"/>
          <p14:tracePt t="59468" x="6581775" y="3687763"/>
          <p14:tracePt t="59485" x="6527800" y="3751263"/>
          <p14:tracePt t="59502" x="6465888" y="3813175"/>
          <p14:tracePt t="59519" x="6419850" y="3875088"/>
          <p14:tracePt t="59535" x="6394450" y="3919538"/>
          <p14:tracePt t="59552" x="6375400" y="3973513"/>
          <p14:tracePt t="59569" x="6375400" y="4027488"/>
          <p14:tracePt t="59585" x="6375400" y="4089400"/>
          <p14:tracePt t="59602" x="6429375" y="4224338"/>
          <p14:tracePt t="59618" x="6545263" y="4330700"/>
          <p14:tracePt t="59635" x="6697663" y="4446588"/>
          <p14:tracePt t="59652" x="6875463" y="4527550"/>
          <p14:tracePt t="59669" x="7018338" y="4554538"/>
          <p14:tracePt t="59685" x="7170738" y="4572000"/>
          <p14:tracePt t="59702" x="7331075" y="4572000"/>
          <p14:tracePt t="59719" x="7491413" y="4554538"/>
          <p14:tracePt t="59735" x="7643813" y="4500563"/>
          <p14:tracePt t="59752" x="7777163" y="4446588"/>
          <p14:tracePt t="59769" x="7885113" y="4394200"/>
          <p14:tracePt t="59786" x="8001000" y="4295775"/>
          <p14:tracePt t="59802" x="8072438" y="4251325"/>
          <p14:tracePt t="59819" x="8153400" y="4179888"/>
          <p14:tracePt t="59835" x="8197850" y="4098925"/>
          <p14:tracePt t="59852" x="8232775" y="4010025"/>
          <p14:tracePt t="59868" x="8232775" y="3919538"/>
          <p14:tracePt t="59885" x="8232775" y="3867150"/>
          <p14:tracePt t="59902" x="8232775" y="3813175"/>
          <p14:tracePt t="59918" x="8232775" y="3759200"/>
          <p14:tracePt t="59935" x="8197850" y="3687763"/>
          <p14:tracePt t="59952" x="8143875" y="3616325"/>
          <p14:tracePt t="59969" x="8062913" y="3536950"/>
          <p14:tracePt t="59986" x="7912100" y="3419475"/>
          <p14:tracePt t="60002" x="7804150" y="3348038"/>
          <p14:tracePt t="60018" x="7697788" y="3303588"/>
          <p14:tracePt t="60035" x="7634288" y="3303588"/>
          <p14:tracePt t="60052" x="7599363" y="3303588"/>
          <p14:tracePt t="60068" x="7545388" y="3313113"/>
          <p14:tracePt t="60085" x="7510463" y="3340100"/>
          <p14:tracePt t="60102" x="7466013" y="3367088"/>
          <p14:tracePt t="60118" x="7439025" y="3384550"/>
          <p14:tracePt t="60135" x="7429500" y="3394075"/>
          <p14:tracePt t="60395" x="7419975" y="3402013"/>
          <p14:tracePt t="60403" x="7402513" y="3446463"/>
          <p14:tracePt t="60411" x="7375525" y="3509963"/>
          <p14:tracePt t="60419" x="7348538" y="3581400"/>
          <p14:tracePt t="60435" x="7331075" y="3714750"/>
          <p14:tracePt t="60452" x="7331075" y="3848100"/>
          <p14:tracePt t="60468" x="7358063" y="3946525"/>
          <p14:tracePt t="60485" x="7367588" y="4000500"/>
          <p14:tracePt t="60502" x="7375525" y="4000500"/>
          <p14:tracePt t="60747" x="7385050" y="4000500"/>
          <p14:tracePt t="60755" x="7402513" y="4017963"/>
          <p14:tracePt t="60769" x="7466013" y="4037013"/>
          <p14:tracePt t="60785" x="7626350" y="4071938"/>
          <p14:tracePt t="60802" x="7732713" y="4071938"/>
          <p14:tracePt t="60818" x="7751763" y="4071938"/>
          <p14:tracePt t="60939" x="7751763" y="4081463"/>
          <p14:tracePt t="60947" x="7742238" y="4089400"/>
          <p14:tracePt t="60955" x="7715250" y="4098925"/>
          <p14:tracePt t="60968" x="7670800" y="4116388"/>
          <p14:tracePt t="60985" x="7599363" y="4160838"/>
          <p14:tracePt t="61002" x="7483475" y="4232275"/>
          <p14:tracePt t="61018" x="7385050" y="4286250"/>
          <p14:tracePt t="61035" x="7251700" y="4348163"/>
          <p14:tracePt t="61051" x="7116763" y="4402138"/>
          <p14:tracePt t="61068" x="6919913" y="4483100"/>
          <p14:tracePt t="61085" x="6697663" y="4554538"/>
          <p14:tracePt t="61102" x="6456363" y="4598988"/>
          <p14:tracePt t="61118" x="6242050" y="4652963"/>
          <p14:tracePt t="61135" x="5973763" y="4687888"/>
          <p14:tracePt t="61151" x="5715000" y="4741863"/>
          <p14:tracePt t="61168" x="5429250" y="4795838"/>
          <p14:tracePt t="61185" x="5081588" y="4857750"/>
          <p14:tracePt t="61202" x="4214813" y="5010150"/>
          <p14:tracePt t="61218" x="3527425" y="5133975"/>
          <p14:tracePt t="61235" x="2847975" y="5241925"/>
          <p14:tracePt t="61252" x="2241550" y="5303838"/>
          <p14:tracePt t="61268" x="1785938" y="5357813"/>
          <p14:tracePt t="61285" x="1473200" y="5384800"/>
          <p14:tracePt t="61302" x="1295400" y="5402263"/>
          <p14:tracePt t="61318" x="1169988" y="5419725"/>
          <p14:tracePt t="61335" x="1071563" y="5429250"/>
          <p14:tracePt t="61352" x="982663" y="5438775"/>
          <p14:tracePt t="61368" x="928688" y="5446713"/>
          <p14:tracePt t="61385" x="874713" y="5465763"/>
          <p14:tracePt t="61402" x="785813" y="5483225"/>
          <p14:tracePt t="61418" x="714375" y="5510213"/>
          <p14:tracePt t="61435" x="660400" y="5518150"/>
          <p14:tracePt t="61451" x="615950" y="5537200"/>
          <p14:tracePt t="61468" x="581025" y="5562600"/>
          <p14:tracePt t="61485" x="544513" y="5589588"/>
          <p14:tracePt t="61502" x="517525" y="5599113"/>
          <p14:tracePt t="61518" x="490538" y="5608638"/>
          <p14:tracePt t="61535" x="446088" y="5634038"/>
          <p14:tracePt t="61553" x="438150" y="5661025"/>
          <p14:tracePt t="61568" x="428625" y="5697538"/>
          <p14:tracePt t="61586" x="428625" y="5724525"/>
          <p14:tracePt t="61602" x="428625" y="5741988"/>
          <p14:tracePt t="61618" x="428625" y="5751513"/>
          <p14:tracePt t="61636" x="428625" y="5768975"/>
          <p14:tracePt t="61652" x="428625" y="5786438"/>
          <p14:tracePt t="61668" x="428625" y="5795963"/>
          <p14:tracePt t="61702" x="428625" y="5803900"/>
          <p14:tracePt t="61718" x="428625" y="5813425"/>
          <p14:tracePt t="61735" x="438150" y="5813425"/>
          <p14:tracePt t="61752" x="446088" y="5822950"/>
          <p14:tracePt t="61768" x="455613" y="5840413"/>
          <p14:tracePt t="61785" x="465138" y="5848350"/>
          <p14:tracePt t="61802" x="482600" y="5867400"/>
          <p14:tracePt t="61818" x="482600" y="5875338"/>
          <p14:tracePt t="61835" x="490538" y="5875338"/>
          <p14:tracePt t="61868" x="490538" y="5884863"/>
          <p14:tracePt t="61885" x="490538" y="5902325"/>
          <p14:tracePt t="61902" x="490538" y="5911850"/>
          <p14:tracePt t="61935" x="490538" y="5919788"/>
          <p14:tracePt t="62987" x="490538" y="5911850"/>
          <p14:tracePt t="62995" x="509588" y="5894388"/>
          <p14:tracePt t="63004" x="517525" y="5867400"/>
          <p14:tracePt t="63018" x="561975" y="5813425"/>
          <p14:tracePt t="63035" x="615950" y="5724525"/>
          <p14:tracePt t="63052" x="669925" y="5626100"/>
          <p14:tracePt t="63068" x="696913" y="5554663"/>
          <p14:tracePt t="63102" x="741363" y="5473700"/>
          <p14:tracePt t="63135" x="785813" y="5384800"/>
          <p14:tracePt t="63152" x="803275" y="5357813"/>
          <p14:tracePt t="63168" x="812800" y="5330825"/>
          <p14:tracePt t="63185" x="830263" y="5313363"/>
          <p14:tracePt t="63202" x="866775" y="5268913"/>
          <p14:tracePt t="63218" x="884238" y="5241925"/>
          <p14:tracePt t="63235" x="901700" y="5224463"/>
          <p14:tracePt t="63251" x="928688" y="5205413"/>
          <p14:tracePt t="63268" x="946150" y="5197475"/>
          <p14:tracePt t="63285" x="982663" y="5170488"/>
          <p14:tracePt t="63301" x="1009650" y="5160963"/>
          <p14:tracePt t="63318" x="1081088" y="5126038"/>
          <p14:tracePt t="63335" x="1187450" y="5099050"/>
          <p14:tracePt t="63352" x="1285875" y="5062538"/>
          <p14:tracePt t="63368" x="1347788" y="5045075"/>
          <p14:tracePt t="63385" x="1393825" y="5027613"/>
          <p14:tracePt t="63402" x="1411288" y="5018088"/>
          <p14:tracePt t="63435" x="1419225" y="5010150"/>
          <p14:tracePt t="63451" x="1428750" y="5000625"/>
          <p14:tracePt t="63468" x="1438275" y="5000625"/>
          <p14:tracePt t="63485" x="1473200" y="4991100"/>
          <p14:tracePt t="63501" x="1527175" y="4965700"/>
          <p14:tracePt t="63518" x="1616075" y="4946650"/>
          <p14:tracePt t="63535" x="1724025" y="4938713"/>
          <p14:tracePt t="63552" x="1893888" y="4929188"/>
          <p14:tracePt t="63568" x="2044700" y="4911725"/>
          <p14:tracePt t="63585" x="2133600" y="4911725"/>
          <p14:tracePt t="63602" x="2170113" y="4911725"/>
          <p14:tracePt t="63731" x="2152650" y="4919663"/>
          <p14:tracePt t="63739" x="2125663" y="4938713"/>
          <p14:tracePt t="63751" x="2081213" y="4965700"/>
          <p14:tracePt t="63768" x="2000250" y="5037138"/>
          <p14:tracePt t="63785" x="1911350" y="5108575"/>
          <p14:tracePt t="63802" x="1812925" y="5232400"/>
          <p14:tracePt t="63818" x="1751013" y="5303838"/>
          <p14:tracePt t="63835" x="1704975" y="5394325"/>
          <p14:tracePt t="63851" x="1652588" y="5483225"/>
          <p14:tracePt t="63868" x="1589088" y="5554663"/>
          <p14:tracePt t="63885" x="1509713" y="5626100"/>
          <p14:tracePt t="63902" x="1438275" y="5670550"/>
          <p14:tracePt t="63918" x="1374775" y="5724525"/>
          <p14:tracePt t="63935" x="1312863" y="5776913"/>
          <p14:tracePt t="63952" x="1250950" y="5813425"/>
          <p14:tracePt t="63968" x="1196975" y="5857875"/>
          <p14:tracePt t="63985" x="1152525" y="5902325"/>
          <p14:tracePt t="64002" x="1071563" y="5983288"/>
          <p14:tracePt t="64018" x="1036638" y="6010275"/>
          <p14:tracePt t="64035" x="1009650" y="6037263"/>
          <p14:tracePt t="64052" x="1000125" y="6045200"/>
          <p14:tracePt t="64068" x="1000125" y="6054725"/>
          <p14:tracePt t="64085" x="990600" y="6054725"/>
          <p14:tracePt t="64155" x="982663" y="6054725"/>
          <p14:tracePt t="64164" x="973138" y="6054725"/>
          <p14:tracePt t="64179" x="973138" y="6062663"/>
          <p14:tracePt t="64187" x="965200" y="6062663"/>
          <p14:tracePt t="64204" x="955675" y="6062663"/>
          <p14:tracePt t="64587" x="965200" y="6054725"/>
          <p14:tracePt t="64595" x="982663" y="6037263"/>
          <p14:tracePt t="64604" x="1017588" y="6010275"/>
          <p14:tracePt t="64619" x="1054100" y="5965825"/>
          <p14:tracePt t="64635" x="1098550" y="5938838"/>
          <p14:tracePt t="64652" x="1133475" y="5911850"/>
          <p14:tracePt t="64668" x="1169988" y="5884863"/>
          <p14:tracePt t="64702" x="1258888" y="5857875"/>
          <p14:tracePt t="64735" x="1374775" y="5803900"/>
          <p14:tracePt t="64752" x="1446213" y="5776913"/>
          <p14:tracePt t="64768" x="1509713" y="5751513"/>
          <p14:tracePt t="64785" x="1598613" y="5732463"/>
          <p14:tracePt t="64802" x="1714500" y="5715000"/>
          <p14:tracePt t="64818" x="1768475" y="5705475"/>
          <p14:tracePt t="64835" x="1822450" y="5688013"/>
          <p14:tracePt t="64851" x="1857375" y="5670550"/>
          <p14:tracePt t="64868" x="1866900" y="5670550"/>
          <p14:tracePt t="64885" x="1893888" y="5653088"/>
          <p14:tracePt t="64902" x="1911350" y="5653088"/>
          <p14:tracePt t="64918" x="1938338" y="5653088"/>
          <p14:tracePt t="64935" x="1965325" y="5643563"/>
          <p14:tracePt t="64952" x="1982788" y="5643563"/>
          <p14:tracePt t="64968" x="2009775" y="5643563"/>
          <p14:tracePt t="64985" x="2027238" y="5643563"/>
          <p14:tracePt t="65075" x="2036763" y="5643563"/>
          <p14:tracePt t="65083" x="2054225" y="5643563"/>
          <p14:tracePt t="65092" x="2062163" y="5643563"/>
          <p14:tracePt t="65101" x="2089150" y="5643563"/>
          <p14:tracePt t="65118" x="2152650" y="5653088"/>
          <p14:tracePt t="65135" x="2205038" y="5670550"/>
          <p14:tracePt t="65139" x="2224088" y="5680075"/>
          <p14:tracePt t="65152" x="2232025" y="5680075"/>
          <p14:tracePt t="65168" x="2241550" y="5680075"/>
          <p14:tracePt t="65235" x="2241550" y="5688013"/>
          <p14:tracePt t="65251" x="2241550" y="5697538"/>
          <p14:tracePt t="65267" x="2232025" y="5715000"/>
          <p14:tracePt t="65275" x="2224088" y="5715000"/>
          <p14:tracePt t="65285" x="2214563" y="5724525"/>
          <p14:tracePt t="65302" x="2179638" y="5759450"/>
          <p14:tracePt t="65318" x="2143125" y="5795963"/>
          <p14:tracePt t="65335" x="2125663" y="5840413"/>
          <p14:tracePt t="65352" x="2108200" y="5875338"/>
          <p14:tracePt t="65368" x="2081213" y="5919788"/>
          <p14:tracePt t="65385" x="2054225" y="5956300"/>
          <p14:tracePt t="65402" x="2009775" y="6045200"/>
          <p14:tracePt t="65418" x="1982788" y="6089650"/>
          <p14:tracePt t="65435" x="1955800" y="6134100"/>
          <p14:tracePt t="65451" x="1919288" y="6188075"/>
          <p14:tracePt t="65468" x="1874838" y="6224588"/>
          <p14:tracePt t="65485" x="1830388" y="6269038"/>
          <p14:tracePt t="65502" x="1776413" y="6313488"/>
          <p14:tracePt t="65518" x="1724025" y="6357938"/>
          <p14:tracePt t="65535" x="1679575" y="6394450"/>
          <p14:tracePt t="65552" x="1643063" y="6402388"/>
          <p14:tracePt t="65568" x="1616075" y="6419850"/>
          <p14:tracePt t="65585" x="1589088" y="6438900"/>
          <p14:tracePt t="65602" x="1544638" y="6456363"/>
          <p14:tracePt t="65618" x="1517650" y="6465888"/>
          <p14:tracePt t="65635" x="1490663" y="6483350"/>
          <p14:tracePt t="65651" x="1473200" y="6483350"/>
          <p14:tracePt t="65668" x="1473200" y="6491288"/>
          <p14:tracePt t="65685" x="1465263" y="6491288"/>
          <p14:tracePt t="65811" x="1473200" y="6483350"/>
          <p14:tracePt t="65819" x="1490663" y="6465888"/>
          <p14:tracePt t="65827" x="1517650" y="6446838"/>
          <p14:tracePt t="65836" x="1554163" y="6419850"/>
          <p14:tracePt t="65851" x="1616075" y="6357938"/>
          <p14:tracePt t="65868" x="1679575" y="6303963"/>
          <p14:tracePt t="65885" x="1741488" y="6259513"/>
          <p14:tracePt t="65902" x="1803400" y="6215063"/>
          <p14:tracePt t="65918" x="1893888" y="6153150"/>
          <p14:tracePt t="65935" x="2017713" y="6054725"/>
          <p14:tracePt t="65952" x="2152650" y="5965825"/>
          <p14:tracePt t="65968" x="2276475" y="5857875"/>
          <p14:tracePt t="65985" x="2357438" y="5751513"/>
          <p14:tracePt t="66002" x="2401888" y="5653088"/>
          <p14:tracePt t="66018" x="2411413" y="5599113"/>
          <p14:tracePt t="66035" x="2411413" y="5562600"/>
          <p14:tracePt t="66051" x="2411413" y="5518150"/>
          <p14:tracePt t="66068" x="2411413" y="5473700"/>
          <p14:tracePt t="66084" x="2411413" y="5446713"/>
          <p14:tracePt t="66101" x="2411413" y="5429250"/>
          <p14:tracePt t="66118" x="2411413" y="5419725"/>
          <p14:tracePt t="66134" x="2411413" y="5411788"/>
          <p14:tracePt t="66151" x="2411413" y="5402263"/>
          <p14:tracePt t="66171" x="2411413" y="5394325"/>
          <p14:tracePt t="66195" x="2401888" y="5394325"/>
          <p14:tracePt t="66203" x="2384425" y="5394325"/>
          <p14:tracePt t="66218" x="2357438" y="5411788"/>
          <p14:tracePt t="66235" x="2322513" y="5429250"/>
          <p14:tracePt t="66251" x="2268538" y="5473700"/>
          <p14:tracePt t="66268" x="2160588" y="5537200"/>
          <p14:tracePt t="66285" x="2054225" y="5599113"/>
          <p14:tracePt t="66302" x="2027238" y="5634038"/>
          <p14:tracePt t="66318" x="2009775" y="5653088"/>
          <p14:tracePt t="66335" x="1990725" y="5653088"/>
          <p14:tracePt t="66352" x="1990725" y="5661025"/>
          <p14:tracePt t="66411" x="2009775" y="5661025"/>
          <p14:tracePt t="66420" x="2036763" y="5634038"/>
          <p14:tracePt t="66427" x="2081213" y="5608638"/>
          <p14:tracePt t="66435" x="2133600" y="5589588"/>
          <p14:tracePt t="66451" x="2214563" y="5562600"/>
          <p14:tracePt t="66468" x="2251075" y="5537200"/>
          <p14:tracePt t="66485" x="2268538" y="5537200"/>
          <p14:tracePt t="66635" x="2268538" y="5527675"/>
          <p14:tracePt t="66643" x="2268538" y="5518150"/>
          <p14:tracePt t="66659" x="2268538" y="5510213"/>
          <p14:tracePt t="66795" x="2259013" y="5510213"/>
          <p14:tracePt t="66802" x="2251075" y="5510213"/>
          <p14:tracePt t="66818" x="2214563" y="5510213"/>
          <p14:tracePt t="66834" x="2205038" y="5510213"/>
          <p14:tracePt t="66875" x="2214563" y="5510213"/>
          <p14:tracePt t="66884" x="2259013" y="5510213"/>
          <p14:tracePt t="66902" x="2393950" y="5483225"/>
          <p14:tracePt t="66918" x="2571750" y="5375275"/>
          <p14:tracePt t="66935" x="2768600" y="5251450"/>
          <p14:tracePt t="66952" x="2946400" y="5116513"/>
          <p14:tracePt t="66968" x="3143250" y="5018088"/>
          <p14:tracePt t="66985" x="3330575" y="4946650"/>
          <p14:tracePt t="67002" x="3527425" y="4840288"/>
          <p14:tracePt t="67018" x="3643313" y="4768850"/>
          <p14:tracePt t="67035" x="3776663" y="4679950"/>
          <p14:tracePt t="67051" x="3894138" y="4616450"/>
          <p14:tracePt t="67068" x="4017963" y="4545013"/>
          <p14:tracePt t="67085" x="4125913" y="4465638"/>
          <p14:tracePt t="67102" x="4205288" y="4411663"/>
          <p14:tracePt t="67118" x="4286250" y="4357688"/>
          <p14:tracePt t="67135" x="4348163" y="4322763"/>
          <p14:tracePt t="67139" x="4375150" y="4303713"/>
          <p14:tracePt t="67151" x="4402138" y="4286250"/>
          <p14:tracePt t="67168" x="4465638" y="4251325"/>
          <p14:tracePt t="67185" x="4527550" y="4214813"/>
          <p14:tracePt t="67202" x="4598988" y="4170363"/>
          <p14:tracePt t="67218" x="4633913" y="4160838"/>
          <p14:tracePt t="67235" x="4670425" y="4143375"/>
          <p14:tracePt t="67251" x="4679950" y="4133850"/>
          <p14:tracePt t="67291" x="4679950" y="4125913"/>
          <p14:tracePt t="67323" x="4679950" y="4116388"/>
          <p14:tracePt t="67331" x="4679950" y="4108450"/>
          <p14:tracePt t="67347" x="4679950" y="4098925"/>
          <p14:tracePt t="67355" x="4679950" y="4089400"/>
          <p14:tracePt t="67371" x="4679950" y="4071938"/>
          <p14:tracePt t="67385" x="4679950" y="4062413"/>
          <p14:tracePt t="67402" x="4660900" y="4000500"/>
          <p14:tracePt t="67418" x="4633913" y="3965575"/>
          <p14:tracePt t="67435" x="4616450" y="3929063"/>
          <p14:tracePt t="67451" x="4598988" y="3929063"/>
          <p14:tracePt t="67468" x="4598988" y="3911600"/>
          <p14:tracePt t="67485" x="4581525" y="3875088"/>
          <p14:tracePt t="67501" x="4572000" y="3840163"/>
          <p14:tracePt t="67518" x="4554538" y="3795713"/>
          <p14:tracePt t="67535" x="4545013" y="3724275"/>
          <p14:tracePt t="67552" x="4491038" y="3633788"/>
          <p14:tracePt t="67568" x="4429125" y="3544888"/>
          <p14:tracePt t="67585" x="4357688" y="3482975"/>
          <p14:tracePt t="67602" x="4286250" y="3429000"/>
          <p14:tracePt t="67618" x="4241800" y="3411538"/>
          <p14:tracePt t="67635" x="4179888" y="3411538"/>
          <p14:tracePt t="67651" x="4071938" y="3419475"/>
          <p14:tracePt t="67668" x="3946525" y="3509963"/>
          <p14:tracePt t="67685" x="3822700" y="3589338"/>
          <p14:tracePt t="67701" x="3751263" y="3679825"/>
          <p14:tracePt t="67718" x="3724275" y="3741738"/>
          <p14:tracePt t="67735" x="3732213" y="3813175"/>
          <p14:tracePt t="67751" x="3795713" y="3867150"/>
          <p14:tracePt t="67768" x="3857625" y="3894138"/>
          <p14:tracePt t="67785" x="3929063" y="3911600"/>
          <p14:tracePt t="67802" x="4071938" y="3919538"/>
          <p14:tracePt t="67818" x="4170363" y="3875088"/>
          <p14:tracePt t="67835" x="4276725" y="3822700"/>
          <p14:tracePt t="67851" x="4375150" y="3751263"/>
          <p14:tracePt t="67868" x="4429125" y="3660775"/>
          <p14:tracePt t="67885" x="4456113" y="3527425"/>
          <p14:tracePt t="67902" x="4465638" y="3375025"/>
          <p14:tracePt t="67918" x="4456113" y="3241675"/>
          <p14:tracePt t="67935" x="4402138" y="3143250"/>
          <p14:tracePt t="67951" x="4340225" y="3062288"/>
          <p14:tracePt t="67968" x="4313238" y="3036888"/>
          <p14:tracePt t="67985" x="4295775" y="3017838"/>
          <p14:tracePt t="68002" x="4276725" y="3017838"/>
          <p14:tracePt t="68018" x="4251325" y="3017838"/>
          <p14:tracePt t="68035" x="4143375" y="3098800"/>
          <p14:tracePt t="68051" x="4062413" y="3187700"/>
          <p14:tracePt t="68068" x="4010025" y="3268663"/>
          <p14:tracePt t="68085" x="3990975" y="3367088"/>
          <p14:tracePt t="68101" x="4017963" y="3473450"/>
          <p14:tracePt t="68118" x="4108450" y="3571875"/>
          <p14:tracePt t="68135" x="4205288" y="3625850"/>
          <p14:tracePt t="68139" x="4251325" y="3643313"/>
          <p14:tracePt t="68151" x="4295775" y="3652838"/>
          <p14:tracePt t="68168" x="4348163" y="3652838"/>
          <p14:tracePt t="68185" x="4402138" y="3633788"/>
          <p14:tracePt t="68202" x="4446588" y="3536950"/>
          <p14:tracePt t="68218" x="4446588" y="3465513"/>
          <p14:tracePt t="68235" x="4446588" y="3394075"/>
          <p14:tracePt t="68251" x="4419600" y="3340100"/>
          <p14:tracePt t="68268" x="4357688" y="3295650"/>
          <p14:tracePt t="68285" x="4276725" y="3251200"/>
          <p14:tracePt t="68301" x="4179888" y="3224213"/>
          <p14:tracePt t="68318" x="4044950" y="3224213"/>
          <p14:tracePt t="68335" x="3929063" y="3241675"/>
          <p14:tracePt t="68352" x="3830638" y="3322638"/>
          <p14:tracePt t="68368" x="3795713" y="3384550"/>
          <p14:tracePt t="68385" x="3786188" y="3429000"/>
          <p14:tracePt t="68402" x="3786188" y="3455988"/>
          <p14:tracePt t="69379" x="3786188" y="3465513"/>
          <p14:tracePt t="69387" x="3786188" y="3482975"/>
          <p14:tracePt t="69402" x="3786188" y="3544888"/>
          <p14:tracePt t="69418" x="3786188" y="3598863"/>
          <p14:tracePt t="69435" x="3786188" y="3625850"/>
          <p14:tracePt t="69451" x="3786188" y="3660775"/>
          <p14:tracePt t="69485" x="3786188" y="3705225"/>
          <p14:tracePt t="69518" x="3786188" y="3724275"/>
          <p14:tracePt t="69603" x="3786188" y="3741738"/>
          <p14:tracePt t="69611" x="3786188" y="3759200"/>
          <p14:tracePt t="69619" x="3786188" y="3776663"/>
          <p14:tracePt t="69635" x="3786188" y="3786188"/>
          <p14:tracePt t="69651" x="3786188" y="3795713"/>
          <p14:tracePt t="69668" x="3786188" y="3813175"/>
          <p14:tracePt t="69685" x="3786188" y="3822700"/>
          <p14:tracePt t="69723" x="3786188" y="3830638"/>
          <p14:tracePt t="69739" x="3786188" y="3840163"/>
          <p14:tracePt t="69859" x="3786188" y="3848100"/>
          <p14:tracePt t="69867" x="3786188" y="3857625"/>
          <p14:tracePt t="69875" x="3795713" y="3857625"/>
          <p14:tracePt t="69884" x="3795713" y="3867150"/>
          <p14:tracePt t="69901" x="3795713" y="3875088"/>
          <p14:tracePt t="69971" x="3803650" y="3875088"/>
          <p14:tracePt t="71283" x="3803650" y="3867150"/>
          <p14:tracePt t="71363" x="3803650" y="3857625"/>
          <p14:tracePt t="71379" x="3803650" y="3848100"/>
          <p14:tracePt t="71395" x="3803650" y="3840163"/>
          <p14:tracePt t="71411" x="3803650" y="3830638"/>
          <p14:tracePt t="71435" x="3803650" y="3822700"/>
          <p14:tracePt t="71459" x="3803650" y="3813175"/>
          <p14:tracePt t="71483" x="3795713" y="3803650"/>
          <p14:tracePt t="71501" x="3786188" y="3786188"/>
          <p14:tracePt t="71518" x="3768725" y="3768725"/>
          <p14:tracePt t="71534" x="3759200" y="3751263"/>
          <p14:tracePt t="71551" x="3751263" y="3741738"/>
          <p14:tracePt t="71568" x="3741738" y="3732213"/>
          <p14:tracePt t="71585" x="3732213" y="3732213"/>
          <p14:tracePt t="71602" x="3732213" y="3724275"/>
          <p14:tracePt t="71771" x="3724275" y="3724275"/>
          <p14:tracePt t="71827" x="3714750" y="3724275"/>
          <p14:tracePt t="71883" x="3705225" y="3724275"/>
          <p14:tracePt t="71923" x="3697288" y="3724275"/>
          <p14:tracePt t="71939" x="3687763" y="3724275"/>
          <p14:tracePt t="71947" x="3679825" y="3724275"/>
          <p14:tracePt t="71971" x="3670300" y="3724275"/>
          <p14:tracePt t="71979" x="3660775" y="3724275"/>
          <p14:tracePt t="72099" x="3652838" y="3724275"/>
          <p14:tracePt t="72108" x="3643313" y="3724275"/>
          <p14:tracePt t="72123" x="3633788" y="3714750"/>
          <p14:tracePt t="72139" x="3625850" y="3714750"/>
          <p14:tracePt t="72151" x="3616325" y="3714750"/>
          <p14:tracePt t="72168" x="3608388" y="3705225"/>
          <p14:tracePt t="72184" x="3598863" y="3705225"/>
          <p14:tracePt t="72201" x="3589338" y="3697288"/>
          <p14:tracePt t="72218" x="3554413" y="3687763"/>
          <p14:tracePt t="72235" x="3544888" y="3687763"/>
          <p14:tracePt t="72251" x="3536950" y="3687763"/>
          <p14:tracePt t="72268" x="3527425" y="3679825"/>
          <p14:tracePt t="72284" x="3517900" y="3679825"/>
          <p14:tracePt t="72301" x="3509963" y="3679825"/>
          <p14:tracePt t="72318" x="3490913" y="3679825"/>
          <p14:tracePt t="72334" x="3455988" y="3679825"/>
          <p14:tracePt t="72351" x="3429000" y="3679825"/>
          <p14:tracePt t="72368" x="3402013" y="3679825"/>
          <p14:tracePt t="72384" x="3394075" y="3679825"/>
          <p14:tracePt t="72418" x="3384550" y="3679825"/>
          <p14:tracePt t="72758" x="3375025" y="3679825"/>
          <p14:tracePt t="72763" x="3367088" y="3679825"/>
          <p14:tracePt t="72851" x="3367088" y="3670300"/>
          <p14:tracePt t="73091" x="3375025" y="3670300"/>
          <p14:tracePt t="73099" x="3394075" y="3670300"/>
          <p14:tracePt t="73107" x="3402013" y="3670300"/>
          <p14:tracePt t="73118" x="3411538" y="3670300"/>
          <p14:tracePt t="73151" x="3419475" y="3670300"/>
          <p14:tracePt t="73184" x="3429000" y="3670300"/>
          <p14:tracePt t="73201" x="3438525" y="3670300"/>
          <p14:tracePt t="73218" x="3446463" y="3670300"/>
          <p14:tracePt t="73234" x="3446463" y="3652838"/>
          <p14:tracePt t="73268" x="3455988" y="3643313"/>
          <p14:tracePt t="73411" x="3446463" y="3643313"/>
          <p14:tracePt t="73443" x="3438525" y="3643313"/>
          <p14:tracePt t="73459" x="3438525" y="3652838"/>
          <p14:tracePt t="73699" x="3446463" y="3652838"/>
          <p14:tracePt t="73707" x="3455988" y="3652838"/>
          <p14:tracePt t="73723" x="3465513" y="3652838"/>
          <p14:tracePt t="73751" x="3490913" y="3652838"/>
          <p14:tracePt t="73784" x="3517900" y="3652838"/>
          <p14:tracePt t="73801" x="3527425" y="3660775"/>
          <p14:tracePt t="73883" x="3536950" y="3660775"/>
          <p14:tracePt t="73899" x="3544888" y="3660775"/>
          <p14:tracePt t="73923" x="3554413" y="3660775"/>
          <p14:tracePt t="73939" x="3562350" y="3660775"/>
          <p14:tracePt t="73963" x="3571875" y="3660775"/>
          <p14:tracePt t="73995" x="3581400" y="3660775"/>
          <p14:tracePt t="74019" x="3589338" y="3660775"/>
          <p14:tracePt t="74027" x="3598863" y="3660775"/>
          <p14:tracePt t="74058" x="3608388" y="3660775"/>
          <p14:tracePt t="74074" x="3608388" y="3652838"/>
          <p14:tracePt t="74082" x="3616325" y="3652838"/>
          <p14:tracePt t="74098" x="3633788" y="3652838"/>
          <p14:tracePt t="74114" x="3643313" y="3652838"/>
          <p14:tracePt t="74122" x="3652838" y="3652838"/>
          <p14:tracePt t="74138" x="3660775" y="3652838"/>
          <p14:tracePt t="74151" x="3670300" y="3652838"/>
          <p14:tracePt t="74195" x="3679825" y="3652838"/>
          <p14:tracePt t="74211" x="3697288" y="3652838"/>
          <p14:tracePt t="74227" x="3705225" y="3652838"/>
          <p14:tracePt t="74235" x="3724275" y="3652838"/>
          <p14:tracePt t="74243" x="3741738" y="3652838"/>
          <p14:tracePt t="74251" x="3751263" y="3652838"/>
          <p14:tracePt t="74267" x="3768725" y="3652838"/>
          <p14:tracePt t="74467" x="3776663" y="3652838"/>
          <p14:tracePt t="76203" x="3786188" y="3652838"/>
          <p14:tracePt t="76211" x="3795713" y="3660775"/>
          <p14:tracePt t="76219" x="3803650" y="3660775"/>
          <p14:tracePt t="76235" x="3840163" y="3679825"/>
          <p14:tracePt t="76251" x="3857625" y="3679825"/>
          <p14:tracePt t="76268" x="3894138" y="3687763"/>
          <p14:tracePt t="76301" x="3946525" y="3705225"/>
          <p14:tracePt t="76334" x="4017963" y="3751263"/>
          <p14:tracePt t="76351" x="4054475" y="3759200"/>
          <p14:tracePt t="76368" x="4098925" y="3768725"/>
          <p14:tracePt t="76384" x="4108450" y="3776663"/>
          <p14:tracePt t="76418" x="4125913" y="3776663"/>
          <p14:tracePt t="76451" x="4133850" y="3776663"/>
          <p14:tracePt t="76467" x="4187825" y="3776663"/>
          <p14:tracePt t="76484" x="4232275" y="3776663"/>
          <p14:tracePt t="76501" x="4286250" y="3776663"/>
          <p14:tracePt t="76517" x="4330700" y="3776663"/>
          <p14:tracePt t="76534" x="4348163" y="3776663"/>
          <p14:tracePt t="76551" x="4367213" y="3776663"/>
          <p14:tracePt t="76568" x="4375150" y="3776663"/>
          <p14:tracePt t="76643" x="4375150" y="3795713"/>
          <p14:tracePt t="76659" x="4375150" y="3803650"/>
          <p14:tracePt t="76675" x="4375150" y="3813175"/>
          <p14:tracePt t="76682" x="4375150" y="3822700"/>
          <p14:tracePt t="77771" x="4384675" y="3822700"/>
          <p14:tracePt t="77787" x="4394200" y="3822700"/>
          <p14:tracePt t="77795" x="4402138" y="3822700"/>
          <p14:tracePt t="77803" x="4411663" y="3830638"/>
          <p14:tracePt t="77818" x="4446588" y="3848100"/>
          <p14:tracePt t="77834" x="4491038" y="3867150"/>
          <p14:tracePt t="77851" x="4510088" y="3867150"/>
          <p14:tracePt t="77884" x="4537075" y="3867150"/>
          <p14:tracePt t="77918" x="4545013" y="3867150"/>
          <p14:tracePt t="77934" x="4562475" y="3867150"/>
          <p14:tracePt t="77968" x="4589463" y="3867150"/>
          <p14:tracePt t="77984" x="4608513" y="3857625"/>
          <p14:tracePt t="78001" x="4643438" y="3840163"/>
          <p14:tracePt t="78018" x="4705350" y="3813175"/>
          <p14:tracePt t="78034" x="4741863" y="3803650"/>
          <p14:tracePt t="78051" x="4776788" y="3786188"/>
          <p14:tracePt t="78067" x="4830763" y="3776663"/>
          <p14:tracePt t="78084" x="4902200" y="3776663"/>
          <p14:tracePt t="78101" x="5054600" y="3822700"/>
          <p14:tracePt t="78118" x="5224463" y="3902075"/>
          <p14:tracePt t="78134" x="5384800" y="3965575"/>
          <p14:tracePt t="78151" x="5473700" y="4000500"/>
          <p14:tracePt t="78154" x="5500688" y="401002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10223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764" y="1116106"/>
            <a:ext cx="6666736" cy="4361156"/>
          </a:xfrm>
          <a:prstGeom prst="rect">
            <a:avLst/>
          </a:prstGeom>
        </p:spPr>
      </p:pic>
      <p:sp>
        <p:nvSpPr>
          <p:cNvPr id="2" name="Title 1"/>
          <p:cNvSpPr>
            <a:spLocks noGrp="1"/>
          </p:cNvSpPr>
          <p:nvPr>
            <p:ph type="ctrTitle"/>
          </p:nvPr>
        </p:nvSpPr>
        <p:spPr>
          <a:xfrm>
            <a:off x="490241" y="750584"/>
            <a:ext cx="4846819" cy="1402160"/>
          </a:xfrm>
        </p:spPr>
        <p:txBody>
          <a:bodyPr>
            <a:normAutofit/>
          </a:bodyPr>
          <a:lstStyle/>
          <a:p>
            <a:pPr algn="l"/>
            <a:r>
              <a:rPr lang="en-US" sz="3500" b="1" dirty="0" smtClean="0"/>
              <a:t>What is </a:t>
            </a:r>
            <a:br>
              <a:rPr lang="en-US" sz="3500" b="1" dirty="0" smtClean="0"/>
            </a:br>
            <a:r>
              <a:rPr lang="en-US" sz="3500" b="1" dirty="0" smtClean="0"/>
              <a:t>Machine Learning ?</a:t>
            </a:r>
            <a:endParaRPr lang="en-US" sz="3500" b="1" dirty="0"/>
          </a:p>
        </p:txBody>
      </p:sp>
      <p:sp>
        <p:nvSpPr>
          <p:cNvPr id="6" name="Rectangle 5"/>
          <p:cNvSpPr/>
          <p:nvPr/>
        </p:nvSpPr>
        <p:spPr>
          <a:xfrm>
            <a:off x="0" y="6481525"/>
            <a:ext cx="12192000" cy="422365"/>
          </a:xfrm>
          <a:prstGeom prst="rect">
            <a:avLst/>
          </a:prstGeom>
          <a:solidFill>
            <a:srgbClr val="09141D"/>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490241" y="2456762"/>
            <a:ext cx="6421547" cy="3693319"/>
          </a:xfrm>
          <a:prstGeom prst="rect">
            <a:avLst/>
          </a:prstGeom>
        </p:spPr>
        <p:txBody>
          <a:bodyPr wrap="square">
            <a:spAutoFit/>
          </a:bodyPr>
          <a:lstStyle/>
          <a:p>
            <a:pPr algn="just"/>
            <a:r>
              <a:rPr lang="en-US" b="1" i="1" dirty="0"/>
              <a:t>Machine Learning </a:t>
            </a:r>
            <a:r>
              <a:rPr lang="en-US" dirty="0"/>
              <a:t>is about making machines get better at some task by </a:t>
            </a:r>
            <a:r>
              <a:rPr lang="en-US" dirty="0" smtClean="0"/>
              <a:t>learning from </a:t>
            </a:r>
            <a:r>
              <a:rPr lang="en-US" dirty="0"/>
              <a:t>data, instead of having to explicitly code rules</a:t>
            </a:r>
            <a:r>
              <a:rPr lang="en-US" dirty="0" smtClean="0"/>
              <a:t>. </a:t>
            </a:r>
          </a:p>
          <a:p>
            <a:pPr algn="just"/>
            <a:r>
              <a:rPr lang="en-US" b="1" i="1" dirty="0" smtClean="0"/>
              <a:t>How do we know that the system is working properly? </a:t>
            </a:r>
            <a:r>
              <a:rPr lang="en-US" dirty="0" smtClean="0"/>
              <a:t>Test the system with the data that you didn’t use in training process, and see the accuracy. </a:t>
            </a:r>
          </a:p>
          <a:p>
            <a:pPr algn="just"/>
            <a:endParaRPr lang="en-US" b="1" i="1" dirty="0"/>
          </a:p>
          <a:p>
            <a:pPr algn="just"/>
            <a:r>
              <a:rPr lang="en-US" b="1" i="1" dirty="0" smtClean="0"/>
              <a:t>Machine Learning Example:</a:t>
            </a:r>
          </a:p>
          <a:p>
            <a:pPr marL="285750" indent="-285750" algn="just">
              <a:buFont typeface="Arial" panose="020B0604020202020204" pitchFamily="34" charset="0"/>
              <a:buChar char="•"/>
            </a:pPr>
            <a:r>
              <a:rPr lang="en-US" dirty="0" smtClean="0"/>
              <a:t>Email Spam Detection</a:t>
            </a:r>
          </a:p>
          <a:p>
            <a:pPr marL="285750" indent="-285750" algn="just">
              <a:buFont typeface="Arial" panose="020B0604020202020204" pitchFamily="34" charset="0"/>
              <a:buChar char="•"/>
            </a:pPr>
            <a:r>
              <a:rPr lang="en-US" dirty="0" smtClean="0"/>
              <a:t>Customer Segmentation</a:t>
            </a:r>
          </a:p>
          <a:p>
            <a:pPr marL="285750" indent="-285750" algn="just">
              <a:buFont typeface="Arial" panose="020B0604020202020204" pitchFamily="34" charset="0"/>
              <a:buChar char="•"/>
            </a:pPr>
            <a:r>
              <a:rPr lang="en-US" dirty="0" smtClean="0"/>
              <a:t>Fraud Detection</a:t>
            </a:r>
          </a:p>
          <a:p>
            <a:pPr marL="285750" indent="-285750" algn="just">
              <a:buFont typeface="Arial" panose="020B0604020202020204" pitchFamily="34" charset="0"/>
              <a:buChar char="•"/>
            </a:pPr>
            <a:r>
              <a:rPr lang="en-US" dirty="0" smtClean="0"/>
              <a:t>Self Driving Car</a:t>
            </a:r>
          </a:p>
          <a:p>
            <a:pPr marL="285750" indent="-285750" algn="just">
              <a:buFont typeface="Arial" panose="020B0604020202020204" pitchFamily="34" charset="0"/>
              <a:buChar char="•"/>
            </a:pPr>
            <a:r>
              <a:rPr lang="en-US" dirty="0" smtClean="0"/>
              <a:t>Image Recognition, etc.</a:t>
            </a:r>
            <a:endParaRPr lang="en-US" dirty="0"/>
          </a:p>
        </p:txBody>
      </p:sp>
      <p:pic>
        <p:nvPicPr>
          <p:cNvPr id="92" name="Audio 9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5153140"/>
      </p:ext>
    </p:extLst>
  </p:cSld>
  <p:clrMapOvr>
    <a:masterClrMapping/>
  </p:clrMapOvr>
  <mc:AlternateContent xmlns:mc="http://schemas.openxmlformats.org/markup-compatibility/2006" xmlns:p14="http://schemas.microsoft.com/office/powerpoint/2010/main">
    <mc:Choice Requires="p14">
      <p:transition spd="slow" p14:dur="2000" advTm="94356"/>
    </mc:Choice>
    <mc:Fallback xmlns="">
      <p:transition spd="slow" advTm="94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2"/>
                </p:tgtEl>
              </p:cMediaNode>
            </p:audio>
          </p:childTnLst>
        </p:cTn>
      </p:par>
    </p:tnLst>
  </p:timing>
  <p:extLst>
    <p:ext uri="{3A86A75C-4F4B-4683-9AE1-C65F6400EC91}">
      <p14:laserTraceLst xmlns:p14="http://schemas.microsoft.com/office/powerpoint/2010/main">
        <p14:tracePtLst>
          <p14:tracePt t="2126" x="723900" y="5010150"/>
          <p14:tracePt t="2174" x="723900" y="4991100"/>
          <p14:tracePt t="2181" x="723900" y="4956175"/>
          <p14:tracePt t="2198" x="731838" y="4741863"/>
          <p14:tracePt t="2207" x="758825" y="4589463"/>
          <p14:tracePt t="2231" x="973138" y="3884613"/>
          <p14:tracePt t="2265" x="1204913" y="3116263"/>
          <p14:tracePt t="2282" x="1241425" y="2830513"/>
          <p14:tracePt t="2298" x="1241425" y="2608263"/>
          <p14:tracePt t="2315" x="1241425" y="2428875"/>
          <p14:tracePt t="2332" x="1241425" y="2276475"/>
          <p14:tracePt t="2348" x="1241425" y="2241550"/>
          <p14:tracePt t="2365" x="1241425" y="2187575"/>
          <p14:tracePt t="2382" x="1241425" y="2133600"/>
          <p14:tracePt t="2398" x="1241425" y="2098675"/>
          <p14:tracePt t="2415" x="1250950" y="2062163"/>
          <p14:tracePt t="2432" x="1258888" y="2009775"/>
          <p14:tracePt t="2449" x="1268413" y="1946275"/>
          <p14:tracePt t="2465" x="1285875" y="1857375"/>
          <p14:tracePt t="2482" x="1285875" y="1785938"/>
          <p14:tracePt t="2499" x="1285875" y="1751013"/>
          <p14:tracePt t="2566" x="1295400" y="1751013"/>
          <p14:tracePt t="2573" x="1303338" y="1751013"/>
          <p14:tracePt t="2583" x="1312863" y="1731963"/>
          <p14:tracePt t="2598" x="1366838" y="1724025"/>
          <p14:tracePt t="2615" x="1446213" y="1687513"/>
          <p14:tracePt t="2632" x="1670050" y="1660525"/>
          <p14:tracePt t="2649" x="1938338" y="1660525"/>
          <p14:tracePt t="2665" x="2062163" y="1660525"/>
          <p14:tracePt t="2682" x="2098675" y="1660525"/>
          <p14:tracePt t="2698" x="2116138" y="1660525"/>
          <p14:tracePt t="2966" x="2108200" y="1670050"/>
          <p14:tracePt t="2974" x="2081213" y="1697038"/>
          <p14:tracePt t="2982" x="2062163" y="1714500"/>
          <p14:tracePt t="2999" x="2044700" y="1741488"/>
          <p14:tracePt t="3053" x="2054225" y="1741488"/>
          <p14:tracePt t="3062" x="2098675" y="1724025"/>
          <p14:tracePt t="3069" x="2187575" y="1714500"/>
          <p14:tracePt t="3081" x="2295525" y="1714500"/>
          <p14:tracePt t="3098" x="2527300" y="1714500"/>
          <p14:tracePt t="3115" x="2813050" y="1776413"/>
          <p14:tracePt t="3133" x="3160713" y="1857375"/>
          <p14:tracePt t="3149" x="3268663" y="1874838"/>
          <p14:tracePt t="3165" x="3303588" y="1874838"/>
          <p14:tracePt t="3182" x="3348038" y="1866900"/>
          <p14:tracePt t="3198" x="3384550" y="1839913"/>
          <p14:tracePt t="3215" x="3429000" y="1830388"/>
          <p14:tracePt t="3232" x="3446463" y="1822450"/>
          <p14:tracePt t="3248" x="3490913" y="1812925"/>
          <p14:tracePt t="3265" x="3527425" y="1812925"/>
          <p14:tracePt t="3282" x="3571875" y="1812925"/>
          <p14:tracePt t="3299" x="3625850" y="1822450"/>
          <p14:tracePt t="3315" x="3751263" y="1839913"/>
          <p14:tracePt t="3332" x="4037013" y="1928813"/>
          <p14:tracePt t="3348" x="4241800" y="1982788"/>
          <p14:tracePt t="3365" x="4402138" y="2036763"/>
          <p14:tracePt t="3382" x="4456113" y="2054225"/>
          <p14:tracePt t="3398" x="4473575" y="2054225"/>
          <p14:tracePt t="3438" x="4483100" y="2054225"/>
          <p14:tracePt t="3453" x="4491038" y="2054225"/>
          <p14:tracePt t="3465" x="4500563" y="2054225"/>
          <p14:tracePt t="3482" x="4510088" y="2054225"/>
          <p14:tracePt t="3501" x="4518025" y="2054225"/>
          <p14:tracePt t="3526" x="4527550" y="2054225"/>
          <p14:tracePt t="4118" x="4510088" y="2062163"/>
          <p14:tracePt t="4125" x="4465638" y="2081213"/>
          <p14:tracePt t="4136" x="4384675" y="2098675"/>
          <p14:tracePt t="4148" x="4071938" y="2125663"/>
          <p14:tracePt t="4165" x="3724275" y="2125663"/>
          <p14:tracePt t="4182" x="3482975" y="2125663"/>
          <p14:tracePt t="4215" x="3000375" y="2108200"/>
          <p14:tracePt t="4248" x="2867025" y="2089150"/>
          <p14:tracePt t="4265" x="2857500" y="2089150"/>
          <p14:tracePt t="4298" x="2847975" y="2089150"/>
          <p14:tracePt t="4315" x="2776538" y="2125663"/>
          <p14:tracePt t="4332" x="2562225" y="2276475"/>
          <p14:tracePt t="4349" x="2393950" y="2401888"/>
          <p14:tracePt t="4365" x="2214563" y="2517775"/>
          <p14:tracePt t="4381" x="1982788" y="2571750"/>
          <p14:tracePt t="4398" x="1768475" y="2581275"/>
          <p14:tracePt t="4415" x="1608138" y="2581275"/>
          <p14:tracePt t="4432" x="1527175" y="2581275"/>
          <p14:tracePt t="4448" x="1517650" y="2581275"/>
          <p14:tracePt t="4465" x="1509713" y="2581275"/>
          <p14:tracePt t="4518" x="1500188" y="2581275"/>
          <p14:tracePt t="4526" x="1490663" y="2581275"/>
          <p14:tracePt t="4542" x="1482725" y="2589213"/>
          <p14:tracePt t="4557" x="1473200" y="2598738"/>
          <p14:tracePt t="4565" x="1465263" y="2608263"/>
          <p14:tracePt t="4582" x="1455738" y="2616200"/>
          <p14:tracePt t="4598" x="1446213" y="2616200"/>
          <p14:tracePt t="4997" x="1465263" y="2625725"/>
          <p14:tracePt t="5005" x="1517650" y="2652713"/>
          <p14:tracePt t="5015" x="1581150" y="2697163"/>
          <p14:tracePt t="5031" x="1670050" y="2732088"/>
          <p14:tracePt t="5048" x="1687513" y="2741613"/>
          <p14:tracePt t="5065" x="1697038" y="2741613"/>
          <p14:tracePt t="5098" x="1741488" y="2751138"/>
          <p14:tracePt t="5131" x="1919288" y="2768600"/>
          <p14:tracePt t="5148" x="2036763" y="2786063"/>
          <p14:tracePt t="5165" x="2071688" y="2786063"/>
          <p14:tracePt t="5181" x="2108200" y="2786063"/>
          <p14:tracePt t="5198" x="2152650" y="2786063"/>
          <p14:tracePt t="5215" x="2187575" y="2786063"/>
          <p14:tracePt t="5231" x="2241550" y="2786063"/>
          <p14:tracePt t="5248" x="2295525" y="2786063"/>
          <p14:tracePt t="5265" x="2339975" y="2786063"/>
          <p14:tracePt t="5282" x="2384425" y="2786063"/>
          <p14:tracePt t="5298" x="2428875" y="2759075"/>
          <p14:tracePt t="5315" x="2482850" y="2732088"/>
          <p14:tracePt t="5332" x="2544763" y="2697163"/>
          <p14:tracePt t="5349" x="2589213" y="2697163"/>
          <p14:tracePt t="5365" x="2616200" y="2697163"/>
          <p14:tracePt t="5382" x="2633663" y="2697163"/>
          <p14:tracePt t="5398" x="2652713" y="2697163"/>
          <p14:tracePt t="5415" x="2687638" y="2697163"/>
          <p14:tracePt t="5432" x="2724150" y="2687638"/>
          <p14:tracePt t="5448" x="2776538" y="2687638"/>
          <p14:tracePt t="5465" x="2840038" y="2670175"/>
          <p14:tracePt t="5482" x="2901950" y="2670175"/>
          <p14:tracePt t="5498" x="2955925" y="2670175"/>
          <p14:tracePt t="5515" x="2965450" y="2670175"/>
          <p14:tracePt t="5532" x="2973388" y="2670175"/>
          <p14:tracePt t="5548" x="2982913" y="2660650"/>
          <p14:tracePt t="5565" x="3009900" y="2660650"/>
          <p14:tracePt t="5582" x="3017838" y="2660650"/>
          <p14:tracePt t="6094" x="3027363" y="2660650"/>
          <p14:tracePt t="6101" x="3044825" y="2660650"/>
          <p14:tracePt t="6115" x="3071813" y="2660650"/>
          <p14:tracePt t="6133" x="3108325" y="2660650"/>
          <p14:tracePt t="6149" x="3116263" y="2660650"/>
          <p14:tracePt t="6165" x="3133725" y="2660650"/>
          <p14:tracePt t="6198" x="3170238" y="2670175"/>
          <p14:tracePt t="6231" x="3241675" y="2697163"/>
          <p14:tracePt t="6248" x="3276600" y="2697163"/>
          <p14:tracePt t="6265" x="3295650" y="2697163"/>
          <p14:tracePt t="6678" x="3286125" y="2697163"/>
          <p14:tracePt t="6685" x="3276600" y="2697163"/>
          <p14:tracePt t="6698" x="3276600" y="2687638"/>
          <p14:tracePt t="6715" x="3268663" y="2687638"/>
          <p14:tracePt t="6782" x="3268663" y="2697163"/>
          <p14:tracePt t="6814" x="3268663" y="2705100"/>
          <p14:tracePt t="6821" x="3268663" y="2714625"/>
          <p14:tracePt t="6848" x="3357563" y="2776538"/>
          <p14:tracePt t="6865" x="3465513" y="2830513"/>
          <p14:tracePt t="6882" x="3527425" y="2840038"/>
          <p14:tracePt t="6898" x="3562350" y="2847975"/>
          <p14:tracePt t="6915" x="3608388" y="2847975"/>
          <p14:tracePt t="6931" x="3679825" y="2857500"/>
          <p14:tracePt t="6948" x="3741738" y="2867025"/>
          <p14:tracePt t="6965" x="3759200" y="2867025"/>
          <p14:tracePt t="6982" x="3786188" y="2867025"/>
          <p14:tracePt t="6998" x="3830638" y="2867025"/>
          <p14:tracePt t="7015" x="3867150" y="2857500"/>
          <p14:tracePt t="7031" x="3919538" y="2847975"/>
          <p14:tracePt t="7048" x="3990975" y="2847975"/>
          <p14:tracePt t="7065" x="4044950" y="2840038"/>
          <p14:tracePt t="7082" x="4062413" y="2830513"/>
          <p14:tracePt t="7098" x="4089400" y="2830513"/>
          <p14:tracePt t="7115" x="4116388" y="2813050"/>
          <p14:tracePt t="7132" x="4152900" y="2803525"/>
          <p14:tracePt t="7149" x="4224338" y="2786063"/>
          <p14:tracePt t="7165" x="4259263" y="2786063"/>
          <p14:tracePt t="7181" x="4286250" y="2768600"/>
          <p14:tracePt t="7198" x="4295775" y="2768600"/>
          <p14:tracePt t="7215" x="4303713" y="2759075"/>
          <p14:tracePt t="7231" x="4313238" y="2759075"/>
          <p14:tracePt t="7248" x="4330700" y="2759075"/>
          <p14:tracePt t="7265" x="4357688" y="2759075"/>
          <p14:tracePt t="7282" x="4384675" y="2768600"/>
          <p14:tracePt t="7298" x="4402138" y="2776538"/>
          <p14:tracePt t="7315" x="4419600" y="2795588"/>
          <p14:tracePt t="7331" x="4438650" y="2795588"/>
          <p14:tracePt t="7348" x="4500563" y="2813050"/>
          <p14:tracePt t="7365" x="4554538" y="2822575"/>
          <p14:tracePt t="7382" x="4598988" y="2822575"/>
          <p14:tracePt t="7398" x="4625975" y="2822575"/>
          <p14:tracePt t="7415" x="4643438" y="2822575"/>
          <p14:tracePt t="7432" x="4670425" y="2822575"/>
          <p14:tracePt t="7448" x="4697413" y="2803525"/>
          <p14:tracePt t="7465" x="4732338" y="2786063"/>
          <p14:tracePt t="7481" x="4741863" y="2786063"/>
          <p14:tracePt t="7515" x="4751388" y="2776538"/>
          <p14:tracePt t="7532" x="4768850" y="2751138"/>
          <p14:tracePt t="7548" x="4795838" y="2660650"/>
          <p14:tracePt t="7565" x="4803775" y="2608263"/>
          <p14:tracePt t="7582" x="4803775" y="2554288"/>
          <p14:tracePt t="7598" x="4795838" y="2517775"/>
          <p14:tracePt t="7615" x="4759325" y="2490788"/>
          <p14:tracePt t="7631" x="4724400" y="2482850"/>
          <p14:tracePt t="7648" x="4643438" y="2455863"/>
          <p14:tracePt t="7665" x="4589463" y="2438400"/>
          <p14:tracePt t="7682" x="4537075" y="2411413"/>
          <p14:tracePt t="7698" x="4473575" y="2393950"/>
          <p14:tracePt t="7715" x="4419600" y="2384425"/>
          <p14:tracePt t="7731" x="4367213" y="2384425"/>
          <p14:tracePt t="7735" x="4348163" y="2384425"/>
          <p14:tracePt t="7749" x="4313238" y="2384425"/>
          <p14:tracePt t="7765" x="4286250" y="2401888"/>
          <p14:tracePt t="7782" x="4232275" y="2438400"/>
          <p14:tracePt t="7798" x="4170363" y="2490788"/>
          <p14:tracePt t="7815" x="4108450" y="2544763"/>
          <p14:tracePt t="7831" x="4071938" y="2598738"/>
          <p14:tracePt t="7848" x="4044950" y="2625725"/>
          <p14:tracePt t="7865" x="4027488" y="2660650"/>
          <p14:tracePt t="7882" x="4027488" y="2697163"/>
          <p14:tracePt t="7898" x="4027488" y="2741613"/>
          <p14:tracePt t="7915" x="4027488" y="2776538"/>
          <p14:tracePt t="7931" x="4027488" y="2786063"/>
          <p14:tracePt t="7949" x="4044950" y="2803525"/>
          <p14:tracePt t="7965" x="4089400" y="2822575"/>
          <p14:tracePt t="7981" x="4179888" y="2857500"/>
          <p14:tracePt t="7998" x="4276725" y="2884488"/>
          <p14:tracePt t="8015" x="4367213" y="2894013"/>
          <p14:tracePt t="8032" x="4394200" y="2894013"/>
          <p14:tracePt t="8048" x="4419600" y="2894013"/>
          <p14:tracePt t="8065" x="4438650" y="2894013"/>
          <p14:tracePt t="8081" x="4473575" y="2867025"/>
          <p14:tracePt t="8098" x="4518025" y="2822575"/>
          <p14:tracePt t="8115" x="4572000" y="2759075"/>
          <p14:tracePt t="8132" x="4598988" y="2714625"/>
          <p14:tracePt t="8148" x="4625975" y="2660650"/>
          <p14:tracePt t="8165" x="4625975" y="2633663"/>
          <p14:tracePt t="8182" x="4625975" y="2625725"/>
          <p14:tracePt t="8198" x="4625975" y="2608263"/>
          <p14:tracePt t="8215" x="4625975" y="2581275"/>
          <p14:tracePt t="8231" x="4625975" y="2571750"/>
          <p14:tracePt t="9182" x="4643438" y="2571750"/>
          <p14:tracePt t="9189" x="4670425" y="2589213"/>
          <p14:tracePt t="9199" x="4705350" y="2608263"/>
          <p14:tracePt t="9215" x="4714875" y="2616200"/>
          <p14:tracePt t="9406" x="4724400" y="2616200"/>
          <p14:tracePt t="9413" x="4741863" y="2616200"/>
          <p14:tracePt t="9431" x="4759325" y="2608263"/>
          <p14:tracePt t="9448" x="4768850" y="2581275"/>
          <p14:tracePt t="9465" x="4759325" y="2581275"/>
          <p14:tracePt t="9498" x="4751388" y="2616200"/>
          <p14:tracePt t="9531" x="4759325" y="2670175"/>
          <p14:tracePt t="9548" x="4768850" y="2687638"/>
          <p14:tracePt t="9581" x="4776788" y="2697163"/>
          <p14:tracePt t="9598" x="4786313" y="2697163"/>
          <p14:tracePt t="9662" x="4795838" y="2705100"/>
          <p14:tracePt t="9669" x="4803775" y="2705100"/>
          <p14:tracePt t="9681" x="4813300" y="2714625"/>
          <p14:tracePt t="9698" x="4830763" y="2724150"/>
          <p14:tracePt t="9715" x="4840288" y="2724150"/>
          <p14:tracePt t="9731" x="4840288" y="2732088"/>
          <p14:tracePt t="9749" x="4867275" y="2751138"/>
          <p14:tracePt t="9765" x="4875213" y="2751138"/>
          <p14:tracePt t="9781" x="4884738" y="2751138"/>
          <p14:tracePt t="9814" x="4894263" y="2751138"/>
          <p14:tracePt t="9821" x="4902200" y="2751138"/>
          <p14:tracePt t="9831" x="4919663" y="2751138"/>
          <p14:tracePt t="9848" x="4991100" y="2751138"/>
          <p14:tracePt t="9865" x="5116513" y="2768600"/>
          <p14:tracePt t="9881" x="5232400" y="2768600"/>
          <p14:tracePt t="9898" x="5330825" y="2768600"/>
          <p14:tracePt t="9915" x="5411788" y="2768600"/>
          <p14:tracePt t="9931" x="5446713" y="2768600"/>
          <p14:tracePt t="9948" x="5491163" y="2768600"/>
          <p14:tracePt t="9965" x="5510213" y="2768600"/>
          <p14:tracePt t="9998" x="5518150" y="2768600"/>
          <p14:tracePt t="10014" x="5518150" y="2759075"/>
          <p14:tracePt t="10031" x="5537200" y="2759075"/>
          <p14:tracePt t="10048" x="5545138" y="2759075"/>
          <p14:tracePt t="10102" x="5554663" y="2759075"/>
          <p14:tracePt t="10613" x="5572125" y="2759075"/>
          <p14:tracePt t="10621" x="5616575" y="2759075"/>
          <p14:tracePt t="10631" x="5705475" y="2759075"/>
          <p14:tracePt t="10649" x="5894388" y="2759075"/>
          <p14:tracePt t="10665" x="6045200" y="2759075"/>
          <p14:tracePt t="10682" x="6153150" y="2759075"/>
          <p14:tracePt t="10715" x="6276975" y="2768600"/>
          <p14:tracePt t="10748" x="6296025" y="2768600"/>
          <p14:tracePt t="10765" x="6303963" y="2768600"/>
          <p14:tracePt t="10782" x="6313488" y="2768600"/>
          <p14:tracePt t="10798" x="6323013" y="2768600"/>
          <p14:tracePt t="10814" x="6330950" y="2768600"/>
          <p14:tracePt t="10831" x="6348413" y="2768600"/>
          <p14:tracePt t="10848" x="6375400" y="2768600"/>
          <p14:tracePt t="10865" x="6384925" y="2759075"/>
          <p14:tracePt t="10881" x="6394450" y="2751138"/>
          <p14:tracePt t="10898" x="6402388" y="2751138"/>
          <p14:tracePt t="10915" x="6402388" y="2741613"/>
          <p14:tracePt t="10948" x="6411913" y="2741613"/>
          <p14:tracePt t="11029" x="6419850" y="2741613"/>
          <p14:tracePt t="11037" x="6429375" y="2741613"/>
          <p14:tracePt t="11048" x="6446838" y="2741613"/>
          <p14:tracePt t="11065" x="6465888" y="2751138"/>
          <p14:tracePt t="11134" x="6465888" y="2759075"/>
          <p14:tracePt t="11142" x="6456363" y="2768600"/>
          <p14:tracePt t="11149" x="6429375" y="2776538"/>
          <p14:tracePt t="11165" x="6313488" y="2813050"/>
          <p14:tracePt t="11182" x="6170613" y="2847975"/>
          <p14:tracePt t="11198" x="6010275" y="2857500"/>
          <p14:tracePt t="11215" x="5795963" y="2867025"/>
          <p14:tracePt t="11231" x="5589588" y="2867025"/>
          <p14:tracePt t="11248" x="5322888" y="2867025"/>
          <p14:tracePt t="11265" x="5045075" y="2867025"/>
          <p14:tracePt t="11281" x="4768850" y="2884488"/>
          <p14:tracePt t="11298" x="4438650" y="2946400"/>
          <p14:tracePt t="11315" x="4125913" y="3036888"/>
          <p14:tracePt t="11331" x="3902075" y="3081338"/>
          <p14:tracePt t="11348" x="3652838" y="3125788"/>
          <p14:tracePt t="11365" x="3482975" y="3143250"/>
          <p14:tracePt t="11381" x="3313113" y="3179763"/>
          <p14:tracePt t="11398" x="3187700" y="3205163"/>
          <p14:tracePt t="11415" x="3081338" y="3224213"/>
          <p14:tracePt t="11431" x="3009900" y="3224213"/>
          <p14:tracePt t="11448" x="2982913" y="3224213"/>
          <p14:tracePt t="11465" x="2973388" y="3232150"/>
          <p14:tracePt t="11509" x="2965450" y="3232150"/>
          <p14:tracePt t="11517" x="2946400" y="3232150"/>
          <p14:tracePt t="11531" x="2919413" y="3232150"/>
          <p14:tracePt t="11549" x="2776538" y="3214688"/>
          <p14:tracePt t="11565" x="2660650" y="3179763"/>
          <p14:tracePt t="11582" x="2536825" y="3143250"/>
          <p14:tracePt t="11598" x="2446338" y="3098800"/>
          <p14:tracePt t="11615" x="2357438" y="3054350"/>
          <p14:tracePt t="11631" x="2276475" y="3000375"/>
          <p14:tracePt t="11648" x="2152650" y="2955925"/>
          <p14:tracePt t="11664" x="2036763" y="2928938"/>
          <p14:tracePt t="11681" x="1938338" y="2928938"/>
          <p14:tracePt t="11698" x="1857375" y="2928938"/>
          <p14:tracePt t="11715" x="1803400" y="2928938"/>
          <p14:tracePt t="11731" x="1758950" y="2938463"/>
          <p14:tracePt t="11748" x="1704975" y="2955925"/>
          <p14:tracePt t="11765" x="1679575" y="2965450"/>
          <p14:tracePt t="11781" x="1660525" y="2973388"/>
          <p14:tracePt t="11798" x="1643063" y="2982913"/>
          <p14:tracePt t="11815" x="1625600" y="2982913"/>
          <p14:tracePt t="11831" x="1598613" y="2982913"/>
          <p14:tracePt t="11848" x="1571625" y="2990850"/>
          <p14:tracePt t="11865" x="1536700" y="2990850"/>
          <p14:tracePt t="11881" x="1500188" y="3009900"/>
          <p14:tracePt t="11898" x="1473200" y="3009900"/>
          <p14:tracePt t="11915" x="1446213" y="3017838"/>
          <p14:tracePt t="11931" x="1438275" y="3017838"/>
          <p14:tracePt t="11949" x="1428750" y="3017838"/>
          <p14:tracePt t="12006" x="1419225" y="3017838"/>
          <p14:tracePt t="12013" x="1411288" y="3027363"/>
          <p14:tracePt t="12021" x="1393825" y="3036888"/>
          <p14:tracePt t="12031" x="1374775" y="3054350"/>
          <p14:tracePt t="12048" x="1339850" y="3062288"/>
          <p14:tracePt t="12065" x="1330325" y="3071813"/>
          <p14:tracePt t="12081" x="1312863" y="3071813"/>
          <p14:tracePt t="12098" x="1312863" y="3081338"/>
          <p14:tracePt t="12115" x="1303338" y="3089275"/>
          <p14:tracePt t="12131" x="1276350" y="3098800"/>
          <p14:tracePt t="12148" x="1241425" y="3125788"/>
          <p14:tracePt t="12165" x="1214438" y="3125788"/>
          <p14:tracePt t="12181" x="1204913" y="3133725"/>
          <p14:tracePt t="12198" x="1196975" y="3133725"/>
          <p14:tracePt t="12215" x="1187450" y="3133725"/>
          <p14:tracePt t="12248" x="1179513" y="3152775"/>
          <p14:tracePt t="12281" x="1169988" y="3152775"/>
          <p14:tracePt t="12310" x="1160463" y="3152775"/>
          <p14:tracePt t="12342" x="1152525" y="3152775"/>
          <p14:tracePt t="12358" x="1143000" y="3152775"/>
          <p14:tracePt t="12374" x="1133475" y="3152775"/>
          <p14:tracePt t="12383" x="1125538" y="3152775"/>
          <p14:tracePt t="12398" x="1081088" y="3160713"/>
          <p14:tracePt t="12415" x="1036638" y="3160713"/>
          <p14:tracePt t="12431" x="1009650" y="3160713"/>
          <p14:tracePt t="12448" x="990600" y="3160713"/>
          <p14:tracePt t="12464" x="982663" y="3160713"/>
          <p14:tracePt t="12481" x="973138" y="3160713"/>
          <p14:tracePt t="12498" x="955675" y="3160713"/>
          <p14:tracePt t="12515" x="938213" y="3160713"/>
          <p14:tracePt t="12590" x="928688" y="3160713"/>
          <p14:tracePt t="15404" x="938213" y="3160713"/>
          <p14:tracePt t="15412" x="965200" y="3160713"/>
          <p14:tracePt t="15420" x="973138" y="3160713"/>
          <p14:tracePt t="15436" x="982663" y="3160713"/>
          <p14:tracePt t="15447" x="990600" y="3160713"/>
          <p14:tracePt t="15492" x="982663" y="3160713"/>
          <p14:tracePt t="15804" x="973138" y="3160713"/>
          <p14:tracePt t="15820" x="965200" y="3160713"/>
          <p14:tracePt t="15828" x="965200" y="3170238"/>
          <p14:tracePt t="15836" x="955675" y="3170238"/>
          <p14:tracePt t="15847" x="955675" y="3179763"/>
          <p14:tracePt t="15864" x="955675" y="3197225"/>
          <p14:tracePt t="15897" x="955675" y="3205163"/>
          <p14:tracePt t="15988" x="965200" y="3205163"/>
          <p14:tracePt t="16004" x="973138" y="3205163"/>
          <p14:tracePt t="16012" x="982663" y="3205163"/>
          <p14:tracePt t="16020" x="990600" y="3205163"/>
          <p14:tracePt t="16030" x="1027113" y="3197225"/>
          <p14:tracePt t="16047" x="1187450" y="3133725"/>
          <p14:tracePt t="16064" x="1428750" y="3062288"/>
          <p14:tracePt t="16081" x="1724025" y="2973388"/>
          <p14:tracePt t="16097" x="1982788" y="2911475"/>
          <p14:tracePt t="16114" x="2312988" y="2840038"/>
          <p14:tracePt t="16131" x="2625725" y="2768600"/>
          <p14:tracePt t="16148" x="2990850" y="2724150"/>
          <p14:tracePt t="16165" x="3152775" y="2705100"/>
          <p14:tracePt t="16181" x="3232150" y="2705100"/>
          <p14:tracePt t="16198" x="3276600" y="2705100"/>
          <p14:tracePt t="16214" x="3303588" y="2697163"/>
          <p14:tracePt t="16231" x="3313113" y="2697163"/>
          <p14:tracePt t="16248" x="3322638" y="2697163"/>
          <p14:tracePt t="16264" x="3340100" y="2687638"/>
          <p14:tracePt t="16281" x="3384550" y="2687638"/>
          <p14:tracePt t="16298" x="3438525" y="2687638"/>
          <p14:tracePt t="16301" x="3465513" y="2687638"/>
          <p14:tracePt t="16314" x="3500438" y="2687638"/>
          <p14:tracePt t="16331" x="3625850" y="2687638"/>
          <p14:tracePt t="16349" x="3776663" y="2697163"/>
          <p14:tracePt t="16364" x="3830638" y="2705100"/>
          <p14:tracePt t="16381" x="3840163" y="2705100"/>
          <p14:tracePt t="16525" x="3848100" y="2705100"/>
          <p14:tracePt t="16533" x="3857625" y="2714625"/>
          <p14:tracePt t="16549" x="3867150" y="2714625"/>
          <p14:tracePt t="16564" x="3902075" y="2714625"/>
          <p14:tracePt t="16581" x="3938588" y="2714625"/>
          <p14:tracePt t="16597" x="3973513" y="2714625"/>
          <p14:tracePt t="16614" x="4027488" y="2714625"/>
          <p14:tracePt t="16631" x="4108450" y="2724150"/>
          <p14:tracePt t="16648" x="4179888" y="2751138"/>
          <p14:tracePt t="16664" x="4232275" y="2759075"/>
          <p14:tracePt t="16681" x="4251325" y="2759075"/>
          <p14:tracePt t="16698" x="4295775" y="2759075"/>
          <p14:tracePt t="16714" x="4348163" y="2759075"/>
          <p14:tracePt t="16731" x="4438650" y="2759075"/>
          <p14:tracePt t="16748" x="4537075" y="2768600"/>
          <p14:tracePt t="16764" x="4652963" y="2795588"/>
          <p14:tracePt t="16781" x="4679950" y="2803525"/>
          <p14:tracePt t="16798" x="4687888" y="2803525"/>
          <p14:tracePt t="16926" x="4697413" y="2803525"/>
          <p14:tracePt t="16941" x="4705350" y="2803525"/>
          <p14:tracePt t="17509" x="4697413" y="2795588"/>
          <p14:tracePt t="17517" x="4670425" y="2786063"/>
          <p14:tracePt t="17531" x="4633913" y="2759075"/>
          <p14:tracePt t="17549" x="4510088" y="2705100"/>
          <p14:tracePt t="17564" x="4456113" y="2670175"/>
          <p14:tracePt t="17581" x="4411663" y="2643188"/>
          <p14:tracePt t="17598" x="4375150" y="2633663"/>
          <p14:tracePt t="17631" x="4303713" y="2608263"/>
          <p14:tracePt t="17664" x="4081463" y="2598738"/>
          <p14:tracePt t="17681" x="3902075" y="2598738"/>
          <p14:tracePt t="17697" x="3705225" y="2598738"/>
          <p14:tracePt t="17714" x="3536950" y="2581275"/>
          <p14:tracePt t="17731" x="3402013" y="2562225"/>
          <p14:tracePt t="17748" x="3268663" y="2562225"/>
          <p14:tracePt t="17764" x="3179763" y="2562225"/>
          <p14:tracePt t="17781" x="3089275" y="2562225"/>
          <p14:tracePt t="17797" x="3000375" y="2571750"/>
          <p14:tracePt t="17814" x="2928938" y="2581275"/>
          <p14:tracePt t="17831" x="2867025" y="2598738"/>
          <p14:tracePt t="17847" x="2803525" y="2625725"/>
          <p14:tracePt t="17864" x="2751138" y="2652713"/>
          <p14:tracePt t="17881" x="2660650" y="2705100"/>
          <p14:tracePt t="17898" x="2581275" y="2786063"/>
          <p14:tracePt t="17914" x="2509838" y="2867025"/>
          <p14:tracePt t="17931" x="2473325" y="2946400"/>
          <p14:tracePt t="17948" x="2473325" y="3027363"/>
          <p14:tracePt t="17964" x="2482850" y="3071813"/>
          <p14:tracePt t="17981" x="2517775" y="3116263"/>
          <p14:tracePt t="17998" x="2571750" y="3170238"/>
          <p14:tracePt t="18014" x="2660650" y="3232150"/>
          <p14:tracePt t="18031" x="2759075" y="3295650"/>
          <p14:tracePt t="18048" x="2847975" y="3330575"/>
          <p14:tracePt t="18064" x="2946400" y="3340100"/>
          <p14:tracePt t="18081" x="3036888" y="3340100"/>
          <p14:tracePt t="18098" x="3098800" y="3313113"/>
          <p14:tracePt t="18114" x="3160713" y="3259138"/>
          <p14:tracePt t="18131" x="3214688" y="3214688"/>
          <p14:tracePt t="18149" x="3276600" y="3116263"/>
          <p14:tracePt t="18165" x="3303588" y="3062288"/>
          <p14:tracePt t="18181" x="3322638" y="3000375"/>
          <p14:tracePt t="18198" x="3340100" y="2946400"/>
          <p14:tracePt t="18214" x="3340100" y="2901950"/>
          <p14:tracePt t="18231" x="3340100" y="2867025"/>
          <p14:tracePt t="18248" x="3340100" y="2840038"/>
          <p14:tracePt t="18264" x="3340100" y="2822575"/>
          <p14:tracePt t="18281" x="3340100" y="2803525"/>
          <p14:tracePt t="18298" x="3340100" y="2795588"/>
          <p14:tracePt t="18301" x="3330575" y="2786063"/>
          <p14:tracePt t="18314" x="3313113" y="2776538"/>
          <p14:tracePt t="18331" x="3268663" y="2751138"/>
          <p14:tracePt t="18349" x="3187700" y="2714625"/>
          <p14:tracePt t="18365" x="3125788" y="2687638"/>
          <p14:tracePt t="18381" x="3071813" y="2670175"/>
          <p14:tracePt t="18398" x="3017838" y="2652713"/>
          <p14:tracePt t="18414" x="2973388" y="2643188"/>
          <p14:tracePt t="18431" x="2928938" y="2643188"/>
          <p14:tracePt t="18448" x="2911475" y="2643188"/>
          <p14:tracePt t="18464" x="2901950" y="2643188"/>
          <p14:tracePt t="18481" x="2884488" y="2643188"/>
          <p14:tracePt t="18498" x="2867025" y="2643188"/>
          <p14:tracePt t="18514" x="2830513" y="2643188"/>
          <p14:tracePt t="18531" x="2803525" y="2652713"/>
          <p14:tracePt t="18549" x="2759075" y="2679700"/>
          <p14:tracePt t="18564" x="2724150" y="2697163"/>
          <p14:tracePt t="18581" x="2697163" y="2697163"/>
          <p14:tracePt t="18598" x="2679700" y="2697163"/>
          <p14:tracePt t="23477" x="2687638" y="2697163"/>
          <p14:tracePt t="23485" x="2705100" y="2697163"/>
          <p14:tracePt t="23497" x="2724150" y="2697163"/>
          <p14:tracePt t="23514" x="2751138" y="2697163"/>
          <p14:tracePt t="23531" x="2759075" y="2697163"/>
          <p14:tracePt t="23548" x="2768600" y="2697163"/>
          <p14:tracePt t="23564" x="2786063" y="2697163"/>
          <p14:tracePt t="23597" x="2803525" y="2697163"/>
          <p14:tracePt t="23630" x="2813050" y="2714625"/>
          <p14:tracePt t="23647" x="2822575" y="2714625"/>
          <p14:tracePt t="23664" x="2830513" y="2724150"/>
          <p14:tracePt t="23680" x="2830513" y="2732088"/>
          <p14:tracePt t="23714" x="2847975" y="2732088"/>
          <p14:tracePt t="23731" x="2884488" y="2751138"/>
          <p14:tracePt t="23747" x="2919413" y="2768600"/>
          <p14:tracePt t="23765" x="2938463" y="2786063"/>
          <p14:tracePt t="23901" x="2955925" y="2795588"/>
          <p14:tracePt t="23909" x="2965450" y="2795588"/>
          <p14:tracePt t="23917" x="2973388" y="2795588"/>
          <p14:tracePt t="23933" x="2982913" y="2803525"/>
          <p14:tracePt t="23949" x="2990850" y="2803525"/>
          <p14:tracePt t="24158" x="3000375" y="2803525"/>
          <p14:tracePt t="24173" x="3009900" y="2813050"/>
          <p14:tracePt t="24181" x="3009900" y="2822575"/>
          <p14:tracePt t="24197" x="3017838" y="2830513"/>
          <p14:tracePt t="24214" x="3036888" y="2857500"/>
          <p14:tracePt t="24230" x="3054350" y="2884488"/>
          <p14:tracePt t="24247" x="3089275" y="2919413"/>
          <p14:tracePt t="24264" x="3116263" y="2955925"/>
          <p14:tracePt t="24280" x="3133725" y="2973388"/>
          <p14:tracePt t="24621" x="3133725" y="2982913"/>
          <p14:tracePt t="24629" x="3125788" y="2990850"/>
          <p14:tracePt t="24637" x="3081338" y="3017838"/>
          <p14:tracePt t="24647" x="3044825" y="3054350"/>
          <p14:tracePt t="24665" x="2938463" y="3108325"/>
          <p14:tracePt t="24681" x="2795588" y="3152775"/>
          <p14:tracePt t="24714" x="2490788" y="3241675"/>
          <p14:tracePt t="24747" x="2160588" y="3303588"/>
          <p14:tracePt t="24764" x="1946275" y="3322638"/>
          <p14:tracePt t="24781" x="1847850" y="3330575"/>
          <p14:tracePt t="24797" x="1776413" y="3330575"/>
          <p14:tracePt t="24814" x="1697038" y="3313113"/>
          <p14:tracePt t="24830" x="1589088" y="3276600"/>
          <p14:tracePt t="24847" x="1465263" y="3259138"/>
          <p14:tracePt t="24864" x="1366838" y="3232150"/>
          <p14:tracePt t="24881" x="1276350" y="3232150"/>
          <p14:tracePt t="24897" x="1250950" y="3224213"/>
          <p14:tracePt t="24914" x="1231900" y="3224213"/>
          <p14:tracePt t="25029" x="1231900" y="3214688"/>
          <p14:tracePt t="25045" x="1231900" y="3205163"/>
          <p14:tracePt t="25053" x="1231900" y="3197225"/>
          <p14:tracePt t="25064" x="1231900" y="3187700"/>
          <p14:tracePt t="25080" x="1231900" y="3179763"/>
          <p14:tracePt t="25097" x="1241425" y="3179763"/>
          <p14:tracePt t="25114" x="1241425" y="3152775"/>
          <p14:tracePt t="25131" x="1250950" y="3143250"/>
          <p14:tracePt t="25147" x="1250950" y="3133725"/>
          <p14:tracePt t="25165" x="1268413" y="3116263"/>
          <p14:tracePt t="27933" x="1268413" y="3125788"/>
          <p14:tracePt t="27941" x="1268413" y="3133725"/>
          <p14:tracePt t="27950" x="1268413" y="3143250"/>
          <p14:tracePt t="27965" x="1268413" y="3179763"/>
          <p14:tracePt t="27981" x="1268413" y="3205163"/>
          <p14:tracePt t="27997" x="1276350" y="3214688"/>
          <p14:tracePt t="28014" x="1276350" y="3224213"/>
          <p14:tracePt t="28047" x="1312863" y="3232150"/>
          <p14:tracePt t="28080" x="1384300" y="3232150"/>
          <p14:tracePt t="28097" x="1428750" y="3232150"/>
          <p14:tracePt t="28114" x="1473200" y="3232150"/>
          <p14:tracePt t="28130" x="1509713" y="3232150"/>
          <p14:tracePt t="28147" x="1562100" y="3232150"/>
          <p14:tracePt t="28164" x="1625600" y="3232150"/>
          <p14:tracePt t="28180" x="1643063" y="3232150"/>
          <p14:tracePt t="28197" x="1670050" y="3251200"/>
          <p14:tracePt t="28214" x="1697038" y="3259138"/>
          <p14:tracePt t="28230" x="1731963" y="3286125"/>
          <p14:tracePt t="28247" x="1768475" y="3303588"/>
          <p14:tracePt t="28264" x="1803400" y="3313113"/>
          <p14:tracePt t="28280" x="1822450" y="3322638"/>
          <p14:tracePt t="28297" x="1830388" y="3322638"/>
          <p14:tracePt t="28314" x="1839913" y="3322638"/>
          <p14:tracePt t="28330" x="1866900" y="3322638"/>
          <p14:tracePt t="28333" x="1874838" y="3330575"/>
          <p14:tracePt t="28347" x="1893888" y="3330575"/>
          <p14:tracePt t="28365" x="1946275" y="3375025"/>
          <p14:tracePt t="28380" x="2009775" y="3394075"/>
          <p14:tracePt t="28397" x="2044700" y="3402013"/>
          <p14:tracePt t="28414" x="2089150" y="3411538"/>
          <p14:tracePt t="28430" x="2143125" y="3411538"/>
          <p14:tracePt t="28447" x="2197100" y="3402013"/>
          <p14:tracePt t="28464" x="2276475" y="3384550"/>
          <p14:tracePt t="28480" x="2322513" y="3367088"/>
          <p14:tracePt t="28497" x="2339975" y="3367088"/>
          <p14:tracePt t="28581" x="2347913" y="3367088"/>
          <p14:tracePt t="28589" x="2357438" y="3367088"/>
          <p14:tracePt t="28597" x="2366963" y="3367088"/>
          <p14:tracePt t="28614" x="2384425" y="3367088"/>
          <p14:tracePt t="28630" x="2393950" y="3367088"/>
          <p14:tracePt t="28647" x="2438400" y="3367088"/>
          <p14:tracePt t="28664" x="2490788" y="3367088"/>
          <p14:tracePt t="28680" x="2562225" y="3394075"/>
          <p14:tracePt t="28697" x="2633663" y="3438525"/>
          <p14:tracePt t="28714" x="2697163" y="3473450"/>
          <p14:tracePt t="28730" x="2751138" y="3500438"/>
          <p14:tracePt t="28747" x="2822575" y="3536950"/>
          <p14:tracePt t="28764" x="2973388" y="3571875"/>
          <p14:tracePt t="28780" x="3062288" y="3571875"/>
          <p14:tracePt t="28797" x="3116263" y="3571875"/>
          <p14:tracePt t="28814" x="3143250" y="3589338"/>
          <p14:tracePt t="28830" x="3170238" y="3589338"/>
          <p14:tracePt t="28847" x="3179763" y="3589338"/>
          <p14:tracePt t="28942" x="3187700" y="3589338"/>
          <p14:tracePt t="29589" x="3205163" y="3589338"/>
          <p14:tracePt t="29597" x="3251200" y="3589338"/>
          <p14:tracePt t="29614" x="3375025" y="3616325"/>
          <p14:tracePt t="29631" x="3527425" y="3652838"/>
          <p14:tracePt t="29647" x="3670300" y="3679825"/>
          <p14:tracePt t="29664" x="3795713" y="3705225"/>
          <p14:tracePt t="29680" x="3894138" y="3714750"/>
          <p14:tracePt t="29714" x="4010025" y="3751263"/>
          <p14:tracePt t="29747" x="4241800" y="3857625"/>
          <p14:tracePt t="29765" x="4537075" y="3965575"/>
          <p14:tracePt t="29780" x="4741863" y="4037013"/>
          <p14:tracePt t="29797" x="4973638" y="4108450"/>
          <p14:tracePt t="29814" x="5251450" y="4197350"/>
          <p14:tracePt t="29830" x="5483225" y="4268788"/>
          <p14:tracePt t="29847" x="5643563" y="4303713"/>
          <p14:tracePt t="29864" x="5697538" y="4313238"/>
          <p14:tracePt t="29880" x="5705475" y="4313238"/>
          <p14:tracePt t="29915" x="5715000" y="4313238"/>
          <p14:tracePt t="29930" x="5732463" y="4313238"/>
          <p14:tracePt t="30030" x="5732463" y="4303713"/>
          <p14:tracePt t="30037" x="5741988" y="4303713"/>
          <p14:tracePt t="30047" x="5741988" y="4295775"/>
          <p14:tracePt t="30064" x="5759450" y="4268788"/>
          <p14:tracePt t="30080" x="5768975" y="4251325"/>
          <p14:tracePt t="30097" x="5776913" y="4214813"/>
          <p14:tracePt t="30114" x="5795963" y="4187825"/>
          <p14:tracePt t="30130" x="5795963" y="4170363"/>
          <p14:tracePt t="30678" x="5795963" y="4160838"/>
          <p14:tracePt t="30685" x="5768975" y="4143375"/>
          <p14:tracePt t="30697" x="5741988" y="4108450"/>
          <p14:tracePt t="30714" x="5688013" y="4071938"/>
          <p14:tracePt t="30730" x="5670550" y="4062413"/>
          <p14:tracePt t="30747" x="5661025" y="4027488"/>
          <p14:tracePt t="30780" x="5653088" y="3956050"/>
          <p14:tracePt t="30814" x="5653088" y="3938588"/>
          <p14:tracePt t="30918" x="5653088" y="3929063"/>
          <p14:tracePt t="30934" x="5653088" y="3919538"/>
          <p14:tracePt t="30941" x="5653088" y="3911600"/>
          <p14:tracePt t="30949" x="5653088" y="3902075"/>
          <p14:tracePt t="30965" x="5643563" y="3894138"/>
          <p14:tracePt t="30982" x="5643563" y="3884613"/>
          <p14:tracePt t="30997" x="5634038" y="3875088"/>
          <p14:tracePt t="31014" x="5634038" y="3867150"/>
          <p14:tracePt t="31030" x="5634038" y="3848100"/>
          <p14:tracePt t="31047" x="5616575" y="3840163"/>
          <p14:tracePt t="31064" x="5608638" y="3830638"/>
          <p14:tracePt t="31080" x="5599113" y="3822700"/>
          <p14:tracePt t="31097" x="5589588" y="3813175"/>
          <p14:tracePt t="31114" x="5581650" y="3813175"/>
          <p14:tracePt t="31253" x="5581650" y="3803650"/>
          <p14:tracePt t="31278" x="5572125" y="3803650"/>
          <p14:tracePt t="31285" x="5572125" y="3795713"/>
          <p14:tracePt t="31310" x="5562600" y="3795713"/>
          <p14:tracePt t="31317" x="5562600" y="3786188"/>
          <p14:tracePt t="31330" x="5554663" y="3786188"/>
          <p14:tracePt t="31347" x="5545138" y="3786188"/>
          <p14:tracePt t="31364" x="5537200" y="3786188"/>
          <p14:tracePt t="31381" x="5527675" y="3768725"/>
          <p14:tracePt t="31605" x="5510213" y="3768725"/>
          <p14:tracePt t="31614" x="5500688" y="3768725"/>
          <p14:tracePt t="31621" x="5491163" y="3768725"/>
          <p14:tracePt t="31630" x="5483225" y="3768725"/>
          <p14:tracePt t="31647" x="5465763" y="3768725"/>
          <p14:tracePt t="31789" x="5465763" y="3759200"/>
          <p14:tracePt t="31797" x="5473700" y="3759200"/>
          <p14:tracePt t="31814" x="5483225" y="3751263"/>
          <p14:tracePt t="31830" x="5500688" y="3751263"/>
          <p14:tracePt t="31933" x="5510213" y="3751263"/>
          <p14:tracePt t="32133" x="5510213" y="3741738"/>
          <p14:tracePt t="32141" x="5527675" y="3732213"/>
          <p14:tracePt t="32149" x="5537200" y="3724275"/>
          <p14:tracePt t="32165" x="5581650" y="3697288"/>
          <p14:tracePt t="32180" x="5581650" y="3687763"/>
          <p14:tracePt t="32365" x="5581650" y="3670300"/>
          <p14:tracePt t="32373" x="5581650" y="3652838"/>
          <p14:tracePt t="32381" x="5554663" y="3643313"/>
          <p14:tracePt t="32397" x="5527675" y="3633788"/>
          <p14:tracePt t="32414" x="5491163" y="3625850"/>
          <p14:tracePt t="32430" x="5446713" y="3625850"/>
          <p14:tracePt t="32447" x="5411788" y="3616325"/>
          <p14:tracePt t="32463" x="5375275" y="3598863"/>
          <p14:tracePt t="32480" x="5340350" y="3571875"/>
          <p14:tracePt t="32497" x="5295900" y="3544888"/>
          <p14:tracePt t="32514" x="5276850" y="3527425"/>
          <p14:tracePt t="32530" x="5276850" y="3500438"/>
          <p14:tracePt t="32654" x="5303838" y="3500438"/>
          <p14:tracePt t="32661" x="5330825" y="3500438"/>
          <p14:tracePt t="32669" x="5357813" y="3500438"/>
          <p14:tracePt t="32680" x="5394325" y="3500438"/>
          <p14:tracePt t="32697" x="5518150" y="3500438"/>
          <p14:tracePt t="32714" x="5643563" y="3482975"/>
          <p14:tracePt t="32730" x="5759450" y="3482975"/>
          <p14:tracePt t="32747" x="5857875" y="3482975"/>
          <p14:tracePt t="32765" x="5965825" y="3482975"/>
          <p14:tracePt t="32780" x="6000750" y="3482975"/>
          <p14:tracePt t="32797" x="6018213" y="3482975"/>
          <p14:tracePt t="32814" x="6037263" y="3500438"/>
          <p14:tracePt t="32830" x="6062663" y="3509963"/>
          <p14:tracePt t="32847" x="6108700" y="3517900"/>
          <p14:tracePt t="32864" x="6134100" y="3517900"/>
          <p14:tracePt t="32880" x="6161088" y="3536950"/>
          <p14:tracePt t="32914" x="6170613" y="3536950"/>
          <p14:tracePt t="32930" x="6197600" y="3536950"/>
          <p14:tracePt t="32947" x="6232525" y="3536950"/>
          <p14:tracePt t="32963" x="6269038" y="3544888"/>
          <p14:tracePt t="32980" x="6286500" y="3544888"/>
          <p14:tracePt t="33030" x="6286500" y="3554413"/>
          <p14:tracePt t="33037" x="6303963" y="3554413"/>
          <p14:tracePt t="33047" x="6323013" y="3562350"/>
          <p14:tracePt t="33064" x="6367463" y="3589338"/>
          <p14:tracePt t="33080" x="6402388" y="3608388"/>
          <p14:tracePt t="33097" x="6411913" y="3616325"/>
          <p14:tracePt t="33646" x="6402388" y="3616325"/>
          <p14:tracePt t="33654" x="6330950" y="3625850"/>
          <p14:tracePt t="33663" x="6180138" y="3660775"/>
          <p14:tracePt t="33680" x="5562600" y="3768725"/>
          <p14:tracePt t="33698" x="4848225" y="3830638"/>
          <p14:tracePt t="33714" x="4187825" y="3848100"/>
          <p14:tracePt t="33730" x="3705225" y="3848100"/>
          <p14:tracePt t="33764" x="3259138" y="3848100"/>
          <p14:tracePt t="33797" x="2946400" y="3830638"/>
          <p14:tracePt t="33814" x="2867025" y="3830638"/>
          <p14:tracePt t="33830" x="2803525" y="3848100"/>
          <p14:tracePt t="33847" x="2786063" y="3848100"/>
          <p14:tracePt t="33902" x="2776538" y="3848100"/>
          <p14:tracePt t="33910" x="2741613" y="3848100"/>
          <p14:tracePt t="33917" x="2679700" y="3848100"/>
          <p14:tracePt t="33930" x="2608263" y="3848100"/>
          <p14:tracePt t="33947" x="2366963" y="3857625"/>
          <p14:tracePt t="33965" x="1946275" y="3857625"/>
          <p14:tracePt t="33981" x="1714500" y="3875088"/>
          <p14:tracePt t="33997" x="1517650" y="3911600"/>
          <p14:tracePt t="34013" x="1393825" y="3929063"/>
          <p14:tracePt t="34030" x="1357313" y="3929063"/>
          <p14:tracePt t="41046" x="1401763" y="3938588"/>
          <p14:tracePt t="41053" x="1490663" y="3965575"/>
          <p14:tracePt t="41063" x="1589088" y="3990975"/>
          <p14:tracePt t="41080" x="1704975" y="4037013"/>
          <p14:tracePt t="41097" x="1795463" y="4062413"/>
          <p14:tracePt t="41113" x="1874838" y="4089400"/>
          <p14:tracePt t="41146" x="2000250" y="4116388"/>
          <p14:tracePt t="41180" x="2054225" y="4116388"/>
          <p14:tracePt t="41221" x="2062163" y="4116388"/>
          <p14:tracePt t="41245" x="2071688" y="4116388"/>
          <p14:tracePt t="41261" x="2081213" y="4116388"/>
          <p14:tracePt t="41271" x="2089150" y="4116388"/>
          <p14:tracePt t="41285" x="2089150" y="4108450"/>
          <p14:tracePt t="41296" x="2098675" y="4098925"/>
          <p14:tracePt t="41313" x="2098675" y="4089400"/>
          <p14:tracePt t="41330" x="2108200" y="4081463"/>
          <p14:tracePt t="41347" x="2116138" y="4062413"/>
          <p14:tracePt t="41363" x="2125663" y="4062413"/>
          <p14:tracePt t="41380" x="2125663" y="4044950"/>
          <p14:tracePt t="41396" x="2125663" y="4027488"/>
          <p14:tracePt t="41413" x="2125663" y="4017963"/>
          <p14:tracePt t="41430" x="2125663" y="3990975"/>
          <p14:tracePt t="41446" x="2125663" y="3973513"/>
          <p14:tracePt t="41463" x="2089150" y="3938588"/>
          <p14:tracePt t="41480" x="2044700" y="3902075"/>
          <p14:tracePt t="41496" x="2000250" y="3857625"/>
          <p14:tracePt t="41513" x="1965325" y="3822700"/>
          <p14:tracePt t="41530" x="1938338" y="3813175"/>
          <p14:tracePt t="41546" x="1911350" y="3795713"/>
          <p14:tracePt t="41563" x="1901825" y="3795713"/>
          <p14:tracePt t="41580" x="1866900" y="3795713"/>
          <p14:tracePt t="41596" x="1822450" y="3795713"/>
          <p14:tracePt t="41613" x="1768475" y="3795713"/>
          <p14:tracePt t="41630" x="1704975" y="3795713"/>
          <p14:tracePt t="41646" x="1643063" y="3803650"/>
          <p14:tracePt t="41663" x="1589088" y="3803650"/>
          <p14:tracePt t="41680" x="1554163" y="3813175"/>
          <p14:tracePt t="41696" x="1536700" y="3822700"/>
          <p14:tracePt t="41713" x="1500188" y="3830638"/>
          <p14:tracePt t="41730" x="1446213" y="3875088"/>
          <p14:tracePt t="41747" x="1366838" y="3938588"/>
          <p14:tracePt t="41763" x="1303338" y="3990975"/>
          <p14:tracePt t="41781" x="1285875" y="4054475"/>
          <p14:tracePt t="41796" x="1268413" y="4081463"/>
          <p14:tracePt t="41813" x="1268413" y="4089400"/>
          <p14:tracePt t="41830" x="1285875" y="4108450"/>
          <p14:tracePt t="41846" x="1322388" y="4133850"/>
          <p14:tracePt t="41863" x="1393825" y="4160838"/>
          <p14:tracePt t="41880" x="1455738" y="4179888"/>
          <p14:tracePt t="41896" x="1509713" y="4179888"/>
          <p14:tracePt t="41913" x="1581150" y="4197350"/>
          <p14:tracePt t="41930" x="1652588" y="4197350"/>
          <p14:tracePt t="41947" x="1714500" y="4197350"/>
          <p14:tracePt t="41963" x="1768475" y="4187825"/>
          <p14:tracePt t="41981" x="1812925" y="4179888"/>
          <p14:tracePt t="41996" x="1822450" y="4170363"/>
          <p14:tracePt t="42013" x="1847850" y="4160838"/>
          <p14:tracePt t="42030" x="1874838" y="4133850"/>
          <p14:tracePt t="42047" x="1911350" y="4108450"/>
          <p14:tracePt t="42063" x="1938338" y="4098925"/>
          <p14:tracePt t="42080" x="1946275" y="4089400"/>
          <p14:tracePt t="42097" x="1955800" y="4081463"/>
          <p14:tracePt t="42113" x="1965325" y="4054475"/>
          <p14:tracePt t="42130" x="1965325" y="4037013"/>
          <p14:tracePt t="42147" x="1965325" y="4017963"/>
          <p14:tracePt t="42163" x="1965325" y="4000500"/>
          <p14:tracePt t="42180" x="1965325" y="3965575"/>
          <p14:tracePt t="42197" x="1965325" y="3946525"/>
          <p14:tracePt t="42230" x="1955800" y="3938588"/>
          <p14:tracePt t="42247" x="1938338" y="3929063"/>
          <p14:tracePt t="42263" x="1893888" y="3911600"/>
          <p14:tracePt t="42280" x="1847850" y="3884613"/>
          <p14:tracePt t="42296" x="1785938" y="3848100"/>
          <p14:tracePt t="42313" x="1741488" y="3822700"/>
          <p14:tracePt t="42330" x="1687513" y="3795713"/>
          <p14:tracePt t="42347" x="1652588" y="3776663"/>
          <p14:tracePt t="42363" x="1616075" y="3759200"/>
          <p14:tracePt t="42381" x="1571625" y="3759200"/>
          <p14:tracePt t="42396" x="1562100" y="3759200"/>
          <p14:tracePt t="42413" x="1544638" y="3759200"/>
          <p14:tracePt t="42430" x="1536700" y="3768725"/>
          <p14:tracePt t="42517" x="1536700" y="3776663"/>
          <p14:tracePt t="42558" x="1536700" y="3786188"/>
          <p14:tracePt t="42574" x="1544638" y="3803650"/>
          <p14:tracePt t="42582" x="1562100" y="3813175"/>
          <p14:tracePt t="42597" x="1616075" y="3830638"/>
          <p14:tracePt t="42613" x="1679575" y="3830638"/>
          <p14:tracePt t="42630" x="1741488" y="3840163"/>
          <p14:tracePt t="42646" x="1830388" y="3848100"/>
          <p14:tracePt t="42663" x="1928813" y="3848100"/>
          <p14:tracePt t="42680" x="2062163" y="3848100"/>
          <p14:tracePt t="42697" x="2160588" y="3848100"/>
          <p14:tracePt t="42713" x="2187575" y="3867150"/>
          <p14:tracePt t="42730" x="2197100" y="3867150"/>
          <p14:tracePt t="43734" x="2179638" y="3884613"/>
          <p14:tracePt t="43742" x="2133600" y="3919538"/>
          <p14:tracePt t="43750" x="2098675" y="3956050"/>
          <p14:tracePt t="43763" x="2071688" y="3973513"/>
          <p14:tracePt t="43781" x="2071688" y="3983038"/>
          <p14:tracePt t="47518" x="2081213" y="3983038"/>
          <p14:tracePt t="47525" x="2179638" y="3990975"/>
          <p14:tracePt t="47533" x="2384425" y="4010025"/>
          <p14:tracePt t="47547" x="2714625" y="4071938"/>
          <p14:tracePt t="47564" x="3179763" y="4160838"/>
          <p14:tracePt t="47580" x="3429000" y="4170363"/>
          <p14:tracePt t="47596" x="3751263" y="4170363"/>
          <p14:tracePt t="47630" x="4133850" y="4000500"/>
          <p14:tracePt t="47663" x="4562475" y="3973513"/>
          <p14:tracePt t="47680" x="4660900" y="3973513"/>
          <p14:tracePt t="47696" x="4679950" y="3965575"/>
          <p14:tracePt t="47713" x="4697413" y="3956050"/>
          <p14:tracePt t="47730" x="4714875" y="3938588"/>
          <p14:tracePt t="47746" x="4732338" y="3919538"/>
          <p14:tracePt t="47763" x="4776788" y="3902075"/>
          <p14:tracePt t="47781" x="4919663" y="3867150"/>
          <p14:tracePt t="47797" x="5018088" y="3857625"/>
          <p14:tracePt t="47813" x="5108575" y="3830638"/>
          <p14:tracePt t="47830" x="5205413" y="3776663"/>
          <p14:tracePt t="47846" x="5268913" y="3751263"/>
          <p14:tracePt t="47863" x="5295900" y="3732213"/>
          <p14:tracePt t="47880" x="5303838" y="3714750"/>
          <p14:tracePt t="47896" x="5313363" y="3714750"/>
          <p14:tracePt t="47913" x="5330825" y="3687763"/>
          <p14:tracePt t="47929" x="5367338" y="3679825"/>
          <p14:tracePt t="47946" x="5384800" y="3660775"/>
          <p14:tracePt t="47963" x="5394325" y="3660775"/>
          <p14:tracePt t="48374" x="5384800" y="3660775"/>
          <p14:tracePt t="48381" x="5375275" y="3660775"/>
          <p14:tracePt t="48398" x="5367338" y="3660775"/>
          <p14:tracePt t="48414" x="5357813" y="3660775"/>
          <p14:tracePt t="48430" x="5348288" y="3660775"/>
          <p14:tracePt t="48518" x="5340350" y="3660775"/>
          <p14:tracePt t="48526" x="5330825" y="3660775"/>
          <p14:tracePt t="48546" x="5322888" y="3660775"/>
          <p14:tracePt t="48580" x="5313363" y="3660775"/>
          <p14:tracePt t="48613" x="5303838" y="3660775"/>
          <p14:tracePt t="48621" x="5268913" y="3660775"/>
          <p14:tracePt t="48631" x="5224463" y="3660775"/>
          <p14:tracePt t="48646" x="5099050" y="3670300"/>
          <p14:tracePt t="48663" x="5000625" y="3679825"/>
          <p14:tracePt t="48680" x="4867275" y="3697288"/>
          <p14:tracePt t="48696" x="4732338" y="3705225"/>
          <p14:tracePt t="48713" x="4581525" y="3724275"/>
          <p14:tracePt t="48730" x="4402138" y="3751263"/>
          <p14:tracePt t="48746" x="4160838" y="3786188"/>
          <p14:tracePt t="48763" x="3938588" y="3830638"/>
          <p14:tracePt t="48780" x="3652838" y="3902075"/>
          <p14:tracePt t="48797" x="3517900" y="3938588"/>
          <p14:tracePt t="48813" x="3384550" y="3990975"/>
          <p14:tracePt t="48830" x="3179763" y="4044950"/>
          <p14:tracePt t="48846" x="2955925" y="4081463"/>
          <p14:tracePt t="48863" x="2776538" y="4116388"/>
          <p14:tracePt t="48880" x="2687638" y="4125913"/>
          <p14:tracePt t="48896" x="2608263" y="4170363"/>
          <p14:tracePt t="48913" x="2500313" y="4224338"/>
          <p14:tracePt t="48929" x="2419350" y="4259263"/>
          <p14:tracePt t="48946" x="2393950" y="4286250"/>
          <p14:tracePt t="48963" x="2393950" y="4295775"/>
          <p14:tracePt t="49149" x="2384425" y="4295775"/>
          <p14:tracePt t="49157" x="2374900" y="4295775"/>
          <p14:tracePt t="49174" x="2366963" y="4286250"/>
          <p14:tracePt t="49181" x="2339975" y="4268788"/>
          <p14:tracePt t="49196" x="2286000" y="4224338"/>
          <p14:tracePt t="49213" x="2224088" y="4197350"/>
          <p14:tracePt t="49230" x="2187575" y="4170363"/>
          <p14:tracePt t="49246" x="2170113" y="4152900"/>
          <p14:tracePt t="49263" x="2160588" y="4152900"/>
          <p14:tracePt t="49341" x="2160588" y="4143375"/>
          <p14:tracePt t="51126" x="2179638" y="4143375"/>
          <p14:tracePt t="51134" x="2251075" y="4143375"/>
          <p14:tracePt t="51146" x="2339975" y="4143375"/>
          <p14:tracePt t="51163" x="2517775" y="4143375"/>
          <p14:tracePt t="51181" x="2660650" y="4143375"/>
          <p14:tracePt t="51197" x="2714625" y="4133850"/>
          <p14:tracePt t="51213" x="2759075" y="4125913"/>
          <p14:tracePt t="51246" x="2830513" y="4089400"/>
          <p14:tracePt t="51279" x="2867025" y="4071938"/>
          <p14:tracePt t="51296" x="2884488" y="4054475"/>
          <p14:tracePt t="51313" x="2901950" y="4054475"/>
          <p14:tracePt t="51329" x="2946400" y="4027488"/>
          <p14:tracePt t="51346" x="3017838" y="4010025"/>
          <p14:tracePt t="51363" x="3133725" y="3983038"/>
          <p14:tracePt t="51379" x="3232150" y="3973513"/>
          <p14:tracePt t="51396" x="3473450" y="3965575"/>
          <p14:tracePt t="51413" x="3652838" y="3965575"/>
          <p14:tracePt t="51430" x="3822700" y="4000500"/>
          <p14:tracePt t="51446" x="3983038" y="4017963"/>
          <p14:tracePt t="51463" x="4089400" y="4037013"/>
          <p14:tracePt t="51479" x="4152900" y="4044950"/>
          <p14:tracePt t="51496" x="4197350" y="4044950"/>
          <p14:tracePt t="51513" x="4205288" y="4044950"/>
          <p14:tracePt t="51582" x="4214813" y="4044950"/>
          <p14:tracePt t="51589" x="4224338" y="4044950"/>
          <p14:tracePt t="51598" x="4232275" y="4044950"/>
          <p14:tracePt t="51613" x="4322763" y="4044950"/>
          <p14:tracePt t="51629" x="4527550" y="4062413"/>
          <p14:tracePt t="51646" x="4741863" y="4108450"/>
          <p14:tracePt t="51663" x="4919663" y="4133850"/>
          <p14:tracePt t="51679" x="4973638" y="4143375"/>
          <p14:tracePt t="51696" x="4991100" y="4143375"/>
          <p14:tracePt t="54878" x="4983163" y="4143375"/>
          <p14:tracePt t="54925" x="4965700" y="4143375"/>
          <p14:tracePt t="54934" x="4938713" y="4152900"/>
          <p14:tracePt t="54946" x="4902200" y="4160838"/>
          <p14:tracePt t="54963" x="4813300" y="4170363"/>
          <p14:tracePt t="54996" x="4625975" y="4170363"/>
          <p14:tracePt t="55030" x="4446588" y="4152900"/>
          <p14:tracePt t="55046" x="4330700" y="4152900"/>
          <p14:tracePt t="55063" x="4232275" y="4152900"/>
          <p14:tracePt t="55079" x="4133850" y="4152900"/>
          <p14:tracePt t="55096" x="4037013" y="4152900"/>
          <p14:tracePt t="55113" x="3956050" y="4152900"/>
          <p14:tracePt t="55129" x="3822700" y="4160838"/>
          <p14:tracePt t="55146" x="3643313" y="4179888"/>
          <p14:tracePt t="55163" x="3465513" y="4179888"/>
          <p14:tracePt t="55179" x="3286125" y="4197350"/>
          <p14:tracePt t="55196" x="3081338" y="4241800"/>
          <p14:tracePt t="55213" x="2938463" y="4286250"/>
          <p14:tracePt t="55230" x="2776538" y="4330700"/>
          <p14:tracePt t="55246" x="2660650" y="4348163"/>
          <p14:tracePt t="55262" x="2608263" y="4357688"/>
          <p14:tracePt t="55279" x="2589213" y="4367213"/>
          <p14:tracePt t="55326" x="2581275" y="4367213"/>
          <p14:tracePt t="55333" x="2562225" y="4375150"/>
          <p14:tracePt t="55346" x="2536825" y="4384675"/>
          <p14:tracePt t="55362" x="2473325" y="4411663"/>
          <p14:tracePt t="55379" x="2384425" y="4465638"/>
          <p14:tracePt t="55396" x="2259013" y="4537075"/>
          <p14:tracePt t="55413" x="2197100" y="4589463"/>
          <p14:tracePt t="55430" x="2143125" y="4625975"/>
          <p14:tracePt t="55446" x="2125663" y="4643438"/>
          <p14:tracePt t="55462" x="2116138" y="4652963"/>
          <p14:tracePt t="55479" x="2108200" y="4660900"/>
          <p14:tracePt t="55518" x="2098675" y="4660900"/>
          <p14:tracePt t="55542" x="2098675" y="4670425"/>
          <p14:tracePt t="55557" x="2089150" y="4670425"/>
          <p14:tracePt t="55573" x="2081213" y="4670425"/>
          <p14:tracePt t="55581" x="2071688" y="4670425"/>
          <p14:tracePt t="55597" x="2062163" y="4679950"/>
          <p14:tracePt t="55629" x="2054225" y="4679950"/>
          <p14:tracePt t="55654" x="2054225" y="4687888"/>
          <p14:tracePt t="56566" x="2044700" y="4697413"/>
          <p14:tracePt t="56573" x="2036763" y="4705350"/>
          <p14:tracePt t="56596" x="2000250" y="4741863"/>
          <p14:tracePt t="56629" x="1938338" y="4803775"/>
          <p14:tracePt t="56646" x="1919288" y="4822825"/>
          <p14:tracePt t="56662" x="1901825" y="4830763"/>
          <p14:tracePt t="56679" x="1874838" y="4857750"/>
          <p14:tracePt t="56696" x="1866900" y="4857750"/>
          <p14:tracePt t="56712" x="1839913" y="4875213"/>
          <p14:tracePt t="56729" x="1803400" y="4884738"/>
          <p14:tracePt t="56746" x="1776413" y="4902200"/>
          <p14:tracePt t="56763" x="1741488" y="4919663"/>
          <p14:tracePt t="56779" x="1697038" y="4946650"/>
          <p14:tracePt t="56797" x="1643063" y="4983163"/>
          <p14:tracePt t="56813" x="1625600" y="5000625"/>
          <p14:tracePt t="56846" x="1616075" y="5000625"/>
          <p14:tracePt t="57422" x="1625600" y="5000625"/>
          <p14:tracePt t="57437" x="1633538" y="5000625"/>
          <p14:tracePt t="57445" x="1643063" y="5000625"/>
          <p14:tracePt t="57470" x="1652588" y="5000625"/>
          <p14:tracePt t="57479" x="1679575" y="5000625"/>
          <p14:tracePt t="57496" x="1741488" y="5000625"/>
          <p14:tracePt t="57529" x="1866900" y="5000625"/>
          <p14:tracePt t="57562" x="1901825" y="5000625"/>
          <p14:tracePt t="57579" x="1919288" y="5000625"/>
          <p14:tracePt t="57597" x="1973263" y="5000625"/>
          <p14:tracePt t="57612" x="2027238" y="5000625"/>
          <p14:tracePt t="57629" x="2062163" y="5000625"/>
          <p14:tracePt t="57646" x="2071688" y="5000625"/>
          <p14:tracePt t="57662" x="2081213" y="5000625"/>
          <p14:tracePt t="57679" x="2089150" y="4991100"/>
          <p14:tracePt t="57696" x="2089150" y="4983163"/>
          <p14:tracePt t="57712" x="2098675" y="4983163"/>
          <p14:tracePt t="57729" x="2108200" y="4983163"/>
          <p14:tracePt t="57746" x="2116138" y="4983163"/>
          <p14:tracePt t="57779" x="2125663" y="4983163"/>
          <p14:tracePt t="57918" x="2133600" y="4983163"/>
          <p14:tracePt t="57925" x="2143125" y="4983163"/>
          <p14:tracePt t="57933" x="2160588" y="4973638"/>
          <p14:tracePt t="57946" x="2187575" y="4965700"/>
          <p14:tracePt t="57963" x="2268538" y="4956175"/>
          <p14:tracePt t="57966" x="2303463" y="4956175"/>
          <p14:tracePt t="57979" x="2330450" y="4956175"/>
          <p14:tracePt t="57997" x="2374900" y="4956175"/>
          <p14:tracePt t="58012" x="2393950" y="4965700"/>
          <p14:tracePt t="58029" x="2401888" y="4965700"/>
          <p14:tracePt t="58046" x="2411413" y="4965700"/>
          <p14:tracePt t="58062" x="2438400" y="4965700"/>
          <p14:tracePt t="58079" x="2473325" y="4965700"/>
          <p14:tracePt t="58096" x="2490788" y="4965700"/>
          <p14:tracePt t="58112" x="2500313" y="4965700"/>
          <p14:tracePt t="58158" x="2509838" y="4965700"/>
          <p14:tracePt t="64781" x="2500313" y="4965700"/>
          <p14:tracePt t="64789" x="2465388" y="4965700"/>
          <p14:tracePt t="64798" x="2419350" y="4973638"/>
          <p14:tracePt t="64813" x="2366963" y="4991100"/>
          <p14:tracePt t="64829" x="2330450" y="5010150"/>
          <p14:tracePt t="64846" x="2276475" y="5045075"/>
          <p14:tracePt t="64878" x="2224088" y="5062538"/>
          <p14:tracePt t="64912" x="2214563" y="5081588"/>
          <p14:tracePt t="64945" x="2205038" y="5081588"/>
          <p14:tracePt t="64973" x="2205038" y="5089525"/>
          <p14:tracePt t="64981" x="2205038" y="5099050"/>
          <p14:tracePt t="64997" x="2197100" y="5099050"/>
          <p14:tracePt t="65022" x="2187575" y="5099050"/>
          <p14:tracePt t="65039" x="2179638" y="5108575"/>
          <p14:tracePt t="65046" x="2170113" y="5126038"/>
          <p14:tracePt t="65062" x="2152650" y="5153025"/>
          <p14:tracePt t="65079" x="2133600" y="5187950"/>
          <p14:tracePt t="65095" x="2133600" y="5214938"/>
          <p14:tracePt t="65112" x="2133600" y="5224463"/>
          <p14:tracePt t="65128" x="2125663" y="5241925"/>
          <p14:tracePt t="65173" x="2125663" y="5251450"/>
          <p14:tracePt t="65221" x="2125663" y="5259388"/>
          <p14:tracePt t="65533" x="2160588" y="5251450"/>
          <p14:tracePt t="65541" x="2214563" y="5232400"/>
          <p14:tracePt t="65549" x="2268538" y="5224463"/>
          <p14:tracePt t="65562" x="2303463" y="5205413"/>
          <p14:tracePt t="65595" x="2374900" y="5205413"/>
          <p14:tracePt t="65629" x="2384425" y="5205413"/>
          <p14:tracePt t="65653" x="2393950" y="5197475"/>
          <p14:tracePt t="65662" x="2419350" y="5187950"/>
          <p14:tracePt t="65679" x="2446338" y="5180013"/>
          <p14:tracePt t="65695" x="2455863" y="5180013"/>
          <p14:tracePt t="70837" x="2446338" y="5180013"/>
          <p14:tracePt t="70846" x="2401888" y="5180013"/>
          <p14:tracePt t="70853" x="2339975" y="5180013"/>
          <p14:tracePt t="70863" x="2276475" y="5180013"/>
          <p14:tracePt t="70879" x="2197100" y="5180013"/>
          <p14:tracePt t="70896" x="2143125" y="5180013"/>
          <p14:tracePt t="70912" x="2108200" y="5170488"/>
          <p14:tracePt t="70981" x="2098675" y="5170488"/>
          <p14:tracePt t="70995" x="2071688" y="5170488"/>
          <p14:tracePt t="71012" x="1982788" y="5170488"/>
          <p14:tracePt t="71028" x="1955800" y="5170488"/>
          <p14:tracePt t="71045" x="1938338" y="5170488"/>
          <p14:tracePt t="72261" x="1938338" y="5187950"/>
          <p14:tracePt t="72269" x="1928813" y="5197475"/>
          <p14:tracePt t="72278" x="1928813" y="5205413"/>
          <p14:tracePt t="72296" x="1928813" y="5224463"/>
          <p14:tracePt t="72312" x="1928813" y="5232400"/>
          <p14:tracePt t="72389" x="1928813" y="5241925"/>
          <p14:tracePt t="72406" x="1928813" y="5251450"/>
          <p14:tracePt t="72428" x="1955800" y="5286375"/>
          <p14:tracePt t="72445" x="2017713" y="5322888"/>
          <p14:tracePt t="72462" x="2062163" y="5367338"/>
          <p14:tracePt t="72478" x="2081213" y="5375275"/>
          <p14:tracePt t="79885" x="2081213" y="5384800"/>
          <p14:tracePt t="79893" x="2081213" y="5394325"/>
          <p14:tracePt t="79901" x="2081213" y="5402263"/>
          <p14:tracePt t="79911" x="2081213" y="5419725"/>
          <p14:tracePt t="79928" x="2081213" y="5438775"/>
          <p14:tracePt t="79945" x="2081213" y="5456238"/>
          <p14:tracePt t="80221" x="2081213" y="5465763"/>
          <p14:tracePt t="80238" x="2089150" y="5473700"/>
          <p14:tracePt t="80245" x="2098675" y="5473700"/>
          <p14:tracePt t="80261" x="2108200" y="5473700"/>
          <p14:tracePt t="80278" x="2108200" y="5483225"/>
          <p14:tracePt t="80295" x="2116138" y="5500688"/>
          <p14:tracePt t="80311" x="2125663" y="5537200"/>
          <p14:tracePt t="80328" x="2133600" y="5545138"/>
          <p14:tracePt t="80382" x="2133600" y="5554663"/>
          <p14:tracePt t="80453" x="2133600" y="5562600"/>
          <p14:tracePt t="80838" x="2133600" y="5572125"/>
          <p14:tracePt t="80845" x="2133600" y="5581650"/>
          <p14:tracePt t="80862" x="2133600" y="5608638"/>
          <p14:tracePt t="80878" x="2125663" y="5616575"/>
          <p14:tracePt t="80895" x="2125663" y="5626100"/>
          <p14:tracePt t="80912" x="2125663" y="5634038"/>
          <p14:tracePt t="80945" x="2125663" y="5643563"/>
          <p14:tracePt t="80978" x="2116138" y="5653088"/>
          <p14:tracePt t="81094" x="2108200" y="5653088"/>
          <p14:tracePt t="81110" x="2098675" y="5661025"/>
          <p14:tracePt t="81117" x="2089150" y="5661025"/>
          <p14:tracePt t="81128" x="2089150" y="5670550"/>
          <p14:tracePt t="81145" x="2081213" y="5670550"/>
          <p14:tracePt t="81161" x="2062163" y="5670550"/>
          <p14:tracePt t="81178" x="2054225" y="5680075"/>
          <p14:tracePt t="81213" x="2044700" y="5680075"/>
          <p14:tracePt t="81245" x="2036763" y="5680075"/>
          <p14:tracePt t="81253" x="2027238" y="5680075"/>
          <p14:tracePt t="81270" x="2017713" y="5680075"/>
          <p14:tracePt t="81286" x="2009775" y="5680075"/>
          <p14:tracePt t="86269" x="2017713" y="5680075"/>
          <p14:tracePt t="86294" x="2027238" y="5680075"/>
          <p14:tracePt t="86301" x="2036763" y="5680075"/>
          <p14:tracePt t="86325" x="2054225" y="5670550"/>
          <p14:tracePt t="86333" x="2089150" y="5670550"/>
          <p14:tracePt t="86344" x="2143125" y="5670550"/>
          <p14:tracePt t="86378" x="2205038" y="5670550"/>
          <p14:tracePt t="86411" x="2214563" y="5670550"/>
          <p14:tracePt t="86461" x="2224088" y="5661025"/>
          <p14:tracePt t="86477" x="2232025" y="5661025"/>
          <p14:tracePt t="86485" x="2251075" y="5661025"/>
          <p14:tracePt t="86494" x="2259013" y="5661025"/>
          <p14:tracePt t="86511" x="2286000" y="5661025"/>
          <p14:tracePt t="86528" x="2286000" y="5653088"/>
          <p14:tracePt t="86544" x="2303463" y="5653088"/>
          <p14:tracePt t="86561" x="2322513" y="5653088"/>
          <p14:tracePt t="86564" x="2339975" y="5653088"/>
          <p14:tracePt t="86578" x="2347913" y="5653088"/>
          <p14:tracePt t="86594" x="2366963" y="5653088"/>
          <p14:tracePt t="87150" x="2384425" y="5653088"/>
          <p14:tracePt t="87157" x="2419350" y="5643563"/>
          <p14:tracePt t="87165" x="2473325" y="5634038"/>
          <p14:tracePt t="87178" x="2527300" y="5634038"/>
          <p14:tracePt t="87195" x="2589213" y="5634038"/>
          <p14:tracePt t="87211" x="2633663" y="5634038"/>
          <p14:tracePt t="87244" x="2687638" y="5634038"/>
          <p14:tracePt t="87277" x="2714625" y="5634038"/>
          <p14:tracePt t="87294" x="2724150" y="5634038"/>
          <p14:tracePt t="93885" x="0" y="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28" name="Group 27"/>
          <p:cNvGrpSpPr/>
          <p:nvPr/>
        </p:nvGrpSpPr>
        <p:grpSpPr>
          <a:xfrm>
            <a:off x="6096000" y="2731044"/>
            <a:ext cx="5069878" cy="2546349"/>
            <a:chOff x="5689602" y="2669378"/>
            <a:chExt cx="5069878" cy="2546349"/>
          </a:xfrm>
        </p:grpSpPr>
        <p:sp>
          <p:nvSpPr>
            <p:cNvPr id="29" name="Rectangle 28"/>
            <p:cNvSpPr/>
            <p:nvPr/>
          </p:nvSpPr>
          <p:spPr>
            <a:xfrm>
              <a:off x="5861891" y="2764503"/>
              <a:ext cx="4897589" cy="2354491"/>
            </a:xfrm>
            <a:prstGeom prst="rect">
              <a:avLst/>
            </a:prstGeom>
          </p:spPr>
          <p:txBody>
            <a:bodyPr wrap="square">
              <a:spAutoFit/>
            </a:bodyPr>
            <a:lstStyle/>
            <a:p>
              <a:r>
                <a:rPr lang="en-US" b="1" dirty="0" smtClean="0">
                  <a:solidFill>
                    <a:srgbClr val="00487E"/>
                  </a:solidFill>
                </a:rPr>
                <a:t>Advantages:</a:t>
              </a:r>
            </a:p>
            <a:p>
              <a:pPr marL="342900" indent="-342900">
                <a:buAutoNum type="arabicPeriod"/>
              </a:pPr>
              <a:r>
                <a:rPr lang="en-US" sz="1600" dirty="0" smtClean="0">
                  <a:solidFill>
                    <a:srgbClr val="00487E"/>
                  </a:solidFill>
                </a:rPr>
                <a:t>Easy </a:t>
              </a:r>
              <a:r>
                <a:rPr lang="en-US" sz="1600" dirty="0">
                  <a:solidFill>
                    <a:srgbClr val="00487E"/>
                  </a:solidFill>
                </a:rPr>
                <a:t>to Understand</a:t>
              </a:r>
              <a:endParaRPr lang="en-US" sz="1500" dirty="0" smtClean="0">
                <a:solidFill>
                  <a:srgbClr val="00487E"/>
                </a:solidFill>
              </a:endParaRPr>
            </a:p>
            <a:p>
              <a:pPr marL="342900" indent="-342900">
                <a:buAutoNum type="arabicPeriod"/>
              </a:pPr>
              <a:r>
                <a:rPr lang="en-US" sz="1600" dirty="0" smtClean="0">
                  <a:solidFill>
                    <a:srgbClr val="00487E"/>
                  </a:solidFill>
                </a:rPr>
                <a:t>Less </a:t>
              </a:r>
              <a:r>
                <a:rPr lang="en-US" sz="1600" dirty="0">
                  <a:solidFill>
                    <a:srgbClr val="00487E"/>
                  </a:solidFill>
                </a:rPr>
                <a:t>data cleaning required</a:t>
              </a:r>
              <a:endParaRPr lang="en-US" sz="1600" dirty="0" smtClean="0">
                <a:solidFill>
                  <a:srgbClr val="00487E"/>
                </a:solidFill>
              </a:endParaRPr>
            </a:p>
            <a:p>
              <a:pPr marL="342900" indent="-342900">
                <a:buAutoNum type="arabicPeriod"/>
              </a:pPr>
              <a:r>
                <a:rPr lang="en-US" sz="1600" dirty="0" smtClean="0">
                  <a:solidFill>
                    <a:srgbClr val="00487E"/>
                  </a:solidFill>
                </a:rPr>
                <a:t>Data </a:t>
              </a:r>
              <a:r>
                <a:rPr lang="en-US" sz="1600" dirty="0">
                  <a:solidFill>
                    <a:srgbClr val="00487E"/>
                  </a:solidFill>
                </a:rPr>
                <a:t>type is not a </a:t>
              </a:r>
              <a:r>
                <a:rPr lang="en-US" sz="1600" dirty="0" smtClean="0">
                  <a:solidFill>
                    <a:srgbClr val="00487E"/>
                  </a:solidFill>
                </a:rPr>
                <a:t>constraint (handle both numerical and categorical variable)</a:t>
              </a:r>
            </a:p>
            <a:p>
              <a:endParaRPr lang="en-US" sz="1500" dirty="0">
                <a:solidFill>
                  <a:srgbClr val="00487E"/>
                </a:solidFill>
              </a:endParaRPr>
            </a:p>
            <a:p>
              <a:r>
                <a:rPr lang="en-US" b="1" dirty="0" smtClean="0">
                  <a:solidFill>
                    <a:srgbClr val="00487E"/>
                  </a:solidFill>
                </a:rPr>
                <a:t>Disadvantages:</a:t>
              </a:r>
            </a:p>
            <a:p>
              <a:pPr marL="342900" indent="-342900">
                <a:buAutoNum type="arabicPeriod"/>
              </a:pPr>
              <a:r>
                <a:rPr lang="en-US" sz="1600" dirty="0" smtClean="0">
                  <a:solidFill>
                    <a:srgbClr val="00487E"/>
                  </a:solidFill>
                </a:rPr>
                <a:t>Over </a:t>
              </a:r>
              <a:r>
                <a:rPr lang="en-US" sz="1600" dirty="0">
                  <a:solidFill>
                    <a:srgbClr val="00487E"/>
                  </a:solidFill>
                </a:rPr>
                <a:t>fitting</a:t>
              </a:r>
              <a:endParaRPr lang="en-US" sz="1600" dirty="0" smtClean="0">
                <a:solidFill>
                  <a:srgbClr val="00487E"/>
                </a:solidFill>
              </a:endParaRPr>
            </a:p>
            <a:p>
              <a:pPr marL="342900" indent="-342900">
                <a:buAutoNum type="arabicPeriod"/>
              </a:pPr>
              <a:r>
                <a:rPr lang="en-US" sz="1600" dirty="0" smtClean="0">
                  <a:solidFill>
                    <a:srgbClr val="00487E"/>
                  </a:solidFill>
                </a:rPr>
                <a:t>Not fit </a:t>
              </a:r>
              <a:r>
                <a:rPr lang="en-US" sz="1600" dirty="0">
                  <a:solidFill>
                    <a:srgbClr val="00487E"/>
                  </a:solidFill>
                </a:rPr>
                <a:t>for continuous </a:t>
              </a:r>
              <a:r>
                <a:rPr lang="en-US" sz="1600" dirty="0" smtClean="0">
                  <a:solidFill>
                    <a:srgbClr val="00487E"/>
                  </a:solidFill>
                </a:rPr>
                <a:t>variables</a:t>
              </a:r>
              <a:endParaRPr lang="en-US" sz="1500" dirty="0" smtClean="0">
                <a:solidFill>
                  <a:srgbClr val="00487E"/>
                </a:solidFill>
              </a:endParaRPr>
            </a:p>
          </p:txBody>
        </p:sp>
        <p:sp>
          <p:nvSpPr>
            <p:cNvPr id="30" name="Rectangle 29"/>
            <p:cNvSpPr/>
            <p:nvPr/>
          </p:nvSpPr>
          <p:spPr>
            <a:xfrm>
              <a:off x="5689602" y="2669378"/>
              <a:ext cx="5069878" cy="2546349"/>
            </a:xfrm>
            <a:prstGeom prst="rect">
              <a:avLst/>
            </a:prstGeom>
            <a:noFill/>
            <a:ln w="28575">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7994E089-025A-4C69-B940-7F951870B5E4}"/>
              </a:ext>
            </a:extLst>
          </p:cNvPr>
          <p:cNvSpPr txBox="1"/>
          <p:nvPr/>
        </p:nvSpPr>
        <p:spPr>
          <a:xfrm>
            <a:off x="553047" y="1342382"/>
            <a:ext cx="10808885" cy="138499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indent="914400" algn="just"/>
            <a:r>
              <a:rPr lang="en-US" altLang="en-US" sz="1800" b="1" i="0" dirty="0" smtClean="0">
                <a:solidFill>
                  <a:srgbClr val="00487E"/>
                </a:solidFill>
                <a:latin typeface="Segoe UI" panose="020B0502040204020203" pitchFamily="34" charset="0"/>
              </a:rPr>
              <a:t>A </a:t>
            </a:r>
            <a:r>
              <a:rPr lang="en-US" altLang="en-US" sz="1800" b="1" i="0" dirty="0">
                <a:solidFill>
                  <a:srgbClr val="00487E"/>
                </a:solidFill>
                <a:latin typeface="Segoe UI" panose="020B0502040204020203" pitchFamily="34" charset="0"/>
              </a:rPr>
              <a:t>decision tree is </a:t>
            </a:r>
            <a:r>
              <a:rPr lang="en-US" altLang="en-US" sz="1800" i="0" dirty="0">
                <a:solidFill>
                  <a:srgbClr val="00487E"/>
                </a:solidFill>
                <a:latin typeface="Segoe UI" panose="020B0502040204020203" pitchFamily="34" charset="0"/>
              </a:rPr>
              <a:t>a flowchart-like structure in which </a:t>
            </a:r>
            <a:r>
              <a:rPr lang="en-US" altLang="en-US" sz="1800" i="0" dirty="0">
                <a:solidFill>
                  <a:srgbClr val="00B050"/>
                </a:solidFill>
                <a:latin typeface="Segoe UI" panose="020B0502040204020203" pitchFamily="34" charset="0"/>
              </a:rPr>
              <a:t>each internal node represents a test </a:t>
            </a:r>
            <a:r>
              <a:rPr lang="en-US" altLang="en-US" sz="1800" i="0" dirty="0">
                <a:solidFill>
                  <a:srgbClr val="00487E"/>
                </a:solidFill>
                <a:latin typeface="Segoe UI" panose="020B0502040204020203" pitchFamily="34" charset="0"/>
              </a:rPr>
              <a:t>on a feature (e.g. whether a coin flip comes up heads or tails) , each </a:t>
            </a:r>
            <a:r>
              <a:rPr lang="en-US" altLang="en-US" sz="1800" i="0" dirty="0">
                <a:solidFill>
                  <a:srgbClr val="00B050"/>
                </a:solidFill>
                <a:latin typeface="Segoe UI" panose="020B0502040204020203" pitchFamily="34" charset="0"/>
              </a:rPr>
              <a:t>leaf node represents a class label </a:t>
            </a:r>
            <a:r>
              <a:rPr lang="en-US" altLang="en-US" sz="1800" i="0" dirty="0">
                <a:solidFill>
                  <a:srgbClr val="00487E"/>
                </a:solidFill>
                <a:latin typeface="Segoe UI" panose="020B0502040204020203" pitchFamily="34" charset="0"/>
              </a:rPr>
              <a:t>(decision taken after computing all features) and </a:t>
            </a:r>
            <a:r>
              <a:rPr lang="en-US" altLang="en-US" sz="1800" i="0" dirty="0">
                <a:solidFill>
                  <a:srgbClr val="00B050"/>
                </a:solidFill>
                <a:latin typeface="Segoe UI" panose="020B0502040204020203" pitchFamily="34" charset="0"/>
              </a:rPr>
              <a:t>branches represent conjunctions of features </a:t>
            </a:r>
            <a:r>
              <a:rPr lang="en-US" altLang="en-US" sz="1800" i="0" dirty="0">
                <a:solidFill>
                  <a:srgbClr val="00487E"/>
                </a:solidFill>
                <a:latin typeface="Segoe UI" panose="020B0502040204020203" pitchFamily="34" charset="0"/>
              </a:rPr>
              <a:t>that lead to those class </a:t>
            </a:r>
            <a:r>
              <a:rPr lang="en-US" altLang="en-US" sz="1800" i="0" dirty="0" smtClean="0">
                <a:solidFill>
                  <a:srgbClr val="00487E"/>
                </a:solidFill>
                <a:latin typeface="Segoe UI" panose="020B0502040204020203" pitchFamily="34" charset="0"/>
              </a:rPr>
              <a:t>labels and the </a:t>
            </a:r>
            <a:r>
              <a:rPr lang="en-US" altLang="en-US" sz="1800" i="0" dirty="0">
                <a:solidFill>
                  <a:srgbClr val="00B050"/>
                </a:solidFill>
                <a:latin typeface="Segoe UI" panose="020B0502040204020203" pitchFamily="34" charset="0"/>
              </a:rPr>
              <a:t>paths from root to leaf represent classification </a:t>
            </a:r>
            <a:r>
              <a:rPr lang="en-US" altLang="en-US" sz="1800" i="0" dirty="0" smtClean="0">
                <a:solidFill>
                  <a:srgbClr val="00B050"/>
                </a:solidFill>
                <a:latin typeface="Segoe UI" panose="020B0502040204020203" pitchFamily="34" charset="0"/>
              </a:rPr>
              <a:t>rules. </a:t>
            </a:r>
            <a:endParaRPr lang="en-US" altLang="en-US" sz="1800" i="0" dirty="0">
              <a:solidFill>
                <a:srgbClr val="00B050"/>
              </a:solidFill>
              <a:latin typeface="Segoe UI" panose="020B0502040204020203" pitchFamily="34" charset="0"/>
            </a:endParaRPr>
          </a:p>
          <a:p>
            <a:pPr indent="914400" algn="just"/>
            <a:endParaRPr lang="en-US" sz="1800" i="0" dirty="0" smtClean="0">
              <a:solidFill>
                <a:srgbClr val="00B050"/>
              </a:solidFill>
              <a:latin typeface="Segoe UI" panose="020B0502040204020203" pitchFamily="34" charset="0"/>
            </a:endParaRPr>
          </a:p>
        </p:txBody>
      </p:sp>
      <p:grpSp>
        <p:nvGrpSpPr>
          <p:cNvPr id="3" name="Group 2"/>
          <p:cNvGrpSpPr/>
          <p:nvPr/>
        </p:nvGrpSpPr>
        <p:grpSpPr>
          <a:xfrm>
            <a:off x="449181" y="414980"/>
            <a:ext cx="2919662" cy="599364"/>
            <a:chOff x="4154906" y="414980"/>
            <a:chExt cx="2919662" cy="599364"/>
          </a:xfrm>
        </p:grpSpPr>
        <p:sp>
          <p:nvSpPr>
            <p:cNvPr id="14" name="Rectangle 13"/>
            <p:cNvSpPr/>
            <p:nvPr/>
          </p:nvSpPr>
          <p:spPr>
            <a:xfrm>
              <a:off x="4727554" y="483220"/>
              <a:ext cx="2185470"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Decision Tree</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6" y="414980"/>
              <a:ext cx="2919662"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7</a:t>
                </a:r>
                <a:endParaRPr lang="en-US" sz="2000" dirty="0"/>
              </a:p>
            </p:txBody>
          </p:sp>
        </p:grpSp>
      </p:grpSp>
      <p:pic>
        <p:nvPicPr>
          <p:cNvPr id="17" name="Picture 16"/>
          <p:cNvPicPr>
            <a:picLocks noChangeAspect="1"/>
          </p:cNvPicPr>
          <p:nvPr/>
        </p:nvPicPr>
        <p:blipFill>
          <a:blip r:embed="rId4"/>
          <a:stretch>
            <a:fillRect/>
          </a:stretch>
        </p:blipFill>
        <p:spPr>
          <a:xfrm>
            <a:off x="449180" y="2691471"/>
            <a:ext cx="5199944" cy="2847891"/>
          </a:xfrm>
          <a:prstGeom prst="rect">
            <a:avLst/>
          </a:prstGeom>
        </p:spPr>
      </p:pic>
      <p:sp>
        <p:nvSpPr>
          <p:cNvPr id="31" name="Rectangle 30"/>
          <p:cNvSpPr/>
          <p:nvPr/>
        </p:nvSpPr>
        <p:spPr>
          <a:xfrm>
            <a:off x="8355109" y="526121"/>
            <a:ext cx="3109890"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Classification &amp; Regression</a:t>
            </a:r>
            <a:endParaRPr lang="en-US" dirty="0"/>
          </a:p>
        </p:txBody>
      </p:sp>
      <p:pic>
        <p:nvPicPr>
          <p:cNvPr id="32" name="Audio 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8588429"/>
      </p:ext>
    </p:extLst>
  </p:cSld>
  <p:clrMapOvr>
    <a:masterClrMapping/>
  </p:clrMapOvr>
  <mc:AlternateContent xmlns:mc="http://schemas.openxmlformats.org/markup-compatibility/2006">
    <mc:Choice xmlns:p14="http://schemas.microsoft.com/office/powerpoint/2010/main" Requires="p14">
      <p:transition spd="slow" p14:dur="2000" advTm="125008"/>
    </mc:Choice>
    <mc:Fallback>
      <p:transition spd="slow" advTm="125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extLst mod="1">
    <p:ext uri="{3A86A75C-4F4B-4683-9AE1-C65F6400EC91}">
      <p14:laserTraceLst xmlns:p14="http://schemas.microsoft.com/office/powerpoint/2010/main">
        <p14:tracePtLst>
          <p14:tracePt t="2230" x="669925" y="5062538"/>
          <p14:tracePt t="2335" x="669925" y="5054600"/>
          <p14:tracePt t="2343" x="669925" y="5045075"/>
          <p14:tracePt t="2351" x="669925" y="5037138"/>
          <p14:tracePt t="2379" x="669925" y="4956175"/>
          <p14:tracePt t="2413" x="669925" y="4643438"/>
          <p14:tracePt t="2430" x="723900" y="4259263"/>
          <p14:tracePt t="2446" x="812800" y="3894138"/>
          <p14:tracePt t="2463" x="990600" y="3357563"/>
          <p14:tracePt t="2479" x="1250950" y="2840038"/>
          <p14:tracePt t="2496" x="1455738" y="2482850"/>
          <p14:tracePt t="2513" x="1562100" y="2286000"/>
          <p14:tracePt t="2529" x="1643063" y="2116138"/>
          <p14:tracePt t="2546" x="1714500" y="1955800"/>
          <p14:tracePt t="2563" x="1751013" y="1803400"/>
          <p14:tracePt t="2579" x="1785938" y="1643063"/>
          <p14:tracePt t="2596" x="1795463" y="1490663"/>
          <p14:tracePt t="2613" x="1795463" y="1347788"/>
          <p14:tracePt t="2616" x="1795463" y="1295400"/>
          <p14:tracePt t="2630" x="1785938" y="1241425"/>
          <p14:tracePt t="2646" x="1776413" y="1204913"/>
          <p14:tracePt t="2663" x="1776413" y="1169988"/>
          <p14:tracePt t="2679" x="1776413" y="1116013"/>
          <p14:tracePt t="2696" x="1776413" y="1027113"/>
          <p14:tracePt t="2713" x="1776413" y="982663"/>
          <p14:tracePt t="2831" x="1776413" y="973138"/>
          <p14:tracePt t="2839" x="1776413" y="965200"/>
          <p14:tracePt t="2855" x="1776413" y="955675"/>
          <p14:tracePt t="3247" x="1812925" y="982663"/>
          <p14:tracePt t="3255" x="1866900" y="1009650"/>
          <p14:tracePt t="3264" x="1919288" y="1027113"/>
          <p14:tracePt t="3280" x="2036763" y="1081088"/>
          <p14:tracePt t="3296" x="2232025" y="1160463"/>
          <p14:tracePt t="3313" x="2554288" y="1268413"/>
          <p14:tracePt t="3329" x="2786063" y="1330325"/>
          <p14:tracePt t="3363" x="3017838" y="1366838"/>
          <p14:tracePt t="3396" x="3089275" y="1357313"/>
          <p14:tracePt t="3413" x="3133725" y="1330325"/>
          <p14:tracePt t="3430" x="3259138" y="1143000"/>
          <p14:tracePt t="3446" x="3330575" y="1027113"/>
          <p14:tracePt t="3463" x="3394075" y="938213"/>
          <p14:tracePt t="3479" x="3419475" y="866775"/>
          <p14:tracePt t="3496" x="3455988" y="803275"/>
          <p14:tracePt t="3513" x="3482975" y="696913"/>
          <p14:tracePt t="3529" x="3500438" y="608013"/>
          <p14:tracePt t="3546" x="3500438" y="536575"/>
          <p14:tracePt t="3563" x="3500438" y="455613"/>
          <p14:tracePt t="3579" x="3438525" y="393700"/>
          <p14:tracePt t="3596" x="3375025" y="339725"/>
          <p14:tracePt t="3613" x="3303588" y="285750"/>
          <p14:tracePt t="3630" x="3197225" y="214313"/>
          <p14:tracePt t="3646" x="3133725" y="169863"/>
          <p14:tracePt t="3663" x="3054350" y="133350"/>
          <p14:tracePt t="3679" x="3009900" y="107950"/>
          <p14:tracePt t="3696" x="2973388" y="88900"/>
          <p14:tracePt t="3729" x="2965450" y="88900"/>
          <p14:tracePt t="4679" x="2946400" y="88900"/>
          <p14:tracePt t="4687" x="2938463" y="98425"/>
          <p14:tracePt t="4696" x="2928938" y="107950"/>
          <p14:tracePt t="4729" x="2840038" y="160338"/>
          <p14:tracePt t="4763" x="2732088" y="268288"/>
          <p14:tracePt t="4779" x="2660650" y="330200"/>
          <p14:tracePt t="4796" x="2625725" y="374650"/>
          <p14:tracePt t="4813" x="2589213" y="428625"/>
          <p14:tracePt t="4830" x="2527300" y="527050"/>
          <p14:tracePt t="4846" x="2490788" y="581025"/>
          <p14:tracePt t="4863" x="2482850" y="633413"/>
          <p14:tracePt t="4879" x="2446338" y="714375"/>
          <p14:tracePt t="4896" x="2428875" y="795338"/>
          <p14:tracePt t="4913" x="2428875" y="830263"/>
          <p14:tracePt t="4929" x="2428875" y="874713"/>
          <p14:tracePt t="4946" x="2428875" y="901700"/>
          <p14:tracePt t="4962" x="2428875" y="938213"/>
          <p14:tracePt t="4979" x="2428875" y="965200"/>
          <p14:tracePt t="4996" x="2446338" y="982663"/>
          <p14:tracePt t="5012" x="2465388" y="1000125"/>
          <p14:tracePt t="5030" x="2544763" y="1036638"/>
          <p14:tracePt t="5046" x="2562225" y="1036638"/>
          <p14:tracePt t="5062" x="2581275" y="1044575"/>
          <p14:tracePt t="5079" x="2589213" y="1044575"/>
          <p14:tracePt t="5095" x="2598738" y="1044575"/>
          <p14:tracePt t="5158" x="2608263" y="1044575"/>
          <p14:tracePt t="5166" x="2616200" y="1044575"/>
          <p14:tracePt t="6015" x="2616200" y="1054100"/>
          <p14:tracePt t="6031" x="2616200" y="1062038"/>
          <p14:tracePt t="7415" x="2625725" y="1062038"/>
          <p14:tracePt t="7423" x="2643188" y="1062038"/>
          <p14:tracePt t="7431" x="2652713" y="1054100"/>
          <p14:tracePt t="7446" x="2705100" y="1017588"/>
          <p14:tracePt t="7463" x="2830513" y="973138"/>
          <p14:tracePt t="7479" x="3054350" y="919163"/>
          <p14:tracePt t="7512" x="4286250" y="874713"/>
          <p14:tracePt t="7546" x="5715000" y="884238"/>
          <p14:tracePt t="7563" x="6323013" y="884238"/>
          <p14:tracePt t="7579" x="7116763" y="884238"/>
          <p14:tracePt t="7596" x="8089900" y="884238"/>
          <p14:tracePt t="7613" x="9153525" y="884238"/>
          <p14:tracePt t="7630" x="10528300" y="884238"/>
          <p14:tracePt t="7646" x="11109325" y="884238"/>
          <p14:tracePt t="7662" x="11287125" y="884238"/>
          <p14:tracePt t="7679" x="11304588" y="884238"/>
          <p14:tracePt t="7879" x="11269663" y="884238"/>
          <p14:tracePt t="7887" x="11206163" y="884238"/>
          <p14:tracePt t="7896" x="11109325" y="884238"/>
          <p14:tracePt t="7912" x="10885488" y="884238"/>
          <p14:tracePt t="7929" x="10609263" y="884238"/>
          <p14:tracePt t="7946" x="10385425" y="911225"/>
          <p14:tracePt t="7963" x="10225088" y="938213"/>
          <p14:tracePt t="7979" x="10144125" y="955675"/>
          <p14:tracePt t="7996" x="10090150" y="965200"/>
          <p14:tracePt t="8013" x="10063163" y="965200"/>
          <p14:tracePt t="8030" x="10028238" y="982663"/>
          <p14:tracePt t="8046" x="10018713" y="982663"/>
          <p14:tracePt t="8575" x="10028238" y="982663"/>
          <p14:tracePt t="8583" x="10037763" y="982663"/>
          <p14:tracePt t="8599" x="10045700" y="982663"/>
          <p14:tracePt t="8613" x="10045700" y="973138"/>
          <p14:tracePt t="8630" x="10072688" y="955675"/>
          <p14:tracePt t="8646" x="10090150" y="938213"/>
          <p14:tracePt t="8664" x="10109200" y="928688"/>
          <p14:tracePt t="8696" x="10206038" y="893763"/>
          <p14:tracePt t="8729" x="10348913" y="893763"/>
          <p14:tracePt t="8746" x="10385425" y="893763"/>
          <p14:tracePt t="8763" x="10466388" y="893763"/>
          <p14:tracePt t="8779" x="10582275" y="893763"/>
          <p14:tracePt t="8796" x="10671175" y="901700"/>
          <p14:tracePt t="8812" x="10742613" y="911225"/>
          <p14:tracePt t="8830" x="10841038" y="928688"/>
          <p14:tracePt t="8846" x="10895013" y="928688"/>
          <p14:tracePt t="8863" x="11010900" y="938213"/>
          <p14:tracePt t="8879" x="11206163" y="955675"/>
          <p14:tracePt t="8896" x="11420475" y="982663"/>
          <p14:tracePt t="8913" x="11555413" y="990600"/>
          <p14:tracePt t="8929" x="11599863" y="990600"/>
          <p14:tracePt t="8946" x="11609388" y="990600"/>
          <p14:tracePt t="9711" x="11563350" y="990600"/>
          <p14:tracePt t="9718" x="11447463" y="1017588"/>
          <p14:tracePt t="9729" x="11260138" y="1054100"/>
          <p14:tracePt t="9746" x="10671175" y="1098550"/>
          <p14:tracePt t="9763" x="10010775" y="1108075"/>
          <p14:tracePt t="9780" x="9447213" y="1108075"/>
          <p14:tracePt t="9796" x="8912225" y="1108075"/>
          <p14:tracePt t="9830" x="8134350" y="1108075"/>
          <p14:tracePt t="9862" x="7286625" y="1285875"/>
          <p14:tracePt t="9879" x="7126288" y="1339850"/>
          <p14:tracePt t="9896" x="7054850" y="1366838"/>
          <p14:tracePt t="9912" x="7000875" y="1393825"/>
          <p14:tracePt t="9929" x="6946900" y="1438275"/>
          <p14:tracePt t="9946" x="6858000" y="1473200"/>
          <p14:tracePt t="9962" x="6732588" y="1517650"/>
          <p14:tracePt t="9979" x="6554788" y="1554163"/>
          <p14:tracePt t="9996" x="6340475" y="1589088"/>
          <p14:tracePt t="10012" x="6072188" y="1625600"/>
          <p14:tracePt t="10030" x="5840413" y="1679575"/>
          <p14:tracePt t="10046" x="5572125" y="1704975"/>
          <p14:tracePt t="10062" x="5419725" y="1704975"/>
          <p14:tracePt t="10079" x="5251450" y="1704975"/>
          <p14:tracePt t="10096" x="5072063" y="1704975"/>
          <p14:tracePt t="10112" x="4884738" y="1704975"/>
          <p14:tracePt t="10129" x="4732338" y="1714500"/>
          <p14:tracePt t="10147" x="4625975" y="1731963"/>
          <p14:tracePt t="10162" x="4554538" y="1741488"/>
          <p14:tracePt t="10167" x="4527550" y="1741488"/>
          <p14:tracePt t="10179" x="4491038" y="1741488"/>
          <p14:tracePt t="10196" x="4394200" y="1741488"/>
          <p14:tracePt t="10212" x="4322763" y="1741488"/>
          <p14:tracePt t="10230" x="4170363" y="1724025"/>
          <p14:tracePt t="10246" x="4081463" y="1714500"/>
          <p14:tracePt t="10262" x="4000500" y="1714500"/>
          <p14:tracePt t="10279" x="3956050" y="1704975"/>
          <p14:tracePt t="10296" x="3902075" y="1697038"/>
          <p14:tracePt t="10312" x="3884613" y="1679575"/>
          <p14:tracePt t="10329" x="3840163" y="1670050"/>
          <p14:tracePt t="10346" x="3803650" y="1652588"/>
          <p14:tracePt t="10362" x="3751263" y="1633538"/>
          <p14:tracePt t="10379" x="3714750" y="1625600"/>
          <p14:tracePt t="10396" x="3660775" y="1598613"/>
          <p14:tracePt t="10412" x="3581400" y="1544638"/>
          <p14:tracePt t="10430" x="3419475" y="1438275"/>
          <p14:tracePt t="10446" x="3330575" y="1393825"/>
          <p14:tracePt t="10462" x="3295650" y="1366838"/>
          <p14:tracePt t="10591" x="3295650" y="1357313"/>
          <p14:tracePt t="10631" x="3295650" y="1347788"/>
          <p14:tracePt t="10639" x="3295650" y="1339850"/>
          <p14:tracePt t="10671" x="3295650" y="1330325"/>
          <p14:tracePt t="10703" x="3295650" y="1322388"/>
          <p14:tracePt t="10719" x="3295650" y="1303338"/>
          <p14:tracePt t="10726" x="3295650" y="1295400"/>
          <p14:tracePt t="10735" x="3295650" y="1285875"/>
          <p14:tracePt t="10746" x="3295650" y="1268413"/>
          <p14:tracePt t="10762" x="3276600" y="1250950"/>
          <p14:tracePt t="10779" x="3251200" y="1231900"/>
          <p14:tracePt t="10796" x="3241675" y="1223963"/>
          <p14:tracePt t="10812" x="3232150" y="1223963"/>
          <p14:tracePt t="10830" x="3197225" y="1204913"/>
          <p14:tracePt t="10846" x="3170238" y="1204913"/>
          <p14:tracePt t="10862" x="3143250" y="1187450"/>
          <p14:tracePt t="10879" x="3116263" y="1179513"/>
          <p14:tracePt t="10896" x="3081338" y="1160463"/>
          <p14:tracePt t="10912" x="3054350" y="1152525"/>
          <p14:tracePt t="10929" x="3036888" y="1133475"/>
          <p14:tracePt t="10946" x="3009900" y="1116013"/>
          <p14:tracePt t="10962" x="2965450" y="1098550"/>
          <p14:tracePt t="10979" x="2946400" y="1098550"/>
          <p14:tracePt t="10996" x="2919413" y="1081088"/>
          <p14:tracePt t="11012" x="2874963" y="1071563"/>
          <p14:tracePt t="11030" x="2759075" y="1071563"/>
          <p14:tracePt t="11046" x="2660650" y="1044575"/>
          <p14:tracePt t="11062" x="2562225" y="1027113"/>
          <p14:tracePt t="11079" x="2473325" y="990600"/>
          <p14:tracePt t="11096" x="2384425" y="982663"/>
          <p14:tracePt t="11112" x="2303463" y="973138"/>
          <p14:tracePt t="11129" x="2205038" y="973138"/>
          <p14:tracePt t="11146" x="2125663" y="973138"/>
          <p14:tracePt t="11162" x="2071688" y="973138"/>
          <p14:tracePt t="11166" x="2044700" y="973138"/>
          <p14:tracePt t="11179" x="2017713" y="973138"/>
          <p14:tracePt t="11196" x="1965325" y="973138"/>
          <p14:tracePt t="11212" x="1911350" y="973138"/>
          <p14:tracePt t="11229" x="1857375" y="990600"/>
          <p14:tracePt t="11246" x="1785938" y="1027113"/>
          <p14:tracePt t="11262" x="1731963" y="1062038"/>
          <p14:tracePt t="11280" x="1697038" y="1089025"/>
          <p14:tracePt t="11296" x="1670050" y="1125538"/>
          <p14:tracePt t="11312" x="1643063" y="1179513"/>
          <p14:tracePt t="11329" x="1633538" y="1258888"/>
          <p14:tracePt t="11346" x="1633538" y="1330325"/>
          <p14:tracePt t="11362" x="1633538" y="1401763"/>
          <p14:tracePt t="11379" x="1633538" y="1455738"/>
          <p14:tracePt t="11396" x="1633538" y="1500188"/>
          <p14:tracePt t="11412" x="1652588" y="1536700"/>
          <p14:tracePt t="11430" x="1679575" y="1581150"/>
          <p14:tracePt t="11446" x="1704975" y="1608138"/>
          <p14:tracePt t="11462" x="1741488" y="1633538"/>
          <p14:tracePt t="11479" x="1812925" y="1660525"/>
          <p14:tracePt t="11496" x="1919288" y="1704975"/>
          <p14:tracePt t="11512" x="2062163" y="1758950"/>
          <p14:tracePt t="11529" x="2197100" y="1803400"/>
          <p14:tracePt t="11546" x="2322513" y="1847850"/>
          <p14:tracePt t="11562" x="2455863" y="1884363"/>
          <p14:tracePt t="11579" x="2598738" y="1911350"/>
          <p14:tracePt t="11596" x="2732088" y="1928813"/>
          <p14:tracePt t="11612" x="2847975" y="1928813"/>
          <p14:tracePt t="11630" x="2965450" y="1928813"/>
          <p14:tracePt t="11646" x="3017838" y="1928813"/>
          <p14:tracePt t="11662" x="3071813" y="1901825"/>
          <p14:tracePt t="11679" x="3125788" y="1874838"/>
          <p14:tracePt t="11696" x="3197225" y="1857375"/>
          <p14:tracePt t="11712" x="3241675" y="1822450"/>
          <p14:tracePt t="11729" x="3286125" y="1758950"/>
          <p14:tracePt t="11746" x="3313113" y="1724025"/>
          <p14:tracePt t="11762" x="3340100" y="1679575"/>
          <p14:tracePt t="11779" x="3340100" y="1652588"/>
          <p14:tracePt t="11796" x="3340100" y="1616075"/>
          <p14:tracePt t="11812" x="3340100" y="1581150"/>
          <p14:tracePt t="11830" x="3303588" y="1490663"/>
          <p14:tracePt t="11846" x="3251200" y="1428750"/>
          <p14:tracePt t="11862" x="3197225" y="1374775"/>
          <p14:tracePt t="11879" x="3160713" y="1339850"/>
          <p14:tracePt t="11895" x="3116263" y="1322388"/>
          <p14:tracePt t="11912" x="3081338" y="1303338"/>
          <p14:tracePt t="11929" x="3044825" y="1295400"/>
          <p14:tracePt t="11946" x="3000375" y="1295400"/>
          <p14:tracePt t="11962" x="2982913" y="1295400"/>
          <p14:tracePt t="11979" x="2955925" y="1295400"/>
          <p14:tracePt t="11996" x="2938463" y="1295400"/>
          <p14:tracePt t="12012" x="2911475" y="1295400"/>
          <p14:tracePt t="12030" x="2884488" y="1295400"/>
          <p14:tracePt t="12046" x="2874963" y="1295400"/>
          <p14:tracePt t="12895" x="2884488" y="1295400"/>
          <p14:tracePt t="12903" x="2894013" y="1295400"/>
          <p14:tracePt t="12912" x="2901950" y="1295400"/>
          <p14:tracePt t="12929" x="2928938" y="1295400"/>
          <p14:tracePt t="12946" x="2965450" y="1295400"/>
          <p14:tracePt t="12963" x="2990850" y="1295400"/>
          <p14:tracePt t="12979" x="3062288" y="1322388"/>
          <p14:tracePt t="13012" x="3313113" y="1393825"/>
          <p14:tracePt t="13046" x="3429000" y="1428750"/>
          <p14:tracePt t="13062" x="3455988" y="1438275"/>
          <p14:tracePt t="13079" x="3517900" y="1446213"/>
          <p14:tracePt t="13095" x="3625850" y="1465263"/>
          <p14:tracePt t="13112" x="3732213" y="1482725"/>
          <p14:tracePt t="13129" x="3813175" y="1500188"/>
          <p14:tracePt t="13146" x="3867150" y="1517650"/>
          <p14:tracePt t="13162" x="3929063" y="1536700"/>
          <p14:tracePt t="13179" x="4000500" y="1554163"/>
          <p14:tracePt t="13182" x="4037013" y="1562100"/>
          <p14:tracePt t="13195" x="4081463" y="1571625"/>
          <p14:tracePt t="13213" x="4125913" y="1581150"/>
          <p14:tracePt t="13229" x="4152900" y="1589088"/>
          <p14:tracePt t="13246" x="4179888" y="1589088"/>
          <p14:tracePt t="13262" x="4214813" y="1598613"/>
          <p14:tracePt t="13279" x="4303713" y="1598613"/>
          <p14:tracePt t="13295" x="4429125" y="1598613"/>
          <p14:tracePt t="13312" x="4554538" y="1598613"/>
          <p14:tracePt t="13329" x="4633913" y="1598613"/>
          <p14:tracePt t="13345" x="4705350" y="1598613"/>
          <p14:tracePt t="13362" x="4759325" y="1581150"/>
          <p14:tracePt t="13379" x="4813300" y="1562100"/>
          <p14:tracePt t="13396" x="4875213" y="1527175"/>
          <p14:tracePt t="13412" x="4929188" y="1500188"/>
          <p14:tracePt t="13429" x="4956175" y="1473200"/>
          <p14:tracePt t="13446" x="4983163" y="1446213"/>
          <p14:tracePt t="13462" x="4983163" y="1438275"/>
          <p14:tracePt t="13479" x="4983163" y="1428750"/>
          <p14:tracePt t="13495" x="4983163" y="1411288"/>
          <p14:tracePt t="13512" x="4983163" y="1384300"/>
          <p14:tracePt t="13529" x="4956175" y="1322388"/>
          <p14:tracePt t="13546" x="4840288" y="1268413"/>
          <p14:tracePt t="13562" x="4714875" y="1196975"/>
          <p14:tracePt t="13579" x="4598988" y="1133475"/>
          <p14:tracePt t="13595" x="4456113" y="1081088"/>
          <p14:tracePt t="13612" x="4340225" y="1044575"/>
          <p14:tracePt t="13629" x="4232275" y="1009650"/>
          <p14:tracePt t="13646" x="4054475" y="1000125"/>
          <p14:tracePt t="13662" x="3919538" y="1027113"/>
          <p14:tracePt t="13679" x="3759200" y="1133475"/>
          <p14:tracePt t="13695" x="3589338" y="1250950"/>
          <p14:tracePt t="13712" x="3455988" y="1366838"/>
          <p14:tracePt t="13729" x="3411538" y="1455738"/>
          <p14:tracePt t="13746" x="3411538" y="1536700"/>
          <p14:tracePt t="13762" x="3438525" y="1598613"/>
          <p14:tracePt t="13779" x="3616325" y="1704975"/>
          <p14:tracePt t="13796" x="3822700" y="1785938"/>
          <p14:tracePt t="13812" x="4071938" y="1857375"/>
          <p14:tracePt t="13830" x="4518025" y="1928813"/>
          <p14:tracePt t="13846" x="4803775" y="1938338"/>
          <p14:tracePt t="13862" x="5045075" y="1938338"/>
          <p14:tracePt t="13879" x="5214938" y="1874838"/>
          <p14:tracePt t="13895" x="5322888" y="1830388"/>
          <p14:tracePt t="13912" x="5402263" y="1751013"/>
          <p14:tracePt t="13929" x="5429250" y="1679575"/>
          <p14:tracePt t="13945" x="5438775" y="1652588"/>
          <p14:tracePt t="13962" x="5438775" y="1633538"/>
          <p14:tracePt t="13979" x="5438775" y="1625600"/>
          <p14:tracePt t="14012" x="5438775" y="1616075"/>
          <p14:tracePt t="14029" x="5419725" y="1598613"/>
          <p14:tracePt t="14046" x="5330825" y="1554163"/>
          <p14:tracePt t="14063" x="5286375" y="1517650"/>
          <p14:tracePt t="14079" x="5241925" y="1490663"/>
          <p14:tracePt t="14095" x="5232400" y="1490663"/>
          <p14:tracePt t="15399" x="5214938" y="1482725"/>
          <p14:tracePt t="15407" x="5187950" y="1473200"/>
          <p14:tracePt t="15415" x="5153025" y="1455738"/>
          <p14:tracePt t="15429" x="5108575" y="1446213"/>
          <p14:tracePt t="15446" x="4991100" y="1411288"/>
          <p14:tracePt t="15462" x="4894263" y="1393825"/>
          <p14:tracePt t="15495" x="4776788" y="1366838"/>
          <p14:tracePt t="15529" x="4741863" y="1366838"/>
          <p14:tracePt t="15546" x="4732338" y="1366838"/>
          <p14:tracePt t="15579" x="4714875" y="1366838"/>
          <p14:tracePt t="15596" x="4705350" y="1366838"/>
          <p14:tracePt t="15612" x="4697413" y="1366838"/>
          <p14:tracePt t="15767" x="4687888" y="1366838"/>
          <p14:tracePt t="15783" x="4679950" y="1374775"/>
          <p14:tracePt t="15799" x="4670425" y="1384300"/>
          <p14:tracePt t="15807" x="4670425" y="1393825"/>
          <p14:tracePt t="15815" x="4660900" y="1393825"/>
          <p14:tracePt t="15829" x="4652963" y="1401763"/>
          <p14:tracePt t="15846" x="4616450" y="1428750"/>
          <p14:tracePt t="15862" x="4562475" y="1465263"/>
          <p14:tracePt t="15879" x="4456113" y="1536700"/>
          <p14:tracePt t="15895" x="4322763" y="1660525"/>
          <p14:tracePt t="15912" x="4224338" y="1803400"/>
          <p14:tracePt t="15929" x="4125913" y="1911350"/>
          <p14:tracePt t="15946" x="4044950" y="1982788"/>
          <p14:tracePt t="15962" x="3919538" y="2062163"/>
          <p14:tracePt t="15979" x="3776663" y="2179638"/>
          <p14:tracePt t="15996" x="3643313" y="2295525"/>
          <p14:tracePt t="16012" x="3544888" y="2384425"/>
          <p14:tracePt t="16029" x="3465513" y="2455863"/>
          <p14:tracePt t="16046" x="3375025" y="2571750"/>
          <p14:tracePt t="16062" x="3322638" y="2643188"/>
          <p14:tracePt t="16079" x="3295650" y="2724150"/>
          <p14:tracePt t="16095" x="3259138" y="2768600"/>
          <p14:tracePt t="16112" x="3241675" y="2786063"/>
          <p14:tracePt t="16623" x="3251200" y="2786063"/>
          <p14:tracePt t="16639" x="3259138" y="2786063"/>
          <p14:tracePt t="16655" x="3268663" y="2786063"/>
          <p14:tracePt t="16671" x="3286125" y="2786063"/>
          <p14:tracePt t="16681" x="3295650" y="2776538"/>
          <p14:tracePt t="16695" x="3322638" y="2768600"/>
          <p14:tracePt t="16712" x="3348038" y="2751138"/>
          <p14:tracePt t="16745" x="3446463" y="2714625"/>
          <p14:tracePt t="16779" x="3500438" y="2687638"/>
          <p14:tracePt t="16795" x="3527425" y="2670175"/>
          <p14:tracePt t="16812" x="3544888" y="2660650"/>
          <p14:tracePt t="16829" x="3571875" y="2660650"/>
          <p14:tracePt t="16846" x="3633788" y="2652713"/>
          <p14:tracePt t="16862" x="3724275" y="2625725"/>
          <p14:tracePt t="16879" x="3857625" y="2571750"/>
          <p14:tracePt t="16895" x="4037013" y="2482850"/>
          <p14:tracePt t="16912" x="4224338" y="2374900"/>
          <p14:tracePt t="16929" x="4402138" y="2251075"/>
          <p14:tracePt t="16945" x="4572000" y="2160588"/>
          <p14:tracePt t="16962" x="4705350" y="2071688"/>
          <p14:tracePt t="16979" x="4776788" y="2017713"/>
          <p14:tracePt t="16995" x="4840288" y="1973263"/>
          <p14:tracePt t="17012" x="4884738" y="1938338"/>
          <p14:tracePt t="17029" x="4938713" y="1893888"/>
          <p14:tracePt t="17046" x="4973638" y="1812925"/>
          <p14:tracePt t="17062" x="5000625" y="1785938"/>
          <p14:tracePt t="17079" x="5010150" y="1768475"/>
          <p14:tracePt t="17095" x="5010150" y="1758950"/>
          <p14:tracePt t="17112" x="5010150" y="1751013"/>
          <p14:tracePt t="17129" x="5010150" y="1741488"/>
          <p14:tracePt t="17145" x="5018088" y="1724025"/>
          <p14:tracePt t="17162" x="5018088" y="1704975"/>
          <p14:tracePt t="17179" x="5018088" y="1697038"/>
          <p14:tracePt t="17195" x="5018088" y="1679575"/>
          <p14:tracePt t="17212" x="5018088" y="1670050"/>
          <p14:tracePt t="17230" x="5018088" y="1633538"/>
          <p14:tracePt t="17246" x="5018088" y="1616075"/>
          <p14:tracePt t="17262" x="5018088" y="1598613"/>
          <p14:tracePt t="17279" x="5027613" y="1589088"/>
          <p14:tracePt t="17295" x="5027613" y="1581150"/>
          <p14:tracePt t="17312" x="5027613" y="1571625"/>
          <p14:tracePt t="17847" x="5045075" y="1571625"/>
          <p14:tracePt t="17855" x="5081588" y="1571625"/>
          <p14:tracePt t="17863" x="5133975" y="1571625"/>
          <p14:tracePt t="17879" x="5313363" y="1581150"/>
          <p14:tracePt t="17896" x="5473700" y="1608138"/>
          <p14:tracePt t="17913" x="5626100" y="1625600"/>
          <p14:tracePt t="17929" x="5803900" y="1643063"/>
          <p14:tracePt t="17962" x="6116638" y="1652588"/>
          <p14:tracePt t="17995" x="6357938" y="1679575"/>
          <p14:tracePt t="18012" x="6446838" y="1697038"/>
          <p14:tracePt t="18029" x="6491288" y="1697038"/>
          <p14:tracePt t="18046" x="6518275" y="1697038"/>
          <p14:tracePt t="18062" x="6527800" y="1697038"/>
          <p14:tracePt t="18079" x="6537325" y="1697038"/>
          <p14:tracePt t="18095" x="6545263" y="1697038"/>
          <p14:tracePt t="18112" x="6562725" y="1697038"/>
          <p14:tracePt t="18129" x="6581775" y="1697038"/>
          <p14:tracePt t="18145" x="6616700" y="1697038"/>
          <p14:tracePt t="18162" x="6634163" y="1697038"/>
          <p14:tracePt t="18179" x="6643688" y="1697038"/>
          <p14:tracePt t="18195" x="6670675" y="1697038"/>
          <p14:tracePt t="18199" x="6680200" y="1697038"/>
          <p14:tracePt t="18212" x="6697663" y="1697038"/>
          <p14:tracePt t="18229" x="6732588" y="1697038"/>
          <p14:tracePt t="18246" x="6751638" y="1697038"/>
          <p14:tracePt t="18262" x="6759575" y="1697038"/>
          <p14:tracePt t="18471" x="6759575" y="1704975"/>
          <p14:tracePt t="18479" x="6759575" y="1714500"/>
          <p14:tracePt t="18511" x="6751638" y="1714500"/>
          <p14:tracePt t="18535" x="6742113" y="1724025"/>
          <p14:tracePt t="18887" x="6751638" y="1724025"/>
          <p14:tracePt t="18895" x="6759575" y="1724025"/>
          <p14:tracePt t="18934" x="6769100" y="1724025"/>
          <p14:tracePt t="18990" x="6769100" y="1714500"/>
          <p14:tracePt t="18998" x="6786563" y="1704975"/>
          <p14:tracePt t="19028" x="6823075" y="1697038"/>
          <p14:tracePt t="19061" x="6991350" y="1724025"/>
          <p14:tracePt t="19078" x="7037388" y="1731963"/>
          <p14:tracePt t="19095" x="7072313" y="1731963"/>
          <p14:tracePt t="19112" x="7081838" y="1731963"/>
          <p14:tracePt t="19129" x="7099300" y="1731963"/>
          <p14:tracePt t="19145" x="7116763" y="1731963"/>
          <p14:tracePt t="19162" x="7143750" y="1731963"/>
          <p14:tracePt t="19179" x="7197725" y="1731963"/>
          <p14:tracePt t="19182" x="7224713" y="1731963"/>
          <p14:tracePt t="19195" x="7251700" y="1731963"/>
          <p14:tracePt t="19212" x="7304088" y="1731963"/>
          <p14:tracePt t="19229" x="7348538" y="1751013"/>
          <p14:tracePt t="19246" x="7439025" y="1751013"/>
          <p14:tracePt t="19262" x="7500938" y="1751013"/>
          <p14:tracePt t="19279" x="7554913" y="1751013"/>
          <p14:tracePt t="19295" x="7581900" y="1751013"/>
          <p14:tracePt t="19312" x="7589838" y="1751013"/>
          <p14:tracePt t="19329" x="7608888" y="1751013"/>
          <p14:tracePt t="19345" x="7626350" y="1751013"/>
          <p14:tracePt t="19362" x="7653338" y="1751013"/>
          <p14:tracePt t="19379" x="7670800" y="1741488"/>
          <p14:tracePt t="19395" x="7724775" y="1731963"/>
          <p14:tracePt t="19412" x="7759700" y="1731963"/>
          <p14:tracePt t="19429" x="7796213" y="1731963"/>
          <p14:tracePt t="19446" x="7885113" y="1731963"/>
          <p14:tracePt t="19462" x="7947025" y="1731963"/>
          <p14:tracePt t="19479" x="8010525" y="1731963"/>
          <p14:tracePt t="19495" x="8054975" y="1731963"/>
          <p14:tracePt t="19512" x="8099425" y="1731963"/>
          <p14:tracePt t="19529" x="8153400" y="1714500"/>
          <p14:tracePt t="19545" x="8215313" y="1714500"/>
          <p14:tracePt t="19562" x="8251825" y="1704975"/>
          <p14:tracePt t="19579" x="8269288" y="1704975"/>
          <p14:tracePt t="19595" x="8277225" y="1704975"/>
          <p14:tracePt t="19612" x="8286750" y="1697038"/>
          <p14:tracePt t="19629" x="8296275" y="1697038"/>
          <p14:tracePt t="19646" x="8313738" y="1697038"/>
          <p14:tracePt t="19662" x="8323263" y="1697038"/>
          <p14:tracePt t="19679" x="8340725" y="1697038"/>
          <p14:tracePt t="19695" x="8358188" y="1697038"/>
          <p14:tracePt t="19712" x="8402638" y="1697038"/>
          <p14:tracePt t="19729" x="8447088" y="1697038"/>
          <p14:tracePt t="19745" x="8491538" y="1697038"/>
          <p14:tracePt t="19762" x="8528050" y="1697038"/>
          <p14:tracePt t="19779" x="8537575" y="1687513"/>
          <p14:tracePt t="19795" x="8555038" y="1679575"/>
          <p14:tracePt t="19812" x="8572500" y="1679575"/>
          <p14:tracePt t="19829" x="8582025" y="1670050"/>
          <p14:tracePt t="19846" x="8609013" y="1670050"/>
          <p14:tracePt t="19862" x="8616950" y="1670050"/>
          <p14:tracePt t="20415" x="8609013" y="1670050"/>
          <p14:tracePt t="20423" x="8555038" y="1687513"/>
          <p14:tracePt t="20431" x="8429625" y="1714500"/>
          <p14:tracePt t="20446" x="8089900" y="1795463"/>
          <p14:tracePt t="20462" x="7858125" y="1839913"/>
          <p14:tracePt t="20479" x="7732713" y="1857375"/>
          <p14:tracePt t="20512" x="7680325" y="1857375"/>
          <p14:tracePt t="20711" x="7688263" y="1857375"/>
          <p14:tracePt t="20735" x="7697788" y="1857375"/>
          <p14:tracePt t="20751" x="7705725" y="1857375"/>
          <p14:tracePt t="20767" x="7724775" y="1857375"/>
          <p14:tracePt t="20775" x="7759700" y="1857375"/>
          <p14:tracePt t="20783" x="7796213" y="1857375"/>
          <p14:tracePt t="20795" x="7840663" y="1857375"/>
          <p14:tracePt t="20812" x="7920038" y="1857375"/>
          <p14:tracePt t="20829" x="8001000" y="1857375"/>
          <p14:tracePt t="20846" x="8099425" y="1866900"/>
          <p14:tracePt t="20862" x="8153400" y="1884363"/>
          <p14:tracePt t="20879" x="8197850" y="1884363"/>
          <p14:tracePt t="20895" x="8242300" y="1884363"/>
          <p14:tracePt t="20983" x="8251825" y="1884363"/>
          <p14:tracePt t="20999" x="8259763" y="1874838"/>
          <p14:tracePt t="21015" x="8269288" y="1874838"/>
          <p14:tracePt t="21023" x="8277225" y="1866900"/>
          <p14:tracePt t="21039" x="8296275" y="1866900"/>
          <p14:tracePt t="21047" x="8313738" y="1857375"/>
          <p14:tracePt t="21062" x="8348663" y="1847850"/>
          <p14:tracePt t="21079" x="8375650" y="1830388"/>
          <p14:tracePt t="21095" x="8385175" y="1830388"/>
          <p14:tracePt t="21112" x="8394700" y="1830388"/>
          <p14:tracePt t="21129" x="8394700" y="1822450"/>
          <p14:tracePt t="22431" x="8394700" y="1812925"/>
          <p14:tracePt t="22455" x="8394700" y="1803400"/>
          <p14:tracePt t="22479" x="8394700" y="1795463"/>
          <p14:tracePt t="22567" x="8394700" y="1785938"/>
          <p14:tracePt t="22575" x="8394700" y="1776413"/>
          <p14:tracePt t="22671" x="8394700" y="1768475"/>
          <p14:tracePt t="22695" x="8394700" y="1758950"/>
          <p14:tracePt t="22959" x="8385175" y="1758950"/>
          <p14:tracePt t="22967" x="8367713" y="1758950"/>
          <p14:tracePt t="22978" x="8331200" y="1758950"/>
          <p14:tracePt t="22996" x="8170863" y="1785938"/>
          <p14:tracePt t="23012" x="8072438" y="1822450"/>
          <p14:tracePt t="23029" x="8001000" y="1839913"/>
          <p14:tracePt t="23062" x="7956550" y="1857375"/>
          <p14:tracePt t="23095" x="7769225" y="1919288"/>
          <p14:tracePt t="23112" x="7589838" y="1965325"/>
          <p14:tracePt t="23128" x="7358063" y="2000250"/>
          <p14:tracePt t="23145" x="7116763" y="2027238"/>
          <p14:tracePt t="23162" x="6929438" y="2054225"/>
          <p14:tracePt t="23178" x="6777038" y="2081213"/>
          <p14:tracePt t="23195" x="6599238" y="2143125"/>
          <p14:tracePt t="23199" x="6500813" y="2197100"/>
          <p14:tracePt t="23212" x="6384925" y="2259013"/>
          <p14:tracePt t="23229" x="6072188" y="2446338"/>
          <p14:tracePt t="23245" x="5688013" y="2687638"/>
          <p14:tracePt t="23262" x="5000625" y="3187700"/>
          <p14:tracePt t="23279" x="4527550" y="3589338"/>
          <p14:tracePt t="23295" x="4062413" y="3983038"/>
          <p14:tracePt t="23312" x="3625850" y="4303713"/>
          <p14:tracePt t="23329" x="3224213" y="4527550"/>
          <p14:tracePt t="23345" x="2911475" y="4660900"/>
          <p14:tracePt t="23362" x="2633663" y="4751388"/>
          <p14:tracePt t="23379" x="2419350" y="4803775"/>
          <p14:tracePt t="23395" x="2214563" y="4867275"/>
          <p14:tracePt t="23412" x="2054225" y="4919663"/>
          <p14:tracePt t="23428" x="1938338" y="4965700"/>
          <p14:tracePt t="23446" x="1866900" y="5000625"/>
          <p14:tracePt t="23462" x="1839913" y="5018088"/>
          <p14:tracePt t="23479" x="1812925" y="5027613"/>
          <p14:tracePt t="23495" x="1785938" y="5037138"/>
          <p14:tracePt t="23512" x="1751013" y="5045075"/>
          <p14:tracePt t="23528" x="1741488" y="5045075"/>
          <p14:tracePt t="23545" x="1731963" y="5045075"/>
          <p14:tracePt t="23562" x="1724025" y="5045075"/>
          <p14:tracePt t="23578" x="1704975" y="5018088"/>
          <p14:tracePt t="23595" x="1670050" y="4983163"/>
          <p14:tracePt t="23612" x="1643063" y="4946650"/>
          <p14:tracePt t="23629" x="1625600" y="4919663"/>
          <p14:tracePt t="23646" x="1598613" y="4840288"/>
          <p14:tracePt t="23662" x="1562100" y="4741863"/>
          <p14:tracePt t="23678" x="1536700" y="4616450"/>
          <p14:tracePt t="23695" x="1509713" y="4510088"/>
          <p14:tracePt t="23712" x="1490663" y="4446588"/>
          <p14:tracePt t="23728" x="1482725" y="4402138"/>
          <p14:tracePt t="23745" x="1473200" y="4357688"/>
          <p14:tracePt t="23762" x="1465263" y="4313238"/>
          <p14:tracePt t="23778" x="1465263" y="4268788"/>
          <p14:tracePt t="23795" x="1465263" y="4232275"/>
          <p14:tracePt t="23812" x="1465263" y="4179888"/>
          <p14:tracePt t="23828" x="1465263" y="4160838"/>
          <p14:tracePt t="23846" x="1465263" y="4143375"/>
          <p14:tracePt t="23862" x="1465263" y="4133850"/>
          <p14:tracePt t="23895" x="1473200" y="4116388"/>
          <p14:tracePt t="23912" x="1500188" y="4098925"/>
          <p14:tracePt t="23929" x="1509713" y="4089400"/>
          <p14:tracePt t="24023" x="1517650" y="4071938"/>
          <p14:tracePt t="24031" x="1527175" y="4071938"/>
          <p14:tracePt t="24045" x="1527175" y="4062413"/>
          <p14:tracePt t="24062" x="1544638" y="4044950"/>
          <p14:tracePt t="24078" x="1544638" y="4017963"/>
          <p14:tracePt t="24095" x="1554163" y="4000500"/>
          <p14:tracePt t="24112" x="1554163" y="3983038"/>
          <p14:tracePt t="24128" x="1571625" y="3973513"/>
          <p14:tracePt t="24145" x="1571625" y="3965575"/>
          <p14:tracePt t="24543" x="1581150" y="3965575"/>
          <p14:tracePt t="24553" x="1598613" y="3965575"/>
          <p14:tracePt t="24563" x="1608138" y="3965575"/>
          <p14:tracePt t="24578" x="1625600" y="3965575"/>
          <p14:tracePt t="24596" x="1652588" y="3965575"/>
          <p14:tracePt t="24612" x="1697038" y="3965575"/>
          <p14:tracePt t="24645" x="1839913" y="3965575"/>
          <p14:tracePt t="24678" x="1946275" y="3990975"/>
          <p14:tracePt t="24695" x="1973263" y="4010025"/>
          <p14:tracePt t="24711" x="1990725" y="4010025"/>
          <p14:tracePt t="24728" x="2036763" y="4017963"/>
          <p14:tracePt t="24745" x="2071688" y="4017963"/>
          <p14:tracePt t="24762" x="2098675" y="4017963"/>
          <p14:tracePt t="24778" x="2116138" y="4017963"/>
          <p14:tracePt t="24795" x="2125663" y="4017963"/>
          <p14:tracePt t="24812" x="2133600" y="4017963"/>
          <p14:tracePt t="24828" x="2160588" y="4017963"/>
          <p14:tracePt t="24846" x="2224088" y="4000500"/>
          <p14:tracePt t="24862" x="2259013" y="3990975"/>
          <p14:tracePt t="24879" x="2295525" y="3983038"/>
          <p14:tracePt t="24895" x="2312988" y="3965575"/>
          <p14:tracePt t="24912" x="2339975" y="3956050"/>
          <p14:tracePt t="24928" x="2347913" y="3938588"/>
          <p14:tracePt t="24945" x="2374900" y="3929063"/>
          <p14:tracePt t="24962" x="2393950" y="3911600"/>
          <p14:tracePt t="24978" x="2393950" y="3894138"/>
          <p14:tracePt t="24995" x="2401888" y="3884613"/>
          <p14:tracePt t="25028" x="2401888" y="3875088"/>
          <p14:tracePt t="25046" x="2401888" y="3848100"/>
          <p14:tracePt t="25062" x="2401888" y="3830638"/>
          <p14:tracePt t="25078" x="2401888" y="3813175"/>
          <p14:tracePt t="25095" x="2401888" y="3803650"/>
          <p14:tracePt t="25111" x="2401888" y="3786188"/>
          <p14:tracePt t="25128" x="2401888" y="3776663"/>
          <p14:tracePt t="25145" x="2401888" y="3759200"/>
          <p14:tracePt t="25161" x="2384425" y="3741738"/>
          <p14:tracePt t="25178" x="2374900" y="3732213"/>
          <p14:tracePt t="25195" x="2366963" y="3724275"/>
          <p14:tracePt t="25199" x="2357438" y="3724275"/>
          <p14:tracePt t="25211" x="2330450" y="3724275"/>
          <p14:tracePt t="25228" x="2303463" y="3714750"/>
          <p14:tracePt t="25245" x="2276475" y="3705225"/>
          <p14:tracePt t="25262" x="2241550" y="3705225"/>
          <p14:tracePt t="25278" x="2214563" y="3697288"/>
          <p14:tracePt t="25295" x="2160588" y="3687763"/>
          <p14:tracePt t="25311" x="2081213" y="3679825"/>
          <p14:tracePt t="25328" x="2009775" y="3660775"/>
          <p14:tracePt t="25345" x="1928813" y="3652838"/>
          <p14:tracePt t="25362" x="1874838" y="3633788"/>
          <p14:tracePt t="25378" x="1839913" y="3625850"/>
          <p14:tracePt t="25395" x="1795463" y="3625850"/>
          <p14:tracePt t="25411" x="1751013" y="3625850"/>
          <p14:tracePt t="25428" x="1714500" y="3625850"/>
          <p14:tracePt t="25446" x="1633538" y="3652838"/>
          <p14:tracePt t="25462" x="1581150" y="3679825"/>
          <p14:tracePt t="25478" x="1517650" y="3705225"/>
          <p14:tracePt t="25495" x="1465263" y="3732213"/>
          <p14:tracePt t="25512" x="1419225" y="3759200"/>
          <p14:tracePt t="25528" x="1411288" y="3803650"/>
          <p14:tracePt t="25545" x="1411288" y="3848100"/>
          <p14:tracePt t="25561" x="1411288" y="3894138"/>
          <p14:tracePt t="25578" x="1428750" y="3929063"/>
          <p14:tracePt t="25595" x="1482725" y="3956050"/>
          <p14:tracePt t="25611" x="1581150" y="3990975"/>
          <p14:tracePt t="25628" x="1704975" y="4000500"/>
          <p14:tracePt t="25645" x="1847850" y="4017963"/>
          <p14:tracePt t="25662" x="2027238" y="4017963"/>
          <p14:tracePt t="25678" x="2133600" y="4010025"/>
          <p14:tracePt t="25695" x="2205038" y="3983038"/>
          <p14:tracePt t="25711" x="2276475" y="3956050"/>
          <p14:tracePt t="25728" x="2330450" y="3929063"/>
          <p14:tracePt t="25745" x="2357438" y="3911600"/>
          <p14:tracePt t="25761" x="2384425" y="3884613"/>
          <p14:tracePt t="25778" x="2401888" y="3867150"/>
          <p14:tracePt t="25795" x="2411413" y="3848100"/>
          <p14:tracePt t="25811" x="2411413" y="3840163"/>
          <p14:tracePt t="25828" x="2411413" y="3830638"/>
          <p14:tracePt t="25845" x="2411413" y="3822700"/>
          <p14:tracePt t="25862" x="2411413" y="3803650"/>
          <p14:tracePt t="25878" x="2393950" y="3786188"/>
          <p14:tracePt t="25895" x="2384425" y="3786188"/>
          <p14:tracePt t="25928" x="2374900" y="3786188"/>
          <p14:tracePt t="26855" x="2374900" y="3776663"/>
          <p14:tracePt t="26863" x="2374900" y="3768725"/>
          <p14:tracePt t="26871" x="2374900" y="3759200"/>
          <p14:tracePt t="26879" x="2374900" y="3751263"/>
          <p14:tracePt t="26895" x="2374900" y="3724275"/>
          <p14:tracePt t="26912" x="2357438" y="3714750"/>
          <p14:tracePt t="26945" x="2286000" y="3670300"/>
          <p14:tracePt t="26978" x="2197100" y="3643313"/>
          <p14:tracePt t="26995" x="2125663" y="3625850"/>
          <p14:tracePt t="27011" x="2062163" y="3598863"/>
          <p14:tracePt t="27028" x="2009775" y="3589338"/>
          <p14:tracePt t="27046" x="1901825" y="3562350"/>
          <p14:tracePt t="27062" x="1857375" y="3562350"/>
          <p14:tracePt t="27078" x="1830388" y="3562350"/>
          <p14:tracePt t="27095" x="1812925" y="3562350"/>
          <p14:tracePt t="27111" x="1785938" y="3562350"/>
          <p14:tracePt t="27128" x="1751013" y="3562350"/>
          <p14:tracePt t="27145" x="1714500" y="3581400"/>
          <p14:tracePt t="27162" x="1679575" y="3598863"/>
          <p14:tracePt t="27178" x="1643063" y="3608388"/>
          <p14:tracePt t="27195" x="1608138" y="3616325"/>
          <p14:tracePt t="27212" x="1589088" y="3633788"/>
          <p14:tracePt t="27216" x="1581150" y="3643313"/>
          <p14:tracePt t="27228" x="1571625" y="3660775"/>
          <p14:tracePt t="27247" x="1554163" y="3705225"/>
          <p14:tracePt t="27262" x="1554163" y="3741738"/>
          <p14:tracePt t="27278" x="1554163" y="3751263"/>
          <p14:tracePt t="27295" x="1562100" y="3786188"/>
          <p14:tracePt t="27311" x="1660525" y="3848100"/>
          <p14:tracePt t="27328" x="1785938" y="3894138"/>
          <p14:tracePt t="27345" x="1893888" y="3929063"/>
          <p14:tracePt t="27362" x="1965325" y="3938588"/>
          <p14:tracePt t="27378" x="2017713" y="3938588"/>
          <p14:tracePt t="27395" x="2071688" y="3938588"/>
          <p14:tracePt t="27412" x="2108200" y="3938588"/>
          <p14:tracePt t="27428" x="2160588" y="3911600"/>
          <p14:tracePt t="27446" x="2205038" y="3894138"/>
          <p14:tracePt t="27462" x="2232025" y="3884613"/>
          <p14:tracePt t="27478" x="2241550" y="3884613"/>
          <p14:tracePt t="27495" x="2268538" y="3875088"/>
          <p14:tracePt t="27511" x="2286000" y="3867150"/>
          <p14:tracePt t="27528" x="2295525" y="3857625"/>
          <p14:tracePt t="27545" x="2303463" y="3848100"/>
          <p14:tracePt t="27578" x="2303463" y="3830638"/>
          <p14:tracePt t="27595" x="2303463" y="3822700"/>
          <p14:tracePt t="27612" x="2276475" y="3795713"/>
          <p14:tracePt t="27628" x="2241550" y="3786188"/>
          <p14:tracePt t="27646" x="2197100" y="3768725"/>
          <p14:tracePt t="27662" x="2179638" y="3768725"/>
          <p14:tracePt t="27679" x="2170113" y="3768725"/>
          <p14:tracePt t="29375" x="2179638" y="3759200"/>
          <p14:tracePt t="29383" x="2214563" y="3741738"/>
          <p14:tracePt t="29395" x="2268538" y="3714750"/>
          <p14:tracePt t="29412" x="2330450" y="3679825"/>
          <p14:tracePt t="29429" x="2339975" y="3679825"/>
          <p14:tracePt t="29543" x="2339975" y="3670300"/>
          <p14:tracePt t="29551" x="2339975" y="3660775"/>
          <p14:tracePt t="29578" x="2347913" y="3652838"/>
          <p14:tracePt t="29611" x="2509838" y="3625850"/>
          <p14:tracePt t="29628" x="2589213" y="3598863"/>
          <p14:tracePt t="29645" x="2643188" y="3562350"/>
          <p14:tracePt t="29662" x="2857500" y="3446463"/>
          <p14:tracePt t="29678" x="3054350" y="3322638"/>
          <p14:tracePt t="29695" x="3357563" y="3160713"/>
          <p14:tracePt t="29711" x="3911600" y="2946400"/>
          <p14:tracePt t="29728" x="4562475" y="2751138"/>
          <p14:tracePt t="29745" x="5259388" y="2554288"/>
          <p14:tracePt t="29762" x="5884863" y="2401888"/>
          <p14:tracePt t="29778" x="6323013" y="2276475"/>
          <p14:tracePt t="29795" x="6562725" y="2197100"/>
          <p14:tracePt t="29812" x="6742113" y="2125663"/>
          <p14:tracePt t="29828" x="6884988" y="2071688"/>
          <p14:tracePt t="29846" x="6938963" y="2062163"/>
          <p14:tracePt t="29861" x="6956425" y="2054225"/>
          <p14:tracePt t="29895" x="6965950" y="2044700"/>
          <p14:tracePt t="29911" x="6973888" y="2044700"/>
          <p14:tracePt t="29919" x="6983413" y="2036763"/>
          <p14:tracePt t="29928" x="7000875" y="2027238"/>
          <p14:tracePt t="29945" x="7037388" y="2009775"/>
          <p14:tracePt t="29961" x="7054850" y="2000250"/>
          <p14:tracePt t="30103" x="7062788" y="2000250"/>
          <p14:tracePt t="30110" x="7072313" y="2000250"/>
          <p14:tracePt t="30128" x="7116763" y="1973263"/>
          <p14:tracePt t="30145" x="7161213" y="1955800"/>
          <p14:tracePt t="30161" x="7180263" y="1946275"/>
          <p14:tracePt t="30178" x="7197725" y="1938338"/>
          <p14:tracePt t="30543" x="7224713" y="1938338"/>
          <p14:tracePt t="30551" x="7269163" y="1938338"/>
          <p14:tracePt t="30562" x="7340600" y="1946275"/>
          <p14:tracePt t="30579" x="7500938" y="1955800"/>
          <p14:tracePt t="30595" x="7653338" y="1973263"/>
          <p14:tracePt t="30612" x="7796213" y="1982788"/>
          <p14:tracePt t="30628" x="7875588" y="1990725"/>
          <p14:tracePt t="30662" x="7894638" y="2000250"/>
          <p14:tracePt t="31206" x="7912100" y="2000250"/>
          <p14:tracePt t="31214" x="7947025" y="2000250"/>
          <p14:tracePt t="31228" x="7983538" y="2000250"/>
          <p14:tracePt t="31245" x="8054975" y="2000250"/>
          <p14:tracePt t="31262" x="8161338" y="1990725"/>
          <p14:tracePt t="31278" x="8304213" y="1990725"/>
          <p14:tracePt t="31295" x="8501063" y="2017713"/>
          <p14:tracePt t="31328" x="8823325" y="2062163"/>
          <p14:tracePt t="31361" x="8966200" y="2062163"/>
          <p14:tracePt t="31378" x="9018588" y="2054225"/>
          <p14:tracePt t="31395" x="9090025" y="2036763"/>
          <p14:tracePt t="31411" x="9144000" y="2017713"/>
          <p14:tracePt t="31428" x="9215438" y="1990725"/>
          <p14:tracePt t="31445" x="9259888" y="1965325"/>
          <p14:tracePt t="31462" x="9286875" y="1955800"/>
          <p14:tracePt t="31478" x="9304338" y="1938338"/>
          <p14:tracePt t="31495" x="9323388" y="1928813"/>
          <p14:tracePt t="31511" x="9367838" y="1911350"/>
          <p14:tracePt t="31528" x="9420225" y="1893888"/>
          <p14:tracePt t="31545" x="9447213" y="1893888"/>
          <p14:tracePt t="31561" x="9474200" y="1893888"/>
          <p14:tracePt t="31578" x="9491663" y="1884363"/>
          <p14:tracePt t="32015" x="9510713" y="1884363"/>
          <p14:tracePt t="32023" x="9555163" y="1893888"/>
          <p14:tracePt t="32031" x="9617075" y="1911350"/>
          <p14:tracePt t="32045" x="9688513" y="1928813"/>
          <p14:tracePt t="32062" x="9885363" y="1946275"/>
          <p14:tracePt t="32079" x="9991725" y="1965325"/>
          <p14:tracePt t="32095" x="10045700" y="1965325"/>
          <p14:tracePt t="32128" x="10055225" y="1965325"/>
          <p14:tracePt t="32178" x="10063163" y="1965325"/>
          <p14:tracePt t="32280" x="10072688" y="1965325"/>
          <p14:tracePt t="33879" x="10037763" y="1973263"/>
          <p14:tracePt t="33887" x="9875838" y="2017713"/>
          <p14:tracePt t="33896" x="9537700" y="2098675"/>
          <p14:tracePt t="33912" x="8439150" y="2374900"/>
          <p14:tracePt t="33928" x="7045325" y="2705100"/>
          <p14:tracePt t="33945" x="5313363" y="3170238"/>
          <p14:tracePt t="33961" x="3705225" y="3625850"/>
          <p14:tracePt t="33995" x="1598613" y="4286250"/>
          <p14:tracePt t="34028" x="714375" y="4608513"/>
          <p14:tracePt t="34044" x="598488" y="4679950"/>
          <p14:tracePt t="34062" x="571500" y="4714875"/>
          <p14:tracePt t="34078" x="561975" y="4714875"/>
          <p14:tracePt t="34095" x="554038" y="4724400"/>
          <p14:tracePt t="34175" x="544513" y="4741863"/>
          <p14:tracePt t="34183" x="509588" y="4759325"/>
          <p14:tracePt t="34194" x="465138" y="4795838"/>
          <p14:tracePt t="34211" x="366713" y="4894263"/>
          <p14:tracePt t="34228" x="241300" y="5000625"/>
          <p14:tracePt t="34244" x="142875" y="5081588"/>
          <p14:tracePt t="34248" x="107950" y="5089525"/>
          <p14:tracePt t="34261" x="98425" y="5108575"/>
          <p14:tracePt t="34278" x="88900" y="5108575"/>
          <p14:tracePt t="34343" x="98425" y="5108575"/>
          <p14:tracePt t="34351" x="115888" y="5099050"/>
          <p14:tracePt t="34361" x="152400" y="5089525"/>
          <p14:tracePt t="34378" x="268288" y="5045075"/>
          <p14:tracePt t="34394" x="428625" y="4983163"/>
          <p14:tracePt t="34411" x="554038" y="4938713"/>
          <p14:tracePt t="34428" x="660400" y="4902200"/>
          <p14:tracePt t="34445" x="768350" y="4867275"/>
          <p14:tracePt t="34462" x="965200" y="4840288"/>
          <p14:tracePt t="34478" x="1062038" y="4840288"/>
          <p14:tracePt t="34495" x="1125538" y="4840288"/>
          <p14:tracePt t="34511" x="1179513" y="4822825"/>
          <p14:tracePt t="34528" x="1258888" y="4795838"/>
          <p14:tracePt t="34545" x="1347788" y="4759325"/>
          <p14:tracePt t="34561" x="1419225" y="4724400"/>
          <p14:tracePt t="34578" x="1446213" y="4714875"/>
          <p14:tracePt t="34595" x="1473200" y="4705350"/>
          <p14:tracePt t="34611" x="1500188" y="4679950"/>
          <p14:tracePt t="34628" x="1527175" y="4643438"/>
          <p14:tracePt t="34645" x="1562100" y="4625975"/>
          <p14:tracePt t="34662" x="1608138" y="4598988"/>
          <p14:tracePt t="34678" x="1616075" y="4589463"/>
          <p14:tracePt t="34695" x="1625600" y="4562475"/>
          <p14:tracePt t="34711" x="1633538" y="4545013"/>
          <p14:tracePt t="34728" x="1633538" y="4527550"/>
          <p14:tracePt t="34745" x="1633538" y="4518025"/>
          <p14:tracePt t="34815" x="1625600" y="4510088"/>
          <p14:tracePt t="34823" x="1616075" y="4500563"/>
          <p14:tracePt t="34831" x="1608138" y="4500563"/>
          <p14:tracePt t="34846" x="1598613" y="4491038"/>
          <p14:tracePt t="34862" x="1589088" y="4483100"/>
          <p14:tracePt t="34895" x="1581150" y="4473575"/>
          <p14:tracePt t="34911" x="1581150" y="4465638"/>
          <p14:tracePt t="34928" x="1581150" y="4456113"/>
          <p14:tracePt t="34951" x="1581150" y="4446588"/>
          <p14:tracePt t="34983" x="1581150" y="4438650"/>
          <p14:tracePt t="34991" x="1581150" y="4429125"/>
          <p14:tracePt t="35007" x="1571625" y="4429125"/>
          <p14:tracePt t="35014" x="1571625" y="4419600"/>
          <p14:tracePt t="35028" x="1562100" y="4411663"/>
          <p14:tracePt t="35045" x="1554163" y="4402138"/>
          <p14:tracePt t="35062" x="1527175" y="4394200"/>
          <p14:tracePt t="35078" x="1517650" y="4384675"/>
          <p14:tracePt t="35095" x="1500188" y="4367213"/>
          <p14:tracePt t="35111" x="1473200" y="4357688"/>
          <p14:tracePt t="35128" x="1446213" y="4348163"/>
          <p14:tracePt t="35144" x="1438275" y="4330700"/>
          <p14:tracePt t="35161" x="1419225" y="4330700"/>
          <p14:tracePt t="35178" x="1411288" y="4330700"/>
          <p14:tracePt t="35195" x="1384300" y="4322763"/>
          <p14:tracePt t="35211" x="1357313" y="4322763"/>
          <p14:tracePt t="35228" x="1322388" y="4313238"/>
          <p14:tracePt t="35245" x="1285875" y="4313238"/>
          <p14:tracePt t="35249" x="1258888" y="4313238"/>
          <p14:tracePt t="35262" x="1214438" y="4295775"/>
          <p14:tracePt t="35278" x="1169988" y="4295775"/>
          <p14:tracePt t="35295" x="1125538" y="4286250"/>
          <p14:tracePt t="35311" x="1081088" y="4286250"/>
          <p14:tracePt t="35328" x="1036638" y="4286250"/>
          <p14:tracePt t="35344" x="1009650" y="4286250"/>
          <p14:tracePt t="35361" x="982663" y="4286250"/>
          <p14:tracePt t="35378" x="965200" y="4286250"/>
          <p14:tracePt t="35395" x="946150" y="4286250"/>
          <p14:tracePt t="35411" x="938213" y="4286250"/>
          <p14:tracePt t="35428" x="919163" y="4286250"/>
          <p14:tracePt t="35445" x="893763" y="4303713"/>
          <p14:tracePt t="35462" x="874713" y="4322763"/>
          <p14:tracePt t="35478" x="874713" y="4330700"/>
          <p14:tracePt t="35495" x="866775" y="4330700"/>
          <p14:tracePt t="35511" x="866775" y="4340225"/>
          <p14:tracePt t="35528" x="866775" y="4348163"/>
          <p14:tracePt t="35544" x="857250" y="4357688"/>
          <p14:tracePt t="35561" x="857250" y="4367213"/>
          <p14:tracePt t="35594" x="857250" y="4384675"/>
          <p14:tracePt t="35695" x="857250" y="4394200"/>
          <p14:tracePt t="35703" x="857250" y="4402138"/>
          <p14:tracePt t="35711" x="857250" y="4411663"/>
          <p14:tracePt t="35728" x="857250" y="4438650"/>
          <p14:tracePt t="35745" x="857250" y="4465638"/>
          <p14:tracePt t="35761" x="857250" y="4491038"/>
          <p14:tracePt t="35778" x="857250" y="4510088"/>
          <p14:tracePt t="35795" x="857250" y="4527550"/>
          <p14:tracePt t="35811" x="866775" y="4545013"/>
          <p14:tracePt t="35828" x="884238" y="4572000"/>
          <p14:tracePt t="35845" x="919163" y="4589463"/>
          <p14:tracePt t="35861" x="946150" y="4608513"/>
          <p14:tracePt t="35878" x="973138" y="4616450"/>
          <p14:tracePt t="35894" x="982663" y="4625975"/>
          <p14:tracePt t="35911" x="990600" y="4625975"/>
          <p14:tracePt t="35928" x="1009650" y="4633913"/>
          <p14:tracePt t="35944" x="1027113" y="4633913"/>
          <p14:tracePt t="35961" x="1044575" y="4633913"/>
          <p14:tracePt t="35978" x="1071563" y="4633913"/>
          <p14:tracePt t="35995" x="1098550" y="4633913"/>
          <p14:tracePt t="36011" x="1143000" y="4633913"/>
          <p14:tracePt t="36028" x="1179513" y="4633913"/>
          <p14:tracePt t="36045" x="1204913" y="4633913"/>
          <p14:tracePt t="36062" x="1223963" y="4616450"/>
          <p14:tracePt t="36078" x="1250950" y="4616450"/>
          <p14:tracePt t="36095" x="1268413" y="4598988"/>
          <p14:tracePt t="36111" x="1295400" y="4572000"/>
          <p14:tracePt t="36128" x="1322388" y="4562475"/>
          <p14:tracePt t="36145" x="1347788" y="4545013"/>
          <p14:tracePt t="36161" x="1374775" y="4537075"/>
          <p14:tracePt t="36178" x="1384300" y="4518025"/>
          <p14:tracePt t="36194" x="1401763" y="4518025"/>
          <p14:tracePt t="36211" x="1411288" y="4510088"/>
          <p14:tracePt t="36228" x="1428750" y="4500563"/>
          <p14:tracePt t="36244" x="1438275" y="4491038"/>
          <p14:tracePt t="36248" x="1438275" y="4483100"/>
          <p14:tracePt t="36262" x="1446213" y="4483100"/>
          <p14:tracePt t="36278" x="1465263" y="4473575"/>
          <p14:tracePt t="36311" x="1473200" y="4473575"/>
          <p14:tracePt t="36359" x="1473200" y="4465638"/>
          <p14:tracePt t="36367" x="1482725" y="4456113"/>
          <p14:tracePt t="36391" x="1482725" y="4446588"/>
          <p14:tracePt t="36431" x="1482725" y="4438650"/>
          <p14:tracePt t="36455" x="1482725" y="4429125"/>
          <p14:tracePt t="36471" x="1482725" y="4419600"/>
          <p14:tracePt t="36478" x="1482725" y="4411663"/>
          <p14:tracePt t="36495" x="1482725" y="4402138"/>
          <p14:tracePt t="36503" x="1482725" y="4394200"/>
          <p14:tracePt t="36511" x="1473200" y="4384675"/>
          <p14:tracePt t="36528" x="1465263" y="4367213"/>
          <p14:tracePt t="36545" x="1455738" y="4357688"/>
          <p14:tracePt t="36561" x="1438275" y="4348163"/>
          <p14:tracePt t="36578" x="1428750" y="4340225"/>
          <p14:tracePt t="36595" x="1419225" y="4330700"/>
          <p14:tracePt t="36611" x="1411288" y="4330700"/>
          <p14:tracePt t="36628" x="1384300" y="4330700"/>
          <p14:tracePt t="36645" x="1357313" y="4330700"/>
          <p14:tracePt t="36662" x="1276350" y="4330700"/>
          <p14:tracePt t="36678" x="1241425" y="4330700"/>
          <p14:tracePt t="36694" x="1204913" y="4330700"/>
          <p14:tracePt t="36711" x="1187450" y="4330700"/>
          <p14:tracePt t="36728" x="1160463" y="4330700"/>
          <p14:tracePt t="36744" x="1125538" y="4330700"/>
          <p14:tracePt t="36761" x="1089025" y="4330700"/>
          <p14:tracePt t="36778" x="1044575" y="4340225"/>
          <p14:tracePt t="36794" x="990600" y="4348163"/>
          <p14:tracePt t="36811" x="946150" y="4357688"/>
          <p14:tracePt t="36828" x="901700" y="4375150"/>
          <p14:tracePt t="36844" x="874713" y="4384675"/>
          <p14:tracePt t="36861" x="866775" y="4394200"/>
          <p14:tracePt t="36878" x="839788" y="4419600"/>
          <p14:tracePt t="36894" x="830263" y="4438650"/>
          <p14:tracePt t="36911" x="822325" y="4465638"/>
          <p14:tracePt t="36928" x="822325" y="4491038"/>
          <p14:tracePt t="36944" x="830263" y="4500563"/>
          <p14:tracePt t="36961" x="839788" y="4500563"/>
          <p14:tracePt t="36978" x="857250" y="4510088"/>
          <p14:tracePt t="36995" x="874713" y="4518025"/>
          <p14:tracePt t="37011" x="919163" y="4518025"/>
          <p14:tracePt t="37028" x="990600" y="4527550"/>
          <p14:tracePt t="37045" x="1054100" y="4545013"/>
          <p14:tracePt t="37062" x="1116013" y="4545013"/>
          <p14:tracePt t="37078" x="1143000" y="4554538"/>
          <p14:tracePt t="37095" x="1160463" y="4554538"/>
          <p14:tracePt t="37111" x="1187450" y="4545013"/>
          <p14:tracePt t="37128" x="1204913" y="4537075"/>
          <p14:tracePt t="37144" x="1214438" y="4527550"/>
          <p14:tracePt t="37161" x="1231900" y="4518025"/>
          <p14:tracePt t="37178" x="1241425" y="4500563"/>
          <p14:tracePt t="37194" x="1250950" y="4473575"/>
          <p14:tracePt t="37211" x="1258888" y="4429125"/>
          <p14:tracePt t="37228" x="1258888" y="4394200"/>
          <p14:tracePt t="37245" x="1231900" y="4357688"/>
          <p14:tracePt t="37248" x="1223963" y="4348163"/>
          <p14:tracePt t="37261" x="1196975" y="4330700"/>
          <p14:tracePt t="37278" x="1160463" y="4313238"/>
          <p14:tracePt t="37295" x="1133475" y="4313238"/>
          <p14:tracePt t="37311" x="1108075" y="4313238"/>
          <p14:tracePt t="37328" x="1071563" y="4313238"/>
          <p14:tracePt t="37344" x="1044575" y="4313238"/>
          <p14:tracePt t="37361" x="1009650" y="4340225"/>
          <p14:tracePt t="37378" x="982663" y="4348163"/>
          <p14:tracePt t="37394" x="973138" y="4357688"/>
          <p14:tracePt t="37411" x="955675" y="4367213"/>
          <p14:tracePt t="37428" x="938213" y="4367213"/>
          <p14:tracePt t="37471" x="938213" y="4375150"/>
          <p14:tracePt t="37479" x="938213" y="4384675"/>
          <p14:tracePt t="37494" x="919163" y="4411663"/>
          <p14:tracePt t="37511" x="901700" y="4429125"/>
          <p14:tracePt t="37528" x="901700" y="4456113"/>
          <p14:tracePt t="37544" x="901700" y="4473575"/>
          <p14:tracePt t="37578" x="901700" y="4491038"/>
          <p14:tracePt t="37611" x="901700" y="4500563"/>
          <p14:tracePt t="37628" x="901700" y="4510088"/>
          <p14:tracePt t="37647" x="901700" y="4518025"/>
          <p14:tracePt t="37662" x="919163" y="4527550"/>
          <p14:tracePt t="37678" x="938213" y="4537075"/>
          <p14:tracePt t="37694" x="982663" y="4554538"/>
          <p14:tracePt t="37711" x="1027113" y="4572000"/>
          <p14:tracePt t="37728" x="1081088" y="4581525"/>
          <p14:tracePt t="37744" x="1125538" y="4589463"/>
          <p14:tracePt t="37761" x="1152525" y="4589463"/>
          <p14:tracePt t="37778" x="1179513" y="4589463"/>
          <p14:tracePt t="37794" x="1196975" y="4589463"/>
          <p14:tracePt t="37811" x="1223963" y="4581525"/>
          <p14:tracePt t="37828" x="1241425" y="4572000"/>
          <p14:tracePt t="37844" x="1258888" y="4554538"/>
          <p14:tracePt t="37862" x="1276350" y="4537075"/>
          <p14:tracePt t="37878" x="1285875" y="4518025"/>
          <p14:tracePt t="37895" x="1295400" y="4510088"/>
          <p14:tracePt t="37911" x="1295400" y="4500563"/>
          <p14:tracePt t="37928" x="1295400" y="4491038"/>
          <p14:tracePt t="37944" x="1295400" y="4483100"/>
          <p14:tracePt t="37961" x="1295400" y="4465638"/>
          <p14:tracePt t="37994" x="1276350" y="4456113"/>
          <p14:tracePt t="38011" x="1250950" y="4438650"/>
          <p14:tracePt t="38028" x="1223963" y="4429125"/>
          <p14:tracePt t="38044" x="1179513" y="4411663"/>
          <p14:tracePt t="38062" x="1143000" y="4411663"/>
          <p14:tracePt t="38078" x="1081088" y="4411663"/>
          <p14:tracePt t="38095" x="1036638" y="4411663"/>
          <p14:tracePt t="38111" x="982663" y="4411663"/>
          <p14:tracePt t="38128" x="938213" y="4429125"/>
          <p14:tracePt t="38144" x="884238" y="4465638"/>
          <p14:tracePt t="38161" x="830263" y="4500563"/>
          <p14:tracePt t="38178" x="795338" y="4527550"/>
          <p14:tracePt t="38194" x="768350" y="4554538"/>
          <p14:tracePt t="38211" x="750888" y="4581525"/>
          <p14:tracePt t="38228" x="750888" y="4589463"/>
          <p14:tracePt t="38245" x="750888" y="4598988"/>
          <p14:tracePt t="38261" x="758825" y="4598988"/>
          <p14:tracePt t="38278" x="830263" y="4616450"/>
          <p14:tracePt t="38294" x="911225" y="4625975"/>
          <p14:tracePt t="38311" x="982663" y="4625975"/>
          <p14:tracePt t="38328" x="1044575" y="4625975"/>
          <p14:tracePt t="38344" x="1116013" y="4589463"/>
          <p14:tracePt t="38361" x="1169988" y="4554538"/>
          <p14:tracePt t="38378" x="1187450" y="4537075"/>
          <p14:tracePt t="38394" x="1196975" y="4500563"/>
          <p14:tracePt t="38411" x="1196975" y="4473575"/>
          <p14:tracePt t="38428" x="1196975" y="4438650"/>
          <p14:tracePt t="38444" x="1196975" y="4402138"/>
          <p14:tracePt t="38462" x="1160463" y="4348163"/>
          <p14:tracePt t="38478" x="1116013" y="4330700"/>
          <p14:tracePt t="38494" x="1071563" y="4313238"/>
          <p14:tracePt t="38511" x="1027113" y="4313238"/>
          <p14:tracePt t="38528" x="1000125" y="4313238"/>
          <p14:tracePt t="38606" x="990600" y="4313238"/>
          <p14:tracePt t="38631" x="982663" y="4313238"/>
          <p14:tracePt t="40062" x="990600" y="4313238"/>
          <p14:tracePt t="40070" x="1027113" y="4295775"/>
          <p14:tracePt t="40079" x="1089025" y="4286250"/>
          <p14:tracePt t="40094" x="1169988" y="4286250"/>
          <p14:tracePt t="40111" x="1196975" y="4313238"/>
          <p14:tracePt t="40161" x="1250950" y="4251325"/>
          <p14:tracePt t="40194" x="1517650" y="4010025"/>
          <p14:tracePt t="40211" x="1768475" y="3965575"/>
          <p14:tracePt t="40228" x="2071688" y="3965575"/>
          <p14:tracePt t="40244" x="2224088" y="3965575"/>
          <p14:tracePt t="40262" x="2241550" y="3946525"/>
          <p14:tracePt t="40407" x="2241550" y="3938588"/>
          <p14:tracePt t="40414" x="2259013" y="3919538"/>
          <p14:tracePt t="40428" x="2259013" y="3894138"/>
          <p14:tracePt t="40444" x="2286000" y="3848100"/>
          <p14:tracePt t="40461" x="2312988" y="3830638"/>
          <p14:tracePt t="40478" x="2366963" y="3822700"/>
          <p14:tracePt t="40494" x="2384425" y="3822700"/>
          <p14:tracePt t="40528" x="2384425" y="3813175"/>
          <p14:tracePt t="40544" x="2393950" y="3795713"/>
          <p14:tracePt t="40561" x="2473325" y="3732213"/>
          <p14:tracePt t="40578" x="2608263" y="3679825"/>
          <p14:tracePt t="40594" x="2759075" y="3598863"/>
          <p14:tracePt t="40611" x="2938463" y="3482975"/>
          <p14:tracePt t="40628" x="3125788" y="3357563"/>
          <p14:tracePt t="40644" x="3295650" y="3268663"/>
          <p14:tracePt t="40662" x="3509963" y="3179763"/>
          <p14:tracePt t="40678" x="3670300" y="3116263"/>
          <p14:tracePt t="40694" x="3786188" y="3054350"/>
          <p14:tracePt t="40711" x="3884613" y="2990850"/>
          <p14:tracePt t="40727" x="3973513" y="2946400"/>
          <p14:tracePt t="40744" x="4081463" y="2884488"/>
          <p14:tracePt t="40761" x="4179888" y="2830513"/>
          <p14:tracePt t="40777" x="4259263" y="2768600"/>
          <p14:tracePt t="40794" x="4322763" y="2724150"/>
          <p14:tracePt t="40811" x="4394200" y="2687638"/>
          <p14:tracePt t="40828" x="4465638" y="2625725"/>
          <p14:tracePt t="40844" x="4545013" y="2581275"/>
          <p14:tracePt t="40861" x="4616450" y="2527300"/>
          <p14:tracePt t="40878" x="4697413" y="2473325"/>
          <p14:tracePt t="40894" x="4705350" y="2428875"/>
          <p14:tracePt t="40911" x="4732338" y="2357438"/>
          <p14:tracePt t="40927" x="4741863" y="2347913"/>
          <p14:tracePt t="41079" x="4741863" y="2330450"/>
          <p14:tracePt t="41087" x="4759325" y="2312988"/>
          <p14:tracePt t="41095" x="4768850" y="2303463"/>
          <p14:tracePt t="41111" x="4776788" y="2276475"/>
          <p14:tracePt t="41159" x="4776788" y="2268538"/>
          <p14:tracePt t="41183" x="4776788" y="2259013"/>
          <p14:tracePt t="41231" x="4786313" y="2259013"/>
          <p14:tracePt t="41238" x="4795838" y="2251075"/>
          <p14:tracePt t="41247" x="4813300" y="2251075"/>
          <p14:tracePt t="41261" x="4848225" y="2251075"/>
          <p14:tracePt t="41278" x="5089525" y="2251075"/>
          <p14:tracePt t="41294" x="5268913" y="2251075"/>
          <p14:tracePt t="41311" x="5402263" y="2251075"/>
          <p14:tracePt t="41327" x="5456238" y="2251075"/>
          <p14:tracePt t="41344" x="5465763" y="2241550"/>
          <p14:tracePt t="41377" x="5473700" y="2232025"/>
          <p14:tracePt t="41394" x="5483225" y="2224088"/>
          <p14:tracePt t="41991" x="5491163" y="2224088"/>
          <p14:tracePt t="41998" x="5500688" y="2224088"/>
          <p14:tracePt t="42014" x="5510213" y="2224088"/>
          <p14:tracePt t="42030" x="5518150" y="2224088"/>
          <p14:tracePt t="42063" x="5527675" y="2224088"/>
          <p14:tracePt t="42111" x="5527675" y="2214563"/>
          <p14:tracePt t="42135" x="5537200" y="2214563"/>
          <p14:tracePt t="42144" x="5545138" y="2214563"/>
          <p14:tracePt t="42161" x="5554663" y="2214563"/>
          <p14:tracePt t="42177" x="5562600" y="2214563"/>
          <p14:tracePt t="42194" x="5581650" y="2205038"/>
          <p14:tracePt t="42211" x="5599113" y="2197100"/>
          <p14:tracePt t="42228" x="5608638" y="2197100"/>
          <p14:tracePt t="42244" x="5653088" y="2197100"/>
          <p14:tracePt t="42261" x="5670550" y="2197100"/>
          <p14:tracePt t="42264" x="5688013" y="2197100"/>
          <p14:tracePt t="42278" x="5705475" y="2197100"/>
          <p14:tracePt t="42294" x="5751513" y="2197100"/>
          <p14:tracePt t="42311" x="5795963" y="2197100"/>
          <p14:tracePt t="42327" x="5830888" y="2197100"/>
          <p14:tracePt t="42344" x="5848350" y="2187575"/>
          <p14:tracePt t="42361" x="5857875" y="2187575"/>
          <p14:tracePt t="42558" x="5867400" y="2187575"/>
          <p14:tracePt t="42566" x="5875338" y="2187575"/>
          <p14:tracePt t="42577" x="5894388" y="2187575"/>
          <p14:tracePt t="42594" x="5929313" y="2187575"/>
          <p14:tracePt t="42611" x="5965825" y="2187575"/>
          <p14:tracePt t="42627" x="5991225" y="2187575"/>
          <p14:tracePt t="42644" x="6018213" y="2187575"/>
          <p14:tracePt t="42661" x="6072188" y="2187575"/>
          <p14:tracePt t="42678" x="6215063" y="2187575"/>
          <p14:tracePt t="42694" x="6330950" y="2205038"/>
          <p14:tracePt t="42711" x="6394450" y="2205038"/>
          <p14:tracePt t="42727" x="6429375" y="2205038"/>
          <p14:tracePt t="42744" x="6483350" y="2205038"/>
          <p14:tracePt t="42761" x="6518275" y="2205038"/>
          <p14:tracePt t="42777" x="6537325" y="2197100"/>
          <p14:tracePt t="42794" x="6554788" y="2197100"/>
          <p14:tracePt t="42811" x="6562725" y="2179638"/>
          <p14:tracePt t="42827" x="6581775" y="2179638"/>
          <p14:tracePt t="42844" x="6653213" y="2160588"/>
          <p14:tracePt t="42861" x="6759575" y="2133600"/>
          <p14:tracePt t="42878" x="6840538" y="2125663"/>
          <p14:tracePt t="43039" x="6840538" y="2116138"/>
          <p14:tracePt t="43047" x="6840538" y="2098675"/>
          <p14:tracePt t="43061" x="6831013" y="2081213"/>
          <p14:tracePt t="43078" x="6786563" y="2027238"/>
          <p14:tracePt t="43094" x="6786563" y="2017713"/>
          <p14:tracePt t="43167" x="6804025" y="2027238"/>
          <p14:tracePt t="43174" x="6840538" y="2036763"/>
          <p14:tracePt t="43183" x="6867525" y="2044700"/>
          <p14:tracePt t="43194" x="6911975" y="2054225"/>
          <p14:tracePt t="43211" x="7010400" y="2054225"/>
          <p14:tracePt t="43227" x="7116763" y="2062163"/>
          <p14:tracePt t="43244" x="7259638" y="2062163"/>
          <p14:tracePt t="43261" x="7419975" y="2062163"/>
          <p14:tracePt t="43278" x="7715250" y="2081213"/>
          <p14:tracePt t="43294" x="7966075" y="2108200"/>
          <p14:tracePt t="43312" x="8232775" y="2133600"/>
          <p14:tracePt t="43327" x="8375650" y="2143125"/>
          <p14:tracePt t="43344" x="8420100" y="2160588"/>
          <p14:tracePt t="43377" x="8429625" y="2160588"/>
          <p14:tracePt t="43394" x="8447088" y="2152650"/>
          <p14:tracePt t="43427" x="8447088" y="2143125"/>
          <p14:tracePt t="43444" x="8456613" y="2143125"/>
          <p14:tracePt t="44447" x="8447088" y="2143125"/>
          <p14:tracePt t="44455" x="8412163" y="2143125"/>
          <p14:tracePt t="44478" x="8108950" y="2197100"/>
          <p14:tracePt t="44511" x="7375525" y="2295525"/>
          <p14:tracePt t="44527" x="7018338" y="2312988"/>
          <p14:tracePt t="44544" x="6661150" y="2339975"/>
          <p14:tracePt t="44561" x="6357938" y="2393950"/>
          <p14:tracePt t="44577" x="6062663" y="2490788"/>
          <p14:tracePt t="44594" x="5822950" y="2589213"/>
          <p14:tracePt t="44611" x="5634038" y="2705100"/>
          <p14:tracePt t="44627" x="5527675" y="2786063"/>
          <p14:tracePt t="44644" x="5473700" y="2830513"/>
          <p14:tracePt t="44661" x="5402263" y="2867025"/>
          <p14:tracePt t="44678" x="5286375" y="2938463"/>
          <p14:tracePt t="44694" x="5205413" y="2982913"/>
          <p14:tracePt t="44711" x="5126038" y="3017838"/>
          <p14:tracePt t="44727" x="5062538" y="3044825"/>
          <p14:tracePt t="44744" x="5027613" y="3071813"/>
          <p14:tracePt t="44761" x="4983163" y="3089275"/>
          <p14:tracePt t="44777" x="4956175" y="3108325"/>
          <p14:tracePt t="44794" x="4919663" y="3125788"/>
          <p14:tracePt t="44811" x="4894263" y="3133725"/>
          <p14:tracePt t="44827" x="4857750" y="3152775"/>
          <p14:tracePt t="44844" x="4822825" y="3179763"/>
          <p14:tracePt t="44861" x="4759325" y="3214688"/>
          <p14:tracePt t="44878" x="4633913" y="3276600"/>
          <p14:tracePt t="44894" x="4562475" y="3322638"/>
          <p14:tracePt t="44911" x="4510088" y="3357563"/>
          <p14:tracePt t="44927" x="4483100" y="3375025"/>
          <p14:tracePt t="44944" x="4446588" y="3384550"/>
          <p14:tracePt t="44961" x="4438650" y="3394075"/>
          <p14:tracePt t="44994" x="4419600" y="3402013"/>
          <p14:tracePt t="45027" x="4419600" y="3411538"/>
          <p14:tracePt t="45044" x="4411663" y="3411538"/>
          <p14:tracePt t="45111" x="4394200" y="3411538"/>
          <p14:tracePt t="45119" x="4384675" y="3411538"/>
          <p14:tracePt t="45127" x="4375150" y="3411538"/>
          <p14:tracePt t="45144" x="4340225" y="3411538"/>
          <p14:tracePt t="45161" x="4303713" y="3411538"/>
          <p14:tracePt t="45177" x="4276725" y="3411538"/>
          <p14:tracePt t="45194" x="4268788" y="3411538"/>
          <p14:tracePt t="45230" x="4251325" y="3411538"/>
          <p14:tracePt t="45244" x="4232275" y="3411538"/>
          <p14:tracePt t="45261" x="4197350" y="3394075"/>
          <p14:tracePt t="45278" x="4125913" y="3394075"/>
          <p14:tracePt t="45294" x="4081463" y="3384550"/>
          <p14:tracePt t="45311" x="4044950" y="3384550"/>
          <p14:tracePt t="45327" x="4010025" y="3367088"/>
          <p14:tracePt t="45344" x="3983038" y="3367088"/>
          <p14:tracePt t="45360" x="3956050" y="3367088"/>
          <p14:tracePt t="45377" x="3919538" y="3367088"/>
          <p14:tracePt t="45394" x="3894138" y="3367088"/>
          <p14:tracePt t="45411" x="3857625" y="3357563"/>
          <p14:tracePt t="45427" x="3795713" y="3340100"/>
          <p14:tracePt t="45444" x="3759200" y="3330575"/>
          <p14:tracePt t="45461" x="3732213" y="3330575"/>
          <p14:tracePt t="45478" x="3697288" y="3330575"/>
          <p14:tracePt t="45494" x="3660775" y="3330575"/>
          <p14:tracePt t="45511" x="3625850" y="3330575"/>
          <p14:tracePt t="45527" x="3598863" y="3330575"/>
          <p14:tracePt t="45544" x="3571875" y="3330575"/>
          <p14:tracePt t="45561" x="3562350" y="3330575"/>
          <p14:tracePt t="45577" x="3536950" y="3330575"/>
          <p14:tracePt t="45594" x="3500438" y="3330575"/>
          <p14:tracePt t="45611" x="3482975" y="3330575"/>
          <p14:tracePt t="45627" x="3465513" y="3330575"/>
          <p14:tracePt t="45644" x="3446463" y="3330575"/>
          <p14:tracePt t="45661" x="3438525" y="3340100"/>
          <p14:tracePt t="45678" x="3411538" y="3340100"/>
          <p14:tracePt t="45694" x="3394075" y="3357563"/>
          <p14:tracePt t="45711" x="3384550" y="3367088"/>
          <p14:tracePt t="45727" x="3375025" y="3375025"/>
          <p14:tracePt t="45744" x="3367088" y="3384550"/>
          <p14:tracePt t="45761" x="3357563" y="3394075"/>
          <p14:tracePt t="45777" x="3348038" y="3402013"/>
          <p14:tracePt t="45794" x="3330575" y="3419475"/>
          <p14:tracePt t="45811" x="3322638" y="3429000"/>
          <p14:tracePt t="45828" x="3313113" y="3438525"/>
          <p14:tracePt t="45861" x="3303588" y="3438525"/>
          <p14:tracePt t="45878" x="3303588" y="3446463"/>
          <p14:tracePt t="45911" x="3303588" y="3455988"/>
          <p14:tracePt t="45927" x="3303588" y="3465513"/>
          <p14:tracePt t="45942" x="3295650" y="3473450"/>
          <p14:tracePt t="45967" x="3286125" y="3482975"/>
          <p14:tracePt t="45975" x="3286125" y="3490913"/>
          <p14:tracePt t="45999" x="3276600" y="3500438"/>
          <p14:tracePt t="46015" x="3276600" y="3509963"/>
          <p14:tracePt t="46023" x="3268663" y="3509963"/>
          <p14:tracePt t="46030" x="3259138" y="3509963"/>
          <p14:tracePt t="46044" x="3259138" y="3517900"/>
          <p14:tracePt t="46061" x="3259138" y="3527425"/>
          <p14:tracePt t="46078" x="3251200" y="3536950"/>
          <p14:tracePt t="46095" x="3251200" y="3544888"/>
          <p14:tracePt t="46111" x="3251200" y="3554413"/>
          <p14:tracePt t="46127" x="3241675" y="3562350"/>
          <p14:tracePt t="46161" x="3232150" y="3571875"/>
          <p14:tracePt t="46231" x="3224213" y="3571875"/>
          <p14:tracePt t="46239" x="3224213" y="3581400"/>
          <p14:tracePt t="46255" x="3224213" y="3589338"/>
          <p14:tracePt t="46263" x="3224213" y="3598863"/>
          <p14:tracePt t="46278" x="3214688" y="3608388"/>
          <p14:tracePt t="46294" x="3214688" y="3625850"/>
          <p14:tracePt t="46311" x="3205163" y="3652838"/>
          <p14:tracePt t="46327" x="3197225" y="3670300"/>
          <p14:tracePt t="46344" x="3197225" y="3697288"/>
          <p14:tracePt t="46361" x="3187700" y="3705225"/>
          <p14:tracePt t="46377" x="3187700" y="3714750"/>
          <p14:tracePt t="46394" x="3187700" y="3724275"/>
          <p14:tracePt t="46411" x="3179763" y="3751263"/>
          <p14:tracePt t="46427" x="3179763" y="3786188"/>
          <p14:tracePt t="46444" x="3160713" y="3822700"/>
          <p14:tracePt t="46461" x="3160713" y="3848100"/>
          <p14:tracePt t="46478" x="3160713" y="3867150"/>
          <p14:tracePt t="46494" x="3160713" y="3875088"/>
          <p14:tracePt t="46511" x="3160713" y="3884613"/>
          <p14:tracePt t="46527" x="3160713" y="3911600"/>
          <p14:tracePt t="46544" x="3160713" y="3929063"/>
          <p14:tracePt t="46561" x="3160713" y="3946525"/>
          <p14:tracePt t="46577" x="3160713" y="3973513"/>
          <p14:tracePt t="46594" x="3160713" y="3983038"/>
          <p14:tracePt t="46611" x="3170238" y="3990975"/>
          <p14:tracePt t="46627" x="3170238" y="4000500"/>
          <p14:tracePt t="46644" x="3170238" y="4010025"/>
          <p14:tracePt t="46661" x="3170238" y="4017963"/>
          <p14:tracePt t="46678" x="3179763" y="4027488"/>
          <p14:tracePt t="46735" x="3179763" y="4037013"/>
          <p14:tracePt t="46751" x="3179763" y="4044950"/>
          <p14:tracePt t="46759" x="3187700" y="4054475"/>
          <p14:tracePt t="46767" x="3205163" y="4062413"/>
          <p14:tracePt t="46777" x="3214688" y="4081463"/>
          <p14:tracePt t="46794" x="3251200" y="4108450"/>
          <p14:tracePt t="46811" x="3286125" y="4125913"/>
          <p14:tracePt t="46828" x="3303588" y="4143375"/>
          <p14:tracePt t="46844" x="3322638" y="4152900"/>
          <p14:tracePt t="46861" x="3340100" y="4160838"/>
          <p14:tracePt t="46878" x="3375025" y="4179888"/>
          <p14:tracePt t="46894" x="3429000" y="4187825"/>
          <p14:tracePt t="46911" x="3473450" y="4205288"/>
          <p14:tracePt t="46927" x="3517900" y="4214813"/>
          <p14:tracePt t="46944" x="3554413" y="4224338"/>
          <p14:tracePt t="46960" x="3589338" y="4241800"/>
          <p14:tracePt t="46977" x="3633788" y="4251325"/>
          <p14:tracePt t="46994" x="3687763" y="4268788"/>
          <p14:tracePt t="47011" x="3751263" y="4276725"/>
          <p14:tracePt t="47028" x="3786188" y="4295775"/>
          <p14:tracePt t="47044" x="3813175" y="4303713"/>
          <p14:tracePt t="47061" x="3830638" y="4313238"/>
          <p14:tracePt t="47078" x="3894138" y="4340225"/>
          <p14:tracePt t="47094" x="3946525" y="4348163"/>
          <p14:tracePt t="47111" x="4044950" y="4384675"/>
          <p14:tracePt t="47127" x="4116388" y="4411663"/>
          <p14:tracePt t="47144" x="4179888" y="4419600"/>
          <p14:tracePt t="47161" x="4187825" y="4429125"/>
          <p14:tracePt t="47177" x="4214813" y="4429125"/>
          <p14:tracePt t="47194" x="4241800" y="4429125"/>
          <p14:tracePt t="47211" x="4268788" y="4429125"/>
          <p14:tracePt t="47227" x="4303713" y="4429125"/>
          <p14:tracePt t="47244" x="4340225" y="4429125"/>
          <p14:tracePt t="47260" x="4357688" y="4429125"/>
          <p14:tracePt t="47278" x="4394200" y="4438650"/>
          <p14:tracePt t="47294" x="4438650" y="4446588"/>
          <p14:tracePt t="47311" x="4465638" y="4465638"/>
          <p14:tracePt t="47327" x="4500563" y="4473575"/>
          <p14:tracePt t="47344" x="4510088" y="4473575"/>
          <p14:tracePt t="47399" x="4518025" y="4473575"/>
          <p14:tracePt t="47407" x="4527550" y="4473575"/>
          <p14:tracePt t="47415" x="4537075" y="4473575"/>
          <p14:tracePt t="47427" x="4554538" y="4473575"/>
          <p14:tracePt t="47445" x="4572000" y="4473575"/>
          <p14:tracePt t="47461" x="4581525" y="4473575"/>
          <p14:tracePt t="47478" x="4589463" y="4473575"/>
          <p14:tracePt t="47494" x="4598988" y="4473575"/>
          <p14:tracePt t="47510" x="4608513" y="4473575"/>
          <p14:tracePt t="47527" x="4625975" y="4465638"/>
          <p14:tracePt t="47544" x="4660900" y="4465638"/>
          <p14:tracePt t="47560" x="4687888" y="4465638"/>
          <p14:tracePt t="47577" x="4705350" y="4465638"/>
          <p14:tracePt t="47594" x="4724400" y="4465638"/>
          <p14:tracePt t="47611" x="4732338" y="4465638"/>
          <p14:tracePt t="47627" x="4741863" y="4465638"/>
          <p14:tracePt t="47644" x="4741863" y="4456113"/>
          <p14:tracePt t="47678" x="4759325" y="4456113"/>
          <p14:tracePt t="47694" x="4786313" y="4456113"/>
          <p14:tracePt t="47710" x="4803775" y="4456113"/>
          <p14:tracePt t="47727" x="4813300" y="4456113"/>
          <p14:tracePt t="47744" x="4830763" y="4456113"/>
          <p14:tracePt t="47760" x="4848225" y="4456113"/>
          <p14:tracePt t="47777" x="4875213" y="4446588"/>
          <p14:tracePt t="47793" x="4894263" y="4446588"/>
          <p14:tracePt t="47811" x="4929188" y="4429125"/>
          <p14:tracePt t="47827" x="4946650" y="4429125"/>
          <p14:tracePt t="47844" x="4965700" y="4429125"/>
          <p14:tracePt t="47861" x="4991100" y="4429125"/>
          <p14:tracePt t="47878" x="5010150" y="4429125"/>
          <p14:tracePt t="47911" x="5018088" y="4419600"/>
          <p14:tracePt t="47927" x="5054600" y="4419600"/>
          <p14:tracePt t="47944" x="5089525" y="4411663"/>
          <p14:tracePt t="47961" x="5126038" y="4394200"/>
          <p14:tracePt t="47977" x="5160963" y="4394200"/>
          <p14:tracePt t="47994" x="5187950" y="4375150"/>
          <p14:tracePt t="48011" x="5251450" y="4348163"/>
          <p14:tracePt t="48027" x="5313363" y="4313238"/>
          <p14:tracePt t="48044" x="5375275" y="4268788"/>
          <p14:tracePt t="48061" x="5438775" y="4187825"/>
          <p14:tracePt t="48078" x="5537200" y="4062413"/>
          <p14:tracePt t="48094" x="5562600" y="4010025"/>
          <p14:tracePt t="48111" x="5572125" y="3990975"/>
          <p14:tracePt t="48127" x="5581650" y="3956050"/>
          <p14:tracePt t="48144" x="5589588" y="3911600"/>
          <p14:tracePt t="48161" x="5589588" y="3848100"/>
          <p14:tracePt t="48177" x="5589588" y="3795713"/>
          <p14:tracePt t="48194" x="5589588" y="3741738"/>
          <p14:tracePt t="48210" x="5589588" y="3705225"/>
          <p14:tracePt t="48227" x="5589588" y="3679825"/>
          <p14:tracePt t="48244" x="5581650" y="3660775"/>
          <p14:tracePt t="48260" x="5554663" y="3652838"/>
          <p14:tracePt t="48278" x="5465763" y="3589338"/>
          <p14:tracePt t="48294" x="5402263" y="3562350"/>
          <p14:tracePt t="48311" x="5340350" y="3527425"/>
          <p14:tracePt t="48327" x="5268913" y="3482975"/>
          <p14:tracePt t="48344" x="5197475" y="3446463"/>
          <p14:tracePt t="48361" x="5116513" y="3402013"/>
          <p14:tracePt t="48377" x="5062538" y="3375025"/>
          <p14:tracePt t="48394" x="5010150" y="3340100"/>
          <p14:tracePt t="48411" x="4965700" y="3303588"/>
          <p14:tracePt t="48427" x="4938713" y="3286125"/>
          <p14:tracePt t="48444" x="4894263" y="3276600"/>
          <p14:tracePt t="48461" x="4857750" y="3268663"/>
          <p14:tracePt t="48478" x="4795838" y="3259138"/>
          <p14:tracePt t="48494" x="4741863" y="3259138"/>
          <p14:tracePt t="48510" x="4687888" y="3259138"/>
          <p14:tracePt t="48527" x="4625975" y="3268663"/>
          <p14:tracePt t="48544" x="4545013" y="3303588"/>
          <p14:tracePt t="48560" x="4500563" y="3330575"/>
          <p14:tracePt t="48577" x="4483100" y="3340100"/>
          <p14:tracePt t="48594" x="4473575" y="3340100"/>
          <p14:tracePt t="48611" x="4446588" y="3357563"/>
          <p14:tracePt t="48627" x="4384675" y="3402013"/>
          <p14:tracePt t="48644" x="4340225" y="3429000"/>
          <p14:tracePt t="48661" x="4295775" y="3473450"/>
          <p14:tracePt t="48678" x="4241800" y="3517900"/>
          <p14:tracePt t="48694" x="4232275" y="3536950"/>
          <p14:tracePt t="48711" x="4224338" y="3554413"/>
          <p14:tracePt t="48727" x="4224338" y="3589338"/>
          <p14:tracePt t="48744" x="4224338" y="3633788"/>
          <p14:tracePt t="48761" x="4224338" y="3652838"/>
          <p14:tracePt t="48777" x="4224338" y="3670300"/>
          <p14:tracePt t="48991" x="4205288" y="3670300"/>
          <p14:tracePt t="48999" x="4197350" y="3670300"/>
          <p14:tracePt t="49010" x="4179888" y="3670300"/>
          <p14:tracePt t="49027" x="4143375" y="3670300"/>
          <p14:tracePt t="49044" x="4089400" y="3660775"/>
          <p14:tracePt t="49060" x="4071938" y="3652838"/>
          <p14:tracePt t="49078" x="4054475" y="3652838"/>
          <p14:tracePt t="49095" x="4044950" y="3652838"/>
          <p14:tracePt t="49223" x="4037013" y="3643313"/>
          <p14:tracePt t="49383" x="4027488" y="3643313"/>
          <p14:tracePt t="49391" x="4017963" y="3643313"/>
          <p14:tracePt t="49431" x="4010025" y="3643313"/>
          <p14:tracePt t="49503" x="3990975" y="3643313"/>
          <p14:tracePt t="49511" x="3973513" y="3643313"/>
          <p14:tracePt t="49527" x="3919538" y="3660775"/>
          <p14:tracePt t="49560" x="3751263" y="3679825"/>
          <p14:tracePt t="49577" x="3625850" y="3679825"/>
          <p14:tracePt t="49594" x="3527425" y="3679825"/>
          <p14:tracePt t="49610" x="3465513" y="3660775"/>
          <p14:tracePt t="49627" x="3419475" y="3633788"/>
          <p14:tracePt t="49644" x="3394075" y="3608388"/>
          <p14:tracePt t="49661" x="3375025" y="3598863"/>
          <p14:tracePt t="49678" x="3348038" y="3571875"/>
          <p14:tracePt t="49694" x="3322638" y="3562350"/>
          <p14:tracePt t="49710" x="3268663" y="3544888"/>
          <p14:tracePt t="49727" x="3160713" y="3527425"/>
          <p14:tracePt t="49744" x="3017838" y="3500438"/>
          <p14:tracePt t="49761" x="2884488" y="3482975"/>
          <p14:tracePt t="49777" x="2759075" y="3446463"/>
          <p14:tracePt t="49794" x="2652713" y="3429000"/>
          <p14:tracePt t="49810" x="2581275" y="3411538"/>
          <p14:tracePt t="49827" x="2554288" y="3402013"/>
          <p14:tracePt t="49844" x="2544763" y="3402013"/>
          <p14:tracePt t="50015" x="2571750" y="3411538"/>
          <p14:tracePt t="50023" x="2643188" y="3455988"/>
          <p14:tracePt t="50031" x="2759075" y="3517900"/>
          <p14:tracePt t="50044" x="2911475" y="3581400"/>
          <p14:tracePt t="50061" x="3241675" y="3697288"/>
          <p14:tracePt t="50078" x="3652838" y="3830638"/>
          <p14:tracePt t="50094" x="3795713" y="3875088"/>
          <p14:tracePt t="50111" x="3830638" y="3894138"/>
          <p14:tracePt t="50183" x="3840163" y="3894138"/>
          <p14:tracePt t="50191" x="3848100" y="3894138"/>
          <p14:tracePt t="50199" x="3857625" y="3902075"/>
          <p14:tracePt t="50210" x="3884613" y="3919538"/>
          <p14:tracePt t="50227" x="3956050" y="3946525"/>
          <p14:tracePt t="50244" x="4037013" y="3983038"/>
          <p14:tracePt t="50260" x="4089400" y="4000500"/>
          <p14:tracePt t="50277" x="4108450" y="4000500"/>
          <p14:tracePt t="52367" x="4108450" y="4010025"/>
          <p14:tracePt t="52391" x="4108450" y="4017963"/>
          <p14:tracePt t="52431" x="4116388" y="4027488"/>
          <p14:tracePt t="52439" x="4116388" y="4037013"/>
          <p14:tracePt t="54151" x="4116388" y="4044950"/>
          <p14:tracePt t="54159" x="4108450" y="4044950"/>
          <p14:tracePt t="54167" x="4098925" y="4054475"/>
          <p14:tracePt t="54177" x="4081463" y="4062413"/>
          <p14:tracePt t="54194" x="4044950" y="4089400"/>
          <p14:tracePt t="54210" x="4010025" y="4116388"/>
          <p14:tracePt t="54243" x="3973513" y="4125913"/>
          <p14:tracePt t="54277" x="3965575" y="4133850"/>
          <p14:tracePt t="54294" x="3956050" y="4170363"/>
          <p14:tracePt t="54310" x="3956050" y="4187825"/>
          <p14:tracePt t="54327" x="3956050" y="4197350"/>
          <p14:tracePt t="54344" x="3956050" y="4214813"/>
          <p14:tracePt t="54360" x="3956050" y="4259263"/>
          <p14:tracePt t="54377" x="3956050" y="4295775"/>
          <p14:tracePt t="54393" x="3956050" y="4340225"/>
          <p14:tracePt t="54410" x="3956050" y="4357688"/>
          <p14:tracePt t="54427" x="3956050" y="4367213"/>
          <p14:tracePt t="54927" x="3956050" y="4357688"/>
          <p14:tracePt t="54935" x="3956050" y="4348163"/>
          <p14:tracePt t="54943" x="3965575" y="4340225"/>
          <p14:tracePt t="54961" x="4000500" y="4313238"/>
          <p14:tracePt t="54978" x="4037013" y="4286250"/>
          <p14:tracePt t="54994" x="4071938" y="4251325"/>
          <p14:tracePt t="55027" x="4125913" y="4187825"/>
          <p14:tracePt t="55060" x="4214813" y="4125913"/>
          <p14:tracePt t="55077" x="4276725" y="4071938"/>
          <p14:tracePt t="55094" x="4348163" y="3983038"/>
          <p14:tracePt t="55110" x="4419600" y="3929063"/>
          <p14:tracePt t="55127" x="4483100" y="3857625"/>
          <p14:tracePt t="55143" x="4562475" y="3813175"/>
          <p14:tracePt t="55160" x="4633913" y="3759200"/>
          <p14:tracePt t="55177" x="4724400" y="3705225"/>
          <p14:tracePt t="55194" x="4795838" y="3670300"/>
          <p14:tracePt t="55210" x="4867275" y="3660775"/>
          <p14:tracePt t="55227" x="4919663" y="3625850"/>
          <p14:tracePt t="55243" x="4946650" y="3616325"/>
          <p14:tracePt t="55260" x="4965700" y="3589338"/>
          <p14:tracePt t="55294" x="4965700" y="3581400"/>
          <p14:tracePt t="55335" x="4965700" y="3571875"/>
          <p14:tracePt t="55343" x="4965700" y="3562350"/>
          <p14:tracePt t="55351" x="4965700" y="3554413"/>
          <p14:tracePt t="55366" x="4965700" y="3536950"/>
          <p14:tracePt t="55376" x="4956175" y="3536950"/>
          <p14:tracePt t="55394" x="4929188" y="3517900"/>
          <p14:tracePt t="55410" x="4894263" y="3500438"/>
          <p14:tracePt t="55427" x="4857750" y="3473450"/>
          <p14:tracePt t="55444" x="4786313" y="3446463"/>
          <p14:tracePt t="55460" x="4652963" y="3429000"/>
          <p14:tracePt t="55477" x="4500563" y="3394075"/>
          <p14:tracePt t="55494" x="4259263" y="3313113"/>
          <p14:tracePt t="55510" x="4089400" y="3276600"/>
          <p14:tracePt t="55527" x="3929063" y="3241675"/>
          <p14:tracePt t="55543" x="3759200" y="3187700"/>
          <p14:tracePt t="55560" x="3581400" y="3143250"/>
          <p14:tracePt t="55577" x="3429000" y="3108325"/>
          <p14:tracePt t="55594" x="3286125" y="3081338"/>
          <p14:tracePt t="55610" x="3187700" y="3071813"/>
          <p14:tracePt t="55627" x="3108325" y="3062288"/>
          <p14:tracePt t="55644" x="3027363" y="3062288"/>
          <p14:tracePt t="55660" x="2973388" y="3062288"/>
          <p14:tracePt t="55678" x="2894013" y="3044825"/>
          <p14:tracePt t="55694" x="2867025" y="3044825"/>
          <p14:tracePt t="55710" x="2847975" y="3044825"/>
          <p14:tracePt t="55743" x="2840038" y="3044825"/>
          <p14:tracePt t="55760" x="2830513" y="3036888"/>
          <p14:tracePt t="55777" x="2830513" y="3027363"/>
          <p14:tracePt t="55794" x="2822575" y="3017838"/>
          <p14:tracePt t="55810" x="2803525" y="3009900"/>
          <p14:tracePt t="55827" x="2795588" y="3000375"/>
          <p14:tracePt t="55844" x="2786063" y="3000375"/>
          <p14:tracePt t="55860" x="2786063" y="2990850"/>
          <p14:tracePt t="55877" x="2776538" y="2982913"/>
          <p14:tracePt t="55894" x="2768600" y="2982913"/>
          <p14:tracePt t="55918" x="2759075" y="2982913"/>
          <p14:tracePt t="55935" x="2759075" y="2973388"/>
          <p14:tracePt t="55950" x="2751138" y="2973388"/>
          <p14:tracePt t="55960" x="2741613" y="2965450"/>
          <p14:tracePt t="55977" x="2732088" y="2955925"/>
          <p14:tracePt t="55993" x="2724150" y="2946400"/>
          <p14:tracePt t="56010" x="2705100" y="2946400"/>
          <p14:tracePt t="56094" x="2705100" y="2938463"/>
          <p14:tracePt t="56110" x="2705100" y="2928938"/>
          <p14:tracePt t="56118" x="2697163" y="2919413"/>
          <p14:tracePt t="56128" x="2697163" y="2911475"/>
          <p14:tracePt t="56143" x="2687638" y="2901950"/>
          <p14:tracePt t="56160" x="2660650" y="2874963"/>
          <p14:tracePt t="56177" x="2652713" y="2847975"/>
          <p14:tracePt t="56194" x="2643188" y="2840038"/>
          <p14:tracePt t="56210" x="2633663" y="2830513"/>
          <p14:tracePt t="56227" x="2616200" y="2822575"/>
          <p14:tracePt t="56244" x="2608263" y="2803525"/>
          <p14:tracePt t="56260" x="2598738" y="2795588"/>
          <p14:tracePt t="56277" x="2589213" y="2786063"/>
          <p14:tracePt t="56294" x="2554288" y="2759075"/>
          <p14:tracePt t="56310" x="2527300" y="2751138"/>
          <p14:tracePt t="56327" x="2517775" y="2741613"/>
          <p14:tracePt t="56343" x="2500313" y="2732088"/>
          <p14:tracePt t="56360" x="2490788" y="2724150"/>
          <p14:tracePt t="56377" x="2473325" y="2714625"/>
          <p14:tracePt t="56393" x="2465388" y="2714625"/>
          <p14:tracePt t="56431" x="2465388" y="2705100"/>
          <p14:tracePt t="56439" x="2455863" y="2705100"/>
          <p14:tracePt t="56447" x="2446338" y="2705100"/>
          <p14:tracePt t="56463" x="2438400" y="2705100"/>
          <p14:tracePt t="56477" x="2419350" y="2697163"/>
          <p14:tracePt t="56494" x="2393950" y="2679700"/>
          <p14:tracePt t="56510" x="2374900" y="2670175"/>
          <p14:tracePt t="56527" x="2366963" y="2660650"/>
          <p14:tracePt t="56543" x="2357438" y="2652713"/>
          <p14:tracePt t="56560" x="2330450" y="2652713"/>
          <p14:tracePt t="56577" x="2322513" y="2652713"/>
          <p14:tracePt t="56610" x="2312988" y="2652713"/>
          <p14:tracePt t="56703" x="2312988" y="2643188"/>
          <p14:tracePt t="56710" x="2312988" y="2633663"/>
          <p14:tracePt t="56727" x="2312988" y="2625725"/>
          <p14:tracePt t="56807" x="2312988" y="2616200"/>
          <p14:tracePt t="56823" x="2312988" y="2598738"/>
          <p14:tracePt t="56831" x="2312988" y="2589213"/>
          <p14:tracePt t="56844" x="2312988" y="2581275"/>
          <p14:tracePt t="56860" x="2312988" y="2562225"/>
          <p14:tracePt t="56877" x="2312988" y="2544763"/>
          <p14:tracePt t="56894" x="2312988" y="2536825"/>
          <p14:tracePt t="56927" x="2312988" y="2527300"/>
          <p14:tracePt t="56943" x="2312988" y="2517775"/>
          <p14:tracePt t="56960" x="2339975" y="2500313"/>
          <p14:tracePt t="56977" x="2366963" y="2490788"/>
          <p14:tracePt t="56994" x="2411413" y="2482850"/>
          <p14:tracePt t="57010" x="2473325" y="2482850"/>
          <p14:tracePt t="57027" x="2527300" y="2482850"/>
          <p14:tracePt t="57044" x="2536825" y="2482850"/>
          <p14:tracePt t="58247" x="2536825" y="2490788"/>
          <p14:tracePt t="58255" x="2544763" y="2509838"/>
          <p14:tracePt t="58262" x="2554288" y="2544763"/>
          <p14:tracePt t="58279" x="2608263" y="2608263"/>
          <p14:tracePt t="58294" x="2679700" y="2670175"/>
          <p14:tracePt t="58310" x="2741613" y="2714625"/>
          <p14:tracePt t="58327" x="2786063" y="2751138"/>
          <p14:tracePt t="58360" x="2840038" y="2813050"/>
          <p14:tracePt t="58393" x="2919413" y="2901950"/>
          <p14:tracePt t="58410" x="2990850" y="2990850"/>
          <p14:tracePt t="58427" x="3054350" y="3071813"/>
          <p14:tracePt t="58443" x="3125788" y="3152775"/>
          <p14:tracePt t="58460" x="3179763" y="3205163"/>
          <p14:tracePt t="58477" x="3214688" y="3241675"/>
          <p14:tracePt t="58494" x="3241675" y="3276600"/>
          <p14:tracePt t="58510" x="3251200" y="3276600"/>
          <p14:tracePt t="58527" x="3251200" y="3286125"/>
          <p14:tracePt t="58679" x="3251200" y="3276600"/>
          <p14:tracePt t="58687" x="3251200" y="3268663"/>
          <p14:tracePt t="58694" x="3251200" y="3259138"/>
          <p14:tracePt t="58710" x="3241675" y="3251200"/>
          <p14:tracePt t="58727" x="3232150" y="3232150"/>
          <p14:tracePt t="58743" x="3205163" y="3224213"/>
          <p14:tracePt t="58760" x="3179763" y="3214688"/>
          <p14:tracePt t="58793" x="3170238" y="3205163"/>
          <p14:tracePt t="58810" x="3152775" y="3197225"/>
          <p14:tracePt t="58827" x="3143250" y="3187700"/>
          <p14:tracePt t="58843" x="3133725" y="3187700"/>
          <p14:tracePt t="58860" x="3108325" y="3179763"/>
          <p14:tracePt t="58877" x="3071813" y="3170238"/>
          <p14:tracePt t="58894" x="2982913" y="3143250"/>
          <p14:tracePt t="58910" x="2911475" y="3116263"/>
          <p14:tracePt t="58927" x="2857500" y="3098800"/>
          <p14:tracePt t="58943" x="2822575" y="3089275"/>
          <p14:tracePt t="58960" x="2786063" y="3081338"/>
          <p14:tracePt t="58977" x="2768600" y="3081338"/>
          <p14:tracePt t="59383" x="2786063" y="3081338"/>
          <p14:tracePt t="59391" x="2822575" y="3098800"/>
          <p14:tracePt t="59399" x="2884488" y="3133725"/>
          <p14:tracePt t="59427" x="3081338" y="3268663"/>
          <p14:tracePt t="59460" x="3268663" y="3394075"/>
          <p14:tracePt t="59477" x="3286125" y="3429000"/>
          <p14:tracePt t="59494" x="3313113" y="3455988"/>
          <p14:tracePt t="59510" x="3322638" y="3482975"/>
          <p14:tracePt t="59527" x="3322638" y="3500438"/>
          <p14:tracePt t="59543" x="3340100" y="3527425"/>
          <p14:tracePt t="59560" x="3340100" y="3554413"/>
          <p14:tracePt t="59576" x="3357563" y="3589338"/>
          <p14:tracePt t="59593" x="3384550" y="3625850"/>
          <p14:tracePt t="59610" x="3411538" y="3670300"/>
          <p14:tracePt t="59627" x="3446463" y="3741738"/>
          <p14:tracePt t="59643" x="3500438" y="3822700"/>
          <p14:tracePt t="59660" x="3544888" y="3919538"/>
          <p14:tracePt t="59677" x="3562350" y="4017963"/>
          <p14:tracePt t="59694" x="3598863" y="4160838"/>
          <p14:tracePt t="59710" x="3616325" y="4197350"/>
          <p14:tracePt t="59727" x="3625850" y="4224338"/>
          <p14:tracePt t="59743" x="3633788" y="4259263"/>
          <p14:tracePt t="59777" x="3633788" y="4268788"/>
          <p14:tracePt t="59793" x="3633788" y="4276725"/>
          <p14:tracePt t="59810" x="3633788" y="4295775"/>
          <p14:tracePt t="59827" x="3633788" y="4303713"/>
          <p14:tracePt t="59843" x="3633788" y="4313238"/>
          <p14:tracePt t="59860" x="3633788" y="4330700"/>
          <p14:tracePt t="59877" x="3625850" y="4340225"/>
          <p14:tracePt t="59894" x="3616325" y="4367213"/>
          <p14:tracePt t="59910" x="3616325" y="4384675"/>
          <p14:tracePt t="59927" x="3608388" y="4384675"/>
          <p14:tracePt t="59991" x="3608388" y="4394200"/>
          <p14:tracePt t="59999" x="3608388" y="4402138"/>
          <p14:tracePt t="60010" x="3608388" y="4411663"/>
          <p14:tracePt t="60026" x="3608388" y="4438650"/>
          <p14:tracePt t="60043" x="3608388" y="4456113"/>
          <p14:tracePt t="60077" x="3608388" y="4465638"/>
          <p14:tracePt t="61127" x="3608388" y="4456113"/>
          <p14:tracePt t="61135" x="3608388" y="4446588"/>
          <p14:tracePt t="61143" x="3608388" y="4438650"/>
          <p14:tracePt t="61160" x="3608388" y="4411663"/>
          <p14:tracePt t="61177" x="3589338" y="4384675"/>
          <p14:tracePt t="61193" x="3589338" y="4367213"/>
          <p14:tracePt t="61227" x="3581400" y="4268788"/>
          <p14:tracePt t="61260" x="3562350" y="4071938"/>
          <p14:tracePt t="61277" x="3536950" y="3938588"/>
          <p14:tracePt t="61294" x="3482975" y="3759200"/>
          <p14:tracePt t="61310" x="3473450" y="3687763"/>
          <p14:tracePt t="61327" x="3473450" y="3652838"/>
          <p14:tracePt t="61343" x="3473450" y="3589338"/>
          <p14:tracePt t="61360" x="3465513" y="3509963"/>
          <p14:tracePt t="61377" x="3446463" y="3411538"/>
          <p14:tracePt t="61393" x="3411538" y="3322638"/>
          <p14:tracePt t="61410" x="3384550" y="3241675"/>
          <p14:tracePt t="61427" x="3357563" y="3205163"/>
          <p14:tracePt t="61443" x="3322638" y="3179763"/>
          <p14:tracePt t="61460" x="3268663" y="3160713"/>
          <p14:tracePt t="61477" x="3224213" y="3133725"/>
          <p14:tracePt t="61494" x="3170238" y="3098800"/>
          <p14:tracePt t="61510" x="3160713" y="3089275"/>
          <p14:tracePt t="61527" x="3143250" y="3081338"/>
          <p14:tracePt t="61543" x="3133725" y="3071813"/>
          <p14:tracePt t="61576" x="3125788" y="3062288"/>
          <p14:tracePt t="61593" x="3098800" y="3054350"/>
          <p14:tracePt t="61610" x="3071813" y="3054350"/>
          <p14:tracePt t="61626" x="3054350" y="3054350"/>
          <p14:tracePt t="61643" x="3044825" y="3054350"/>
          <p14:tracePt t="61660" x="3027363" y="3044825"/>
          <p14:tracePt t="61677" x="3017838" y="3036888"/>
          <p14:tracePt t="61694" x="3009900" y="3036888"/>
          <p14:tracePt t="61712" x="2990850" y="3036888"/>
          <p14:tracePt t="61727" x="2982913" y="3027363"/>
          <p14:tracePt t="61743" x="2965450" y="3027363"/>
          <p14:tracePt t="61776" x="2955925" y="3017838"/>
          <p14:tracePt t="61793" x="2946400" y="3017838"/>
          <p14:tracePt t="61919" x="2946400" y="3009900"/>
          <p14:tracePt t="61951" x="2946400" y="3000375"/>
          <p14:tracePt t="61958" x="2955925" y="3000375"/>
          <p14:tracePt t="61967" x="2965450" y="2990850"/>
          <p14:tracePt t="61976" x="2982913" y="2990850"/>
          <p14:tracePt t="61993" x="3000375" y="2973388"/>
          <p14:tracePt t="62010" x="3017838" y="2955925"/>
          <p14:tracePt t="62027" x="3062288" y="2928938"/>
          <p14:tracePt t="62043" x="3098800" y="2919413"/>
          <p14:tracePt t="62060" x="3170238" y="2884488"/>
          <p14:tracePt t="62077" x="3268663" y="2884488"/>
          <p14:tracePt t="62094" x="3473450" y="2884488"/>
          <p14:tracePt t="62110" x="3643313" y="2884488"/>
          <p14:tracePt t="62127" x="3840163" y="2884488"/>
          <p14:tracePt t="62143" x="4017963" y="2884488"/>
          <p14:tracePt t="62160" x="4160838" y="2884488"/>
          <p14:tracePt t="62176" x="4303713" y="2884488"/>
          <p14:tracePt t="62193" x="4446588" y="2884488"/>
          <p14:tracePt t="62210" x="4554538" y="2884488"/>
          <p14:tracePt t="62227" x="4625975" y="2884488"/>
          <p14:tracePt t="62243" x="4687888" y="2884488"/>
          <p14:tracePt t="62260" x="4724400" y="2884488"/>
          <p14:tracePt t="62277" x="4751388" y="2857500"/>
          <p14:tracePt t="62294" x="4795838" y="2830513"/>
          <p14:tracePt t="62310" x="4822825" y="2813050"/>
          <p14:tracePt t="62327" x="4840288" y="2803525"/>
          <p14:tracePt t="62359" x="4848225" y="2803525"/>
          <p14:tracePt t="62375" x="4848225" y="2795588"/>
          <p14:tracePt t="62382" x="4857750" y="2795588"/>
          <p14:tracePt t="62393" x="4867275" y="2786063"/>
          <p14:tracePt t="62410" x="4884738" y="2776538"/>
          <p14:tracePt t="62426" x="4902200" y="2759075"/>
          <p14:tracePt t="62443" x="4911725" y="2751138"/>
          <p14:tracePt t="62460" x="4919663" y="2751138"/>
          <p14:tracePt t="62476" x="4929188" y="2741613"/>
          <p14:tracePt t="62494" x="4938713" y="2741613"/>
          <p14:tracePt t="62535" x="4946650" y="2732088"/>
          <p14:tracePt t="62543" x="4956175" y="2732088"/>
          <p14:tracePt t="62560" x="4965700" y="2724150"/>
          <p14:tracePt t="62576" x="4983163" y="2705100"/>
          <p14:tracePt t="62593" x="5027613" y="2687638"/>
          <p14:tracePt t="62610" x="5054600" y="2679700"/>
          <p14:tracePt t="62627" x="5089525" y="2670175"/>
          <p14:tracePt t="62643" x="5170488" y="2670175"/>
          <p14:tracePt t="62660" x="5313363" y="2670175"/>
          <p14:tracePt t="62677" x="5456238" y="2670175"/>
          <p14:tracePt t="62694" x="5589588" y="2679700"/>
          <p14:tracePt t="62710" x="5616575" y="2679700"/>
          <p14:tracePt t="62727" x="5626100" y="2679700"/>
          <p14:tracePt t="62760" x="5634038" y="2679700"/>
          <p14:tracePt t="62777" x="5643563" y="2679700"/>
          <p14:tracePt t="62793" x="5653088" y="2679700"/>
          <p14:tracePt t="62847" x="5653088" y="2670175"/>
          <p14:tracePt t="62855" x="5661025" y="2670175"/>
          <p14:tracePt t="62863" x="5670550" y="2670175"/>
          <p14:tracePt t="62877" x="5688013" y="2670175"/>
          <p14:tracePt t="62894" x="5776913" y="2670175"/>
          <p14:tracePt t="62910" x="5795963" y="2670175"/>
          <p14:tracePt t="62959" x="5795963" y="2660650"/>
          <p14:tracePt t="62967" x="5803900" y="2652713"/>
          <p14:tracePt t="62991" x="5813425" y="2652713"/>
          <p14:tracePt t="63486" x="5822950" y="2652713"/>
          <p14:tracePt t="63494" x="5830888" y="2652713"/>
          <p14:tracePt t="63503" x="5840413" y="2643188"/>
          <p14:tracePt t="63511" x="5848350" y="2643188"/>
          <p14:tracePt t="63526" x="5867400" y="2633663"/>
          <p14:tracePt t="63543" x="5911850" y="2633663"/>
          <p14:tracePt t="63560" x="5965825" y="2633663"/>
          <p14:tracePt t="63593" x="6037263" y="2633663"/>
          <p14:tracePt t="63626" x="6153150" y="2633663"/>
          <p14:tracePt t="63643" x="6215063" y="2633663"/>
          <p14:tracePt t="63660" x="6269038" y="2633663"/>
          <p14:tracePt t="63676" x="6303963" y="2633663"/>
          <p14:tracePt t="63694" x="6330950" y="2633663"/>
          <p14:tracePt t="63710" x="6357938" y="2633663"/>
          <p14:tracePt t="63727" x="6384925" y="2633663"/>
          <p14:tracePt t="63743" x="6411913" y="2633663"/>
          <p14:tracePt t="63760" x="6446838" y="2633663"/>
          <p14:tracePt t="63777" x="6456363" y="2633663"/>
          <p14:tracePt t="63793" x="6473825" y="2633663"/>
          <p14:tracePt t="63827" x="6500813" y="2633663"/>
          <p14:tracePt t="63843" x="6554788" y="2633663"/>
          <p14:tracePt t="63860" x="6616700" y="2643188"/>
          <p14:tracePt t="63877" x="6670675" y="2652713"/>
          <p14:tracePt t="63894" x="6724650" y="2652713"/>
          <p14:tracePt t="63910" x="6769100" y="2643188"/>
          <p14:tracePt t="63927" x="6831013" y="2616200"/>
          <p14:tracePt t="63943" x="6867525" y="2608263"/>
          <p14:tracePt t="63960" x="6875463" y="2589213"/>
          <p14:tracePt t="63977" x="6884988" y="2589213"/>
          <p14:tracePt t="63993" x="6894513" y="2581275"/>
          <p14:tracePt t="64010" x="6911975" y="2554288"/>
          <p14:tracePt t="64027" x="6911975" y="2536825"/>
          <p14:tracePt t="64043" x="6911975" y="2509838"/>
          <p14:tracePt t="64060" x="6911975" y="2482850"/>
          <p14:tracePt t="64076" x="6867525" y="2438400"/>
          <p14:tracePt t="64094" x="6705600" y="2357438"/>
          <p14:tracePt t="64110" x="6545263" y="2286000"/>
          <p14:tracePt t="64127" x="6367463" y="2205038"/>
          <p14:tracePt t="64143" x="6205538" y="2152650"/>
          <p14:tracePt t="64160" x="6045200" y="2116138"/>
          <p14:tracePt t="64176" x="5894388" y="2098675"/>
          <p14:tracePt t="64193" x="5751513" y="2098675"/>
          <p14:tracePt t="64210" x="5608638" y="2125663"/>
          <p14:tracePt t="64227" x="5483225" y="2197100"/>
          <p14:tracePt t="64243" x="5402263" y="2295525"/>
          <p14:tracePt t="64260" x="5357813" y="2419350"/>
          <p14:tracePt t="64277" x="5348288" y="2509838"/>
          <p14:tracePt t="64294" x="5384800" y="2589213"/>
          <p14:tracePt t="64310" x="5438775" y="2608263"/>
          <p14:tracePt t="64327" x="5554663" y="2608263"/>
          <p14:tracePt t="64343" x="5741988" y="2625725"/>
          <p14:tracePt t="64360" x="5965825" y="2625725"/>
          <p14:tracePt t="64377" x="6224588" y="2625725"/>
          <p14:tracePt t="64393" x="6438900" y="2625725"/>
          <p14:tracePt t="64410" x="6599238" y="2571750"/>
          <p14:tracePt t="64427" x="6688138" y="2527300"/>
          <p14:tracePt t="64443" x="6715125" y="2509838"/>
          <p14:tracePt t="64460" x="6724650" y="2500313"/>
          <p14:tracePt t="64477" x="6724650" y="2482850"/>
          <p14:tracePt t="64494" x="6705600" y="2401888"/>
          <p14:tracePt t="64510" x="6626225" y="2339975"/>
          <p14:tracePt t="64526" x="6527800" y="2286000"/>
          <p14:tracePt t="64543" x="6456363" y="2251075"/>
          <p14:tracePt t="64560" x="6402388" y="2232025"/>
          <p14:tracePt t="64576" x="6384925" y="2224088"/>
          <p14:tracePt t="66559" x="6367463" y="2232025"/>
          <p14:tracePt t="66566" x="6340475" y="2259013"/>
          <p14:tracePt t="66576" x="6286500" y="2295525"/>
          <p14:tracePt t="66594" x="6108700" y="2357438"/>
          <p14:tracePt t="66610" x="5867400" y="2419350"/>
          <p14:tracePt t="66627" x="5670550" y="2482850"/>
          <p14:tracePt t="66659" x="5330825" y="2554288"/>
          <p14:tracePt t="66694" x="4670425" y="2660650"/>
          <p14:tracePt t="66710" x="4527550" y="2697163"/>
          <p14:tracePt t="66726" x="4456113" y="2714625"/>
          <p14:tracePt t="66760" x="4402138" y="2714625"/>
          <p14:tracePt t="66776" x="4286250" y="2714625"/>
          <p14:tracePt t="66793" x="4232275" y="2714625"/>
          <p14:tracePt t="66887" x="4214813" y="2714625"/>
          <p14:tracePt t="66894" x="4197350" y="2724150"/>
          <p14:tracePt t="66910" x="4116388" y="2776538"/>
          <p14:tracePt t="66926" x="4037013" y="2803525"/>
          <p14:tracePt t="66943" x="3956050" y="2840038"/>
          <p14:tracePt t="66960" x="3884613" y="2867025"/>
          <p14:tracePt t="66976" x="3803650" y="2901950"/>
          <p14:tracePt t="66993" x="3741738" y="2928938"/>
          <p14:tracePt t="67009" x="3652838" y="2965450"/>
          <p14:tracePt t="67026" x="3571875" y="3000375"/>
          <p14:tracePt t="67043" x="3509963" y="3017838"/>
          <p14:tracePt t="67059" x="3446463" y="3044825"/>
          <p14:tracePt t="67076" x="3419475" y="3044825"/>
          <p14:tracePt t="67094" x="3402013" y="3054350"/>
          <p14:tracePt t="67110" x="3384550" y="3071813"/>
          <p14:tracePt t="67126" x="3367088" y="3071813"/>
          <p14:tracePt t="67143" x="3348038" y="3081338"/>
          <p14:tracePt t="67159" x="3340100" y="3081338"/>
          <p14:tracePt t="67176" x="3313113" y="3089275"/>
          <p14:tracePt t="67193" x="3268663" y="3089275"/>
          <p14:tracePt t="67210" x="3197225" y="3108325"/>
          <p14:tracePt t="67226" x="3143250" y="3108325"/>
          <p14:tracePt t="67243" x="3089275" y="3108325"/>
          <p14:tracePt t="67259" x="3062288" y="3108325"/>
          <p14:tracePt t="67276" x="3036888" y="3108325"/>
          <p14:tracePt t="67294" x="3000375" y="3116263"/>
          <p14:tracePt t="67310" x="2982913" y="3133725"/>
          <p14:tracePt t="67326" x="2955925" y="3133725"/>
          <p14:tracePt t="67343" x="2938463" y="3143250"/>
          <p14:tracePt t="67360" x="2919413" y="3152775"/>
          <p14:tracePt t="67376" x="2901950" y="3152775"/>
          <p14:tracePt t="67393" x="2874963" y="3152775"/>
          <p14:tracePt t="67409" x="2857500" y="3152775"/>
          <p14:tracePt t="67426" x="2847975" y="3152775"/>
          <p14:tracePt t="67443" x="2840038" y="3160713"/>
          <p14:tracePt t="67511" x="2830513" y="3160713"/>
          <p14:tracePt t="67535" x="2822575" y="3160713"/>
          <p14:tracePt t="67551" x="2813050" y="3160713"/>
          <p14:tracePt t="67567" x="2803525" y="3160713"/>
          <p14:tracePt t="67599" x="2795588" y="3160713"/>
          <p14:tracePt t="67671" x="2795588" y="3152775"/>
          <p14:tracePt t="67679" x="2795588" y="3143250"/>
          <p14:tracePt t="67687" x="2803525" y="3133725"/>
          <p14:tracePt t="67694" x="2803525" y="3116263"/>
          <p14:tracePt t="67710" x="2813050" y="3108325"/>
          <p14:tracePt t="67726" x="2830513" y="3089275"/>
          <p14:tracePt t="67743" x="2840038" y="3071813"/>
          <p14:tracePt t="67895" x="2847975" y="3071813"/>
          <p14:tracePt t="67903" x="2857500" y="3071813"/>
          <p14:tracePt t="67911" x="2874963" y="3062288"/>
          <p14:tracePt t="67927" x="2901950" y="3054350"/>
          <p14:tracePt t="67943" x="2919413" y="3036888"/>
          <p14:tracePt t="67959" x="2919413" y="3027363"/>
          <p14:tracePt t="67976" x="2919413" y="3009900"/>
          <p14:tracePt t="67993" x="2919413" y="3000375"/>
          <p14:tracePt t="68026" x="2919413" y="2990850"/>
          <p14:tracePt t="68071" x="2911475" y="2990850"/>
          <p14:tracePt t="68078" x="2901950" y="2990850"/>
          <p14:tracePt t="68095" x="2894013" y="2990850"/>
          <p14:tracePt t="68110" x="2884488" y="3036888"/>
          <p14:tracePt t="68127" x="2884488" y="3062288"/>
          <p14:tracePt t="68143" x="2884488" y="3098800"/>
          <p14:tracePt t="68160" x="2919413" y="3116263"/>
          <p14:tracePt t="68176" x="2973388" y="3125788"/>
          <p14:tracePt t="68193" x="3009900" y="3133725"/>
          <p14:tracePt t="68210" x="3027363" y="3133725"/>
          <p14:tracePt t="68226" x="3054350" y="3116263"/>
          <p14:tracePt t="68243" x="3081338" y="3108325"/>
          <p14:tracePt t="68259" x="3081338" y="3098800"/>
          <p14:tracePt t="68276" x="3081338" y="3089275"/>
          <p14:tracePt t="69527" x="3062288" y="3089275"/>
          <p14:tracePt t="69535" x="3054350" y="3089275"/>
          <p14:tracePt t="69544" x="3044825" y="3089275"/>
          <p14:tracePt t="69560" x="3036888" y="3098800"/>
          <p14:tracePt t="69593" x="3027363" y="3098800"/>
          <p14:tracePt t="69626" x="2965450" y="3133725"/>
          <p14:tracePt t="69659" x="2813050" y="3205163"/>
          <p14:tracePt t="69676" x="2705100" y="3259138"/>
          <p14:tracePt t="69693" x="2625725" y="3303588"/>
          <p14:tracePt t="69710" x="2465388" y="3394075"/>
          <p14:tracePt t="69726" x="2366963" y="3455988"/>
          <p14:tracePt t="69743" x="2312988" y="3500438"/>
          <p14:tracePt t="69759" x="2259013" y="3527425"/>
          <p14:tracePt t="69776" x="2214563" y="3544888"/>
          <p14:tracePt t="69793" x="2160588" y="3571875"/>
          <p14:tracePt t="69809" x="2125663" y="3598863"/>
          <p14:tracePt t="69826" x="2081213" y="3625850"/>
          <p14:tracePt t="69843" x="2054225" y="3643313"/>
          <p14:tracePt t="69859" x="2036763" y="3679825"/>
          <p14:tracePt t="69876" x="2027238" y="3714750"/>
          <p14:tracePt t="69893" x="2017713" y="3732213"/>
          <p14:tracePt t="69910" x="2000250" y="3759200"/>
          <p14:tracePt t="69926" x="1990725" y="3776663"/>
          <p14:tracePt t="69943" x="1982788" y="3795713"/>
          <p14:tracePt t="69959" x="1982788" y="3803650"/>
          <p14:tracePt t="70022" x="1973263" y="3813175"/>
          <p14:tracePt t="70031" x="1973263" y="3822700"/>
          <p14:tracePt t="70043" x="1965325" y="3840163"/>
          <p14:tracePt t="70059" x="1955800" y="3857625"/>
          <p14:tracePt t="70076" x="1946275" y="3867150"/>
          <p14:tracePt t="70607" x="1946275" y="3875088"/>
          <p14:tracePt t="70750" x="1946275" y="3867150"/>
          <p14:tracePt t="70910" x="1938338" y="3867150"/>
          <p14:tracePt t="70919" x="1919288" y="3867150"/>
          <p14:tracePt t="70927" x="1901825" y="3867150"/>
          <p14:tracePt t="70943" x="1847850" y="3884613"/>
          <p14:tracePt t="70960" x="1822450" y="3911600"/>
          <p14:tracePt t="70977" x="1785938" y="3929063"/>
          <p14:tracePt t="70993" x="1751013" y="3946525"/>
          <p14:tracePt t="71026" x="1724025" y="3956050"/>
          <p14:tracePt t="71059" x="1687513" y="3983038"/>
          <p14:tracePt t="71076" x="1679575" y="3990975"/>
          <p14:tracePt t="71093" x="1670050" y="4000500"/>
          <p14:tracePt t="71110" x="1652588" y="4010025"/>
          <p14:tracePt t="71126" x="1643063" y="4017963"/>
          <p14:tracePt t="71143" x="1633538" y="4027488"/>
          <p14:tracePt t="71159" x="1625600" y="4044950"/>
          <p14:tracePt t="71176" x="1625600" y="4054475"/>
          <p14:tracePt t="71215" x="1625600" y="4062413"/>
          <p14:tracePt t="71231" x="1633538" y="4062413"/>
          <p14:tracePt t="71244" x="1660525" y="4062413"/>
          <p14:tracePt t="71259" x="1687513" y="4062413"/>
          <p14:tracePt t="71276" x="1714500" y="4062413"/>
          <p14:tracePt t="71293" x="1724025" y="4062413"/>
          <p14:tracePt t="71310" x="1741488" y="4062413"/>
          <p14:tracePt t="71326" x="1751013" y="4054475"/>
          <p14:tracePt t="71359" x="1758950" y="4054475"/>
          <p14:tracePt t="71575" x="1758950" y="4044950"/>
          <p14:tracePt t="71583" x="1758950" y="4037013"/>
          <p14:tracePt t="71607" x="1768475" y="4037013"/>
          <p14:tracePt t="71615" x="1768475" y="4027488"/>
          <p14:tracePt t="71631" x="1768475" y="4017963"/>
          <p14:tracePt t="71642" x="1776413" y="4017963"/>
          <p14:tracePt t="71659" x="1785938" y="4010025"/>
          <p14:tracePt t="71823" x="1785938" y="4000500"/>
          <p14:tracePt t="71831" x="1795463" y="4000500"/>
          <p14:tracePt t="71855" x="1803400" y="4000500"/>
          <p14:tracePt t="71871" x="1812925" y="4000500"/>
          <p14:tracePt t="71942" x="1812925" y="3990975"/>
          <p14:tracePt t="71983" x="1812925" y="3983038"/>
          <p14:tracePt t="72015" x="1803400" y="3983038"/>
          <p14:tracePt t="72031" x="1795463" y="3983038"/>
          <p14:tracePt t="72039" x="1785938" y="3983038"/>
          <p14:tracePt t="72047" x="1776413" y="3983038"/>
          <p14:tracePt t="72059" x="1758950" y="3983038"/>
          <p14:tracePt t="72076" x="1751013" y="3983038"/>
          <p14:tracePt t="72093" x="1731963" y="3983038"/>
          <p14:tracePt t="72110" x="1724025" y="4017963"/>
          <p14:tracePt t="72126" x="1724025" y="4037013"/>
          <p14:tracePt t="72145" x="1724025" y="4071938"/>
          <p14:tracePt t="72159" x="1741488" y="4089400"/>
          <p14:tracePt t="72176" x="1768475" y="4098925"/>
          <p14:tracePt t="72193" x="1795463" y="4098925"/>
          <p14:tracePt t="72209" x="1803400" y="4098925"/>
          <p14:tracePt t="72226" x="1822450" y="4098925"/>
          <p14:tracePt t="72243" x="1830388" y="4098925"/>
          <p14:tracePt t="72327" x="1812925" y="4098925"/>
          <p14:tracePt t="72335" x="1776413" y="4098925"/>
          <p14:tracePt t="72343" x="1741488" y="4098925"/>
          <p14:tracePt t="72359" x="1670050" y="4098925"/>
          <p14:tracePt t="72376" x="1625600" y="4098925"/>
          <p14:tracePt t="72393" x="1598613" y="4108450"/>
          <p14:tracePt t="72409" x="1589088" y="4116388"/>
          <p14:tracePt t="72426" x="1581150" y="4125913"/>
          <p14:tracePt t="72503" x="1589088" y="4125913"/>
          <p14:tracePt t="72511" x="1598613" y="4125913"/>
          <p14:tracePt t="72518" x="1616075" y="4133850"/>
          <p14:tracePt t="72528" x="1633538" y="4143375"/>
          <p14:tracePt t="72543" x="1670050" y="4143375"/>
          <p14:tracePt t="72559" x="1724025" y="4125913"/>
          <p14:tracePt t="72576" x="1768475" y="4108450"/>
          <p14:tracePt t="72593" x="1803400" y="4089400"/>
          <p14:tracePt t="72609" x="1812925" y="4081463"/>
          <p14:tracePt t="72643" x="1822450" y="4071938"/>
          <p14:tracePt t="72659" x="1830388" y="4062413"/>
          <p14:tracePt t="72676" x="1839913" y="4054475"/>
          <p14:tracePt t="72693" x="1847850" y="4044950"/>
          <p14:tracePt t="72710" x="1847850" y="4027488"/>
          <p14:tracePt t="72759" x="1847850" y="4017963"/>
          <p14:tracePt t="72783" x="1857375" y="4010025"/>
          <p14:tracePt t="72807" x="1857375" y="4000500"/>
          <p14:tracePt t="72991" x="1839913" y="4000500"/>
          <p14:tracePt t="72999" x="1812925" y="4000500"/>
          <p14:tracePt t="73009" x="1795463" y="4010025"/>
          <p14:tracePt t="73026" x="1768475" y="4037013"/>
          <p14:tracePt t="73043" x="1741488" y="4054475"/>
          <p14:tracePt t="73059" x="1724025" y="4062413"/>
          <p14:tracePt t="73076" x="1697038" y="4071938"/>
          <p14:tracePt t="73093" x="1670050" y="4098925"/>
          <p14:tracePt t="73110" x="1633538" y="4152900"/>
          <p14:tracePt t="73126" x="1608138" y="4187825"/>
          <p14:tracePt t="73143" x="1581150" y="4205288"/>
          <p14:tracePt t="73159" x="1581150" y="4224338"/>
          <p14:tracePt t="73176" x="1562100" y="4232275"/>
          <p14:tracePt t="73193" x="1544638" y="4259263"/>
          <p14:tracePt t="73209" x="1527175" y="4286250"/>
          <p14:tracePt t="73226" x="1517650" y="4303713"/>
          <p14:tracePt t="73243" x="1509713" y="4303713"/>
          <p14:tracePt t="73519" x="1517650" y="4303713"/>
          <p14:tracePt t="73527" x="1517650" y="4295775"/>
          <p14:tracePt t="73535" x="1527175" y="4286250"/>
          <p14:tracePt t="73544" x="1536700" y="4268788"/>
          <p14:tracePt t="73559" x="1536700" y="4251325"/>
          <p14:tracePt t="73576" x="1536700" y="4224338"/>
          <p14:tracePt t="73593" x="1536700" y="4214813"/>
          <p14:tracePt t="73775" x="1544638" y="4214813"/>
          <p14:tracePt t="73783" x="1544638" y="4205288"/>
          <p14:tracePt t="73800" x="1562100" y="4187825"/>
          <p14:tracePt t="73809" x="1571625" y="4187825"/>
          <p14:tracePt t="73826" x="1598613" y="4170363"/>
          <p14:tracePt t="73843" x="1625600" y="4152900"/>
          <p14:tracePt t="73846" x="1633538" y="4143375"/>
          <p14:tracePt t="73859" x="1643063" y="4125913"/>
          <p14:tracePt t="73876" x="1660525" y="4116388"/>
          <p14:tracePt t="73893" x="1687513" y="4098925"/>
          <p14:tracePt t="73910" x="1697038" y="4071938"/>
          <p14:tracePt t="73926" x="1697038" y="4062413"/>
          <p14:tracePt t="73991" x="1704975" y="4062413"/>
          <p14:tracePt t="74015" x="1714500" y="4054475"/>
          <p14:tracePt t="74023" x="1724025" y="4054475"/>
          <p14:tracePt t="74031" x="1741488" y="4044950"/>
          <p14:tracePt t="74043" x="1768475" y="4044950"/>
          <p14:tracePt t="74059" x="1795463" y="4037013"/>
          <p14:tracePt t="74076" x="1830388" y="4037013"/>
          <p14:tracePt t="74093" x="1839913" y="4017963"/>
          <p14:tracePt t="74110" x="1874838" y="3973513"/>
          <p14:tracePt t="74126" x="1901825" y="3956050"/>
          <p14:tracePt t="74143" x="1911350" y="3919538"/>
          <p14:tracePt t="74159" x="1919288" y="3911600"/>
          <p14:tracePt t="74176" x="1928813" y="3911600"/>
          <p14:tracePt t="74527" x="1919288" y="3911600"/>
          <p14:tracePt t="74544" x="1911350" y="3911600"/>
          <p14:tracePt t="74559" x="1901825" y="3919538"/>
          <p14:tracePt t="74567" x="1893888" y="3919538"/>
          <p14:tracePt t="74614" x="1884363" y="3919538"/>
          <p14:tracePt t="74631" x="1884363" y="3929063"/>
          <p14:tracePt t="74727" x="1874838" y="3929063"/>
          <p14:tracePt t="74742" x="1857375" y="3938588"/>
          <p14:tracePt t="74753" x="1847850" y="3946525"/>
          <p14:tracePt t="74760" x="1830388" y="3956050"/>
          <p14:tracePt t="74776" x="1776413" y="3990975"/>
          <p14:tracePt t="74793" x="1751013" y="4017963"/>
          <p14:tracePt t="74809" x="1724025" y="4044950"/>
          <p14:tracePt t="74826" x="1704975" y="4071938"/>
          <p14:tracePt t="74843" x="1687513" y="4089400"/>
          <p14:tracePt t="74859" x="1660525" y="4108450"/>
          <p14:tracePt t="74863" x="1652588" y="4116388"/>
          <p14:tracePt t="74876" x="1643063" y="4125913"/>
          <p14:tracePt t="74893" x="1616075" y="4143375"/>
          <p14:tracePt t="74910" x="1571625" y="4170363"/>
          <p14:tracePt t="74926" x="1544638" y="4170363"/>
          <p14:tracePt t="74943" x="1536700" y="4187825"/>
          <p14:tracePt t="74959" x="1527175" y="4197350"/>
          <p14:tracePt t="74976" x="1517650" y="4197350"/>
          <p14:tracePt t="74993" x="1517650" y="4214813"/>
          <p14:tracePt t="75009" x="1509713" y="4224338"/>
          <p14:tracePt t="75026" x="1500188" y="4232275"/>
          <p14:tracePt t="75043" x="1465263" y="4251325"/>
          <p14:tracePt t="75059" x="1446213" y="4268788"/>
          <p14:tracePt t="75076" x="1428750" y="4276725"/>
          <p14:tracePt t="75093" x="1419225" y="4286250"/>
          <p14:tracePt t="75110" x="1401763" y="4295775"/>
          <p14:tracePt t="75126" x="1393825" y="4295775"/>
          <p14:tracePt t="75143" x="1374775" y="4313238"/>
          <p14:tracePt t="75159" x="1366838" y="4322763"/>
          <p14:tracePt t="75176" x="1347788" y="4340225"/>
          <p14:tracePt t="75193" x="1330325" y="4367213"/>
          <p14:tracePt t="75209" x="1322388" y="4367213"/>
          <p14:tracePt t="75226" x="1312863" y="4375150"/>
          <p14:tracePt t="75243" x="1312863" y="4384675"/>
          <p14:tracePt t="75259" x="1312863" y="4394200"/>
          <p14:tracePt t="75292" x="1303338" y="4402138"/>
          <p14:tracePt t="75407" x="1322388" y="4402138"/>
          <p14:tracePt t="75415" x="1330325" y="4402138"/>
          <p14:tracePt t="75426" x="1339850" y="4402138"/>
          <p14:tracePt t="75443" x="1357313" y="4402138"/>
          <p14:tracePt t="75459" x="1374775" y="4402138"/>
          <p14:tracePt t="75476" x="1393825" y="4384675"/>
          <p14:tracePt t="75493" x="1393825" y="4340225"/>
          <p14:tracePt t="75510" x="1393825" y="4276725"/>
          <p14:tracePt t="75526" x="1393825" y="4259263"/>
          <p14:tracePt t="75543" x="1393825" y="4241800"/>
          <p14:tracePt t="75576" x="1384300" y="4232275"/>
          <p14:tracePt t="75592" x="1366838" y="4232275"/>
          <p14:tracePt t="75609" x="1322388" y="4232275"/>
          <p14:tracePt t="75626" x="1276350" y="4259263"/>
          <p14:tracePt t="75643" x="1196975" y="4303713"/>
          <p14:tracePt t="75659" x="1125538" y="4357688"/>
          <p14:tracePt t="75676" x="1081088" y="4411663"/>
          <p14:tracePt t="75693" x="1054100" y="4456113"/>
          <p14:tracePt t="75710" x="1054100" y="4491038"/>
          <p14:tracePt t="75726" x="1054100" y="4527550"/>
          <p14:tracePt t="75743" x="1062038" y="4554538"/>
          <p14:tracePt t="75759" x="1071563" y="4562475"/>
          <p14:tracePt t="75903" x="1081088" y="4562475"/>
          <p14:tracePt t="75943" x="1089025" y="4562475"/>
          <p14:tracePt t="75975" x="1098550" y="4562475"/>
          <p14:tracePt t="75982" x="1108075" y="4562475"/>
          <p14:tracePt t="75992" x="1116013" y="4562475"/>
          <p14:tracePt t="76009" x="1133475" y="4562475"/>
          <p14:tracePt t="76026" x="1143000" y="4554538"/>
          <p14:tracePt t="76223" x="1133475" y="4554538"/>
          <p14:tracePt t="76239" x="1133475" y="4562475"/>
          <p14:tracePt t="76255" x="1125538" y="4572000"/>
          <p14:tracePt t="76263" x="1116013" y="4572000"/>
          <p14:tracePt t="76391" x="1108075" y="4572000"/>
          <p14:tracePt t="76407" x="1108075" y="4581525"/>
          <p14:tracePt t="76511" x="1108075" y="4589463"/>
          <p14:tracePt t="76519" x="1108075" y="4598988"/>
          <p14:tracePt t="76535" x="1098550" y="4598988"/>
          <p14:tracePt t="76543" x="1098550" y="4608513"/>
          <p14:tracePt t="76559" x="1098550" y="4616450"/>
          <p14:tracePt t="76576" x="1081088" y="4616450"/>
          <p14:tracePt t="76671" x="1081088" y="4625975"/>
          <p14:tracePt t="76879" x="1081088" y="4616450"/>
          <p14:tracePt t="76896" x="1071563" y="4608513"/>
          <p14:tracePt t="76927" x="1071563" y="4598988"/>
          <p14:tracePt t="76935" x="1071563" y="4589463"/>
          <p14:tracePt t="76959" x="1081088" y="4562475"/>
          <p14:tracePt t="76993" x="1098550" y="4518025"/>
          <p14:tracePt t="77087" x="1098550" y="4527550"/>
          <p14:tracePt t="77095" x="1098550" y="4554538"/>
          <p14:tracePt t="77110" x="1071563" y="4598988"/>
          <p14:tracePt t="77126" x="1036638" y="4643438"/>
          <p14:tracePt t="77144" x="1017588" y="4652963"/>
          <p14:tracePt t="77159" x="1017588" y="4660900"/>
          <p14:tracePt t="77239" x="1027113" y="4652963"/>
          <p14:tracePt t="77247" x="1062038" y="4633913"/>
          <p14:tracePt t="77259" x="1081088" y="4616450"/>
          <p14:tracePt t="77276" x="1116013" y="4581525"/>
          <p14:tracePt t="77293" x="1160463" y="4554538"/>
          <p14:tracePt t="77310" x="1214438" y="4527550"/>
          <p14:tracePt t="77375" x="1223963" y="4527550"/>
          <p14:tracePt t="77383" x="1241425" y="4537075"/>
          <p14:tracePt t="77392" x="1268413" y="4572000"/>
          <p14:tracePt t="77409" x="1312863" y="4670425"/>
          <p14:tracePt t="77426" x="1330325" y="4751388"/>
          <p14:tracePt t="77442" x="1339850" y="4795838"/>
          <p14:tracePt t="77459" x="1339850" y="4803775"/>
          <p14:tracePt t="77503" x="1322388" y="4786313"/>
          <p14:tracePt t="77511" x="1285875" y="4751388"/>
          <p14:tracePt t="77526" x="1214438" y="4714875"/>
          <p14:tracePt t="77543" x="1179513" y="4697413"/>
          <p14:tracePt t="77559" x="1152525" y="4679950"/>
          <p14:tracePt t="77599" x="1152525" y="4670425"/>
          <p14:tracePt t="77614" x="1152525" y="4660900"/>
          <p14:tracePt t="77626" x="1169988" y="4660900"/>
          <p14:tracePt t="77643" x="1196975" y="4652963"/>
          <p14:tracePt t="77659" x="1214438" y="4652963"/>
          <p14:tracePt t="77676" x="1223963" y="4652963"/>
          <p14:tracePt t="77710" x="1223963" y="4633913"/>
          <p14:tracePt t="77726" x="1250950" y="4625975"/>
          <p14:tracePt t="77742" x="1285875" y="4581525"/>
          <p14:tracePt t="77759" x="1303338" y="4545013"/>
          <p14:tracePt t="77776" x="1312863" y="4518025"/>
          <p14:tracePt t="77793" x="1312863" y="4500563"/>
          <p14:tracePt t="77809" x="1312863" y="4465638"/>
          <p14:tracePt t="77826" x="1312863" y="4429125"/>
          <p14:tracePt t="77843" x="1339850" y="4340225"/>
          <p14:tracePt t="77859" x="1393825" y="4268788"/>
          <p14:tracePt t="77862" x="1438275" y="4241800"/>
          <p14:tracePt t="77876" x="1455738" y="4232275"/>
          <p14:tracePt t="77893" x="1544638" y="4232275"/>
          <p14:tracePt t="77910" x="1724025" y="4214813"/>
          <p14:tracePt t="77926" x="1776413" y="4187825"/>
          <p14:tracePt t="77943" x="1830388" y="4133850"/>
          <p14:tracePt t="77959" x="1866900" y="4010025"/>
          <p14:tracePt t="77976" x="1874838" y="3884613"/>
          <p14:tracePt t="77992" x="1874838" y="3795713"/>
          <p14:tracePt t="78009" x="1874838" y="3697288"/>
          <p14:tracePt t="78026" x="1911350" y="3598863"/>
          <p14:tracePt t="78043" x="2000250" y="3527425"/>
          <p14:tracePt t="78059" x="2071688" y="3465513"/>
          <p14:tracePt t="78076" x="2108200" y="3455988"/>
          <p14:tracePt t="78093" x="2116138" y="3446463"/>
          <p14:tracePt t="78110" x="2133600" y="3446463"/>
          <p14:tracePt t="78159" x="2133600" y="3455988"/>
          <p14:tracePt t="78167" x="2133600" y="3465513"/>
          <p14:tracePt t="78176" x="2133600" y="3473450"/>
          <p14:tracePt t="78193" x="2133600" y="3544888"/>
          <p14:tracePt t="78209" x="2170113" y="3687763"/>
          <p14:tracePt t="78226" x="2251075" y="3902075"/>
          <p14:tracePt t="78243" x="2330450" y="4081463"/>
          <p14:tracePt t="78259" x="2393950" y="4179888"/>
          <p14:tracePt t="78276" x="2393950" y="4197350"/>
          <p14:tracePt t="78559" x="2393950" y="4205288"/>
          <p14:tracePt t="78567" x="2393950" y="4214813"/>
          <p14:tracePt t="78575" x="2374900" y="4224338"/>
          <p14:tracePt t="78592" x="2339975" y="4251325"/>
          <p14:tracePt t="78609" x="2322513" y="4276725"/>
          <p14:tracePt t="78626" x="2303463" y="4303713"/>
          <p14:tracePt t="78643" x="2303463" y="4322763"/>
          <p14:tracePt t="78659" x="2303463" y="4348163"/>
          <p14:tracePt t="78676" x="2303463" y="4384675"/>
          <p14:tracePt t="78693" x="2303463" y="4394200"/>
          <p14:tracePt t="78709" x="2303463" y="4402138"/>
          <p14:tracePt t="78726" x="2303463" y="4419600"/>
          <p14:tracePt t="78743" x="2303463" y="4429125"/>
          <p14:tracePt t="78759" x="2312988" y="4438650"/>
          <p14:tracePt t="78776" x="2322513" y="4438650"/>
          <p14:tracePt t="78927" x="2322513" y="4429125"/>
          <p14:tracePt t="78942" x="2312988" y="4419600"/>
          <p14:tracePt t="78950" x="2295525" y="4411663"/>
          <p14:tracePt t="78959" x="2286000" y="4402138"/>
          <p14:tracePt t="78975" x="2241550" y="4375150"/>
          <p14:tracePt t="78992" x="2205038" y="4348163"/>
          <p14:tracePt t="79009" x="2179638" y="4313238"/>
          <p14:tracePt t="79025" x="2143125" y="4268788"/>
          <p14:tracePt t="79042" x="2133600" y="4251325"/>
          <p14:tracePt t="79058" x="2133600" y="4241800"/>
          <p14:tracePt t="79075" x="2116138" y="4232275"/>
          <p14:tracePt t="79092" x="2108200" y="4232275"/>
          <p14:tracePt t="79110" x="2071688" y="4241800"/>
          <p14:tracePt t="79126" x="2044700" y="4251325"/>
          <p14:tracePt t="79143" x="2017713" y="4276725"/>
          <p14:tracePt t="79159" x="1990725" y="4313238"/>
          <p14:tracePt t="79176" x="1982788" y="4330700"/>
          <p14:tracePt t="79192" x="1982788" y="4348163"/>
          <p14:tracePt t="79209" x="1973263" y="4357688"/>
          <p14:tracePt t="79243" x="1973263" y="4375150"/>
          <p14:tracePt t="79276" x="1973263" y="4384675"/>
          <p14:tracePt t="79295" x="1965325" y="4384675"/>
          <p14:tracePt t="79310" x="1965325" y="4394200"/>
          <p14:tracePt t="79391" x="1973263" y="4402138"/>
          <p14:tracePt t="79398" x="1982788" y="4411663"/>
          <p14:tracePt t="79409" x="2009775" y="4419600"/>
          <p14:tracePt t="79426" x="2054225" y="4446588"/>
          <p14:tracePt t="79443" x="2108200" y="4473575"/>
          <p14:tracePt t="79459" x="2133600" y="4491038"/>
          <p14:tracePt t="79476" x="2143125" y="4491038"/>
          <p14:tracePt t="79492" x="2170113" y="4491038"/>
          <p14:tracePt t="79510" x="2187575" y="4491038"/>
          <p14:tracePt t="79526" x="2197100" y="4491038"/>
          <p14:tracePt t="79542" x="2224088" y="4491038"/>
          <p14:tracePt t="79559" x="2241550" y="4491038"/>
          <p14:tracePt t="79576" x="2268538" y="4473575"/>
          <p14:tracePt t="79592" x="2276475" y="4456113"/>
          <p14:tracePt t="79609" x="2295525" y="4419600"/>
          <p14:tracePt t="79626" x="2303463" y="4340225"/>
          <p14:tracePt t="79642" x="2303463" y="4268788"/>
          <p14:tracePt t="79659" x="2241550" y="4179888"/>
          <p14:tracePt t="79676" x="2197100" y="4125913"/>
          <p14:tracePt t="79693" x="2152650" y="4089400"/>
          <p14:tracePt t="79710" x="2108200" y="4071938"/>
          <p14:tracePt t="79726" x="2071688" y="4071938"/>
          <p14:tracePt t="79743" x="2054225" y="4071938"/>
          <p14:tracePt t="79759" x="2027238" y="4071938"/>
          <p14:tracePt t="79776" x="2009775" y="4071938"/>
          <p14:tracePt t="79792" x="1965325" y="4071938"/>
          <p14:tracePt t="79809" x="1928813" y="4098925"/>
          <p14:tracePt t="79826" x="1901825" y="4143375"/>
          <p14:tracePt t="79843" x="1893888" y="4197350"/>
          <p14:tracePt t="79859" x="1893888" y="4232275"/>
          <p14:tracePt t="79863" x="1893888" y="4259263"/>
          <p14:tracePt t="79876" x="1901825" y="4276725"/>
          <p14:tracePt t="79892" x="1955800" y="4322763"/>
          <p14:tracePt t="79910" x="2044700" y="4357688"/>
          <p14:tracePt t="79926" x="2071688" y="4357688"/>
          <p14:tracePt t="79943" x="2081213" y="4367213"/>
          <p14:tracePt t="79959" x="2098675" y="4367213"/>
          <p14:tracePt t="79976" x="2125663" y="4367213"/>
          <p14:tracePt t="79992" x="2170113" y="4375150"/>
          <p14:tracePt t="80009" x="2214563" y="4394200"/>
          <p14:tracePt t="80026" x="2268538" y="4394200"/>
          <p14:tracePt t="80042" x="2303463" y="4411663"/>
          <p14:tracePt t="80059" x="2339975" y="4411663"/>
          <p14:tracePt t="80076" x="2357438" y="4411663"/>
          <p14:tracePt t="80093" x="2384425" y="4411663"/>
          <p14:tracePt t="80110" x="2401888" y="4411663"/>
          <p14:tracePt t="80126" x="2428875" y="4411663"/>
          <p14:tracePt t="80142" x="2446338" y="4411663"/>
          <p14:tracePt t="80159" x="2465388" y="4411663"/>
          <p14:tracePt t="80176" x="2465388" y="4394200"/>
          <p14:tracePt t="80192" x="2473325" y="4394200"/>
          <p14:tracePt t="80209" x="2482850" y="4394200"/>
          <p14:tracePt t="80226" x="2490788" y="4394200"/>
          <p14:tracePt t="80242" x="2500313" y="4394200"/>
          <p14:tracePt t="80259" x="2509838" y="4384675"/>
          <p14:tracePt t="80276" x="2517775" y="4384675"/>
          <p14:tracePt t="80292" x="2536825" y="4375150"/>
          <p14:tracePt t="80310" x="2536825" y="4367213"/>
          <p14:tracePt t="80326" x="2544763" y="4367213"/>
          <p14:tracePt t="80359" x="2554288" y="4357688"/>
          <p14:tracePt t="80399" x="2554288" y="4348163"/>
          <p14:tracePt t="80511" x="2554288" y="4340225"/>
          <p14:tracePt t="80551" x="2544763" y="4330700"/>
          <p14:tracePt t="80559" x="2544763" y="4322763"/>
          <p14:tracePt t="80575" x="2536825" y="4322763"/>
          <p14:tracePt t="80583" x="2527300" y="4322763"/>
          <p14:tracePt t="80592" x="2517775" y="4313238"/>
          <p14:tracePt t="80609" x="2500313" y="4313238"/>
          <p14:tracePt t="80626" x="2455863" y="4295775"/>
          <p14:tracePt t="80642" x="2419350" y="4286250"/>
          <p14:tracePt t="80659" x="2384425" y="4276725"/>
          <p14:tracePt t="80676" x="2357438" y="4268788"/>
          <p14:tracePt t="80693" x="2330450" y="4268788"/>
          <p14:tracePt t="80710" x="2295525" y="4268788"/>
          <p14:tracePt t="80726" x="2276475" y="4268788"/>
          <p14:tracePt t="80742" x="2251075" y="4268788"/>
          <p14:tracePt t="80759" x="2232025" y="4268788"/>
          <p14:tracePt t="80776" x="2205038" y="4268788"/>
          <p14:tracePt t="80792" x="2179638" y="4268788"/>
          <p14:tracePt t="80809" x="2160588" y="4268788"/>
          <p14:tracePt t="80826" x="2133600" y="4268788"/>
          <p14:tracePt t="80842" x="2116138" y="4268788"/>
          <p14:tracePt t="80859" x="2089150" y="4268788"/>
          <p14:tracePt t="80862" x="2071688" y="4276725"/>
          <p14:tracePt t="80876" x="2054225" y="4276725"/>
          <p14:tracePt t="80893" x="2036763" y="4295775"/>
          <p14:tracePt t="80910" x="2000250" y="4330700"/>
          <p14:tracePt t="80926" x="1990725" y="4357688"/>
          <p14:tracePt t="80942" x="1982788" y="4384675"/>
          <p14:tracePt t="80959" x="1973263" y="4411663"/>
          <p14:tracePt t="80975" x="1973263" y="4429125"/>
          <p14:tracePt t="80992" x="1973263" y="4465638"/>
          <p14:tracePt t="81009" x="1973263" y="4491038"/>
          <p14:tracePt t="81026" x="2000250" y="4518025"/>
          <p14:tracePt t="81042" x="2054225" y="4537075"/>
          <p14:tracePt t="81059" x="2133600" y="4545013"/>
          <p14:tracePt t="81076" x="2197100" y="4554538"/>
          <p14:tracePt t="81092" x="2276475" y="4572000"/>
          <p14:tracePt t="81110" x="2366963" y="4581525"/>
          <p14:tracePt t="81126" x="2419350" y="4581525"/>
          <p14:tracePt t="81142" x="2473325" y="4581525"/>
          <p14:tracePt t="81159" x="2527300" y="4581525"/>
          <p14:tracePt t="81176" x="2571750" y="4562475"/>
          <p14:tracePt t="81192" x="2625725" y="4554538"/>
          <p14:tracePt t="81209" x="2670175" y="4545013"/>
          <p14:tracePt t="81226" x="2714625" y="4527550"/>
          <p14:tracePt t="81242" x="2741613" y="4510088"/>
          <p14:tracePt t="81259" x="2759075" y="4465638"/>
          <p14:tracePt t="81276" x="2768600" y="4419600"/>
          <p14:tracePt t="81292" x="2768600" y="4394200"/>
          <p14:tracePt t="81310" x="2768600" y="4357688"/>
          <p14:tracePt t="81326" x="2759075" y="4330700"/>
          <p14:tracePt t="81342" x="2714625" y="4303713"/>
          <p14:tracePt t="81359" x="2643188" y="4268788"/>
          <p14:tracePt t="81376" x="2554288" y="4232275"/>
          <p14:tracePt t="81393" x="2490788" y="4214813"/>
          <p14:tracePt t="81409" x="2438400" y="4205288"/>
          <p14:tracePt t="81426" x="2393950" y="4205288"/>
          <p14:tracePt t="81442" x="2347913" y="4205288"/>
          <p14:tracePt t="81459" x="2276475" y="4241800"/>
          <p14:tracePt t="81476" x="2179638" y="4286250"/>
          <p14:tracePt t="81492" x="2133600" y="4295775"/>
          <p14:tracePt t="81510" x="2098675" y="4322763"/>
          <p14:tracePt t="81526" x="2098675" y="4348163"/>
          <p14:tracePt t="81542" x="2133600" y="4384675"/>
          <p14:tracePt t="81559" x="2170113" y="4411663"/>
          <p14:tracePt t="81576" x="2197100" y="4429125"/>
          <p14:tracePt t="81623" x="2205038" y="4429125"/>
          <p14:tracePt t="81647" x="2214563" y="4429125"/>
          <p14:tracePt t="81655" x="2224088" y="4429125"/>
          <p14:tracePt t="81663" x="2224088" y="4419600"/>
          <p14:tracePt t="82087" x="2224088" y="4429125"/>
          <p14:tracePt t="82095" x="2224088" y="4446588"/>
          <p14:tracePt t="82110" x="2224088" y="4483100"/>
          <p14:tracePt t="82126" x="2224088" y="4527550"/>
          <p14:tracePt t="82143" x="2232025" y="4572000"/>
          <p14:tracePt t="82159" x="2232025" y="4608513"/>
          <p14:tracePt t="82176" x="2232025" y="4652963"/>
          <p14:tracePt t="82209" x="2232025" y="4724400"/>
          <p14:tracePt t="82242" x="2232025" y="4776788"/>
          <p14:tracePt t="82259" x="2268538" y="4813300"/>
          <p14:tracePt t="82276" x="2303463" y="4884738"/>
          <p14:tracePt t="82292" x="2347913" y="4929188"/>
          <p14:tracePt t="82310" x="2374900" y="4956175"/>
          <p14:tracePt t="82326" x="2384425" y="4956175"/>
          <p14:tracePt t="82359" x="2393950" y="4956175"/>
          <p14:tracePt t="82376" x="2401888" y="4956175"/>
          <p14:tracePt t="82392" x="2419350" y="4956175"/>
          <p14:tracePt t="82409" x="2428875" y="4911725"/>
          <p14:tracePt t="82426" x="2428875" y="4795838"/>
          <p14:tracePt t="82442" x="2428875" y="4714875"/>
          <p14:tracePt t="82459" x="2428875" y="4679950"/>
          <p14:tracePt t="82476" x="2428875" y="4670425"/>
          <p14:tracePt t="82607" x="2419350" y="4670425"/>
          <p14:tracePt t="82615" x="2411413" y="4670425"/>
          <p14:tracePt t="82626" x="2401888" y="4670425"/>
          <p14:tracePt t="82642" x="2366963" y="4679950"/>
          <p14:tracePt t="82659" x="2286000" y="4732338"/>
          <p14:tracePt t="82676" x="2205038" y="4786313"/>
          <p14:tracePt t="82692" x="2152650" y="4830763"/>
          <p14:tracePt t="82710" x="2116138" y="4867275"/>
          <p14:tracePt t="82726" x="2098675" y="4875213"/>
          <p14:tracePt t="82742" x="2081213" y="4894263"/>
          <p14:tracePt t="82759" x="2081213" y="4902200"/>
          <p14:tracePt t="82775" x="2071688" y="4911725"/>
          <p14:tracePt t="82792" x="2054225" y="4919663"/>
          <p14:tracePt t="82903" x="2062163" y="4919663"/>
          <p14:tracePt t="82911" x="2071688" y="4919663"/>
          <p14:tracePt t="82919" x="2081213" y="4919663"/>
          <p14:tracePt t="82928" x="2089150" y="4919663"/>
          <p14:tracePt t="82943" x="2098675" y="4919663"/>
          <p14:tracePt t="82960" x="2108200" y="4919663"/>
          <p14:tracePt t="82975" x="2125663" y="4919663"/>
          <p14:tracePt t="83023" x="2116138" y="4919663"/>
          <p14:tracePt t="83031" x="2098675" y="4919663"/>
          <p14:tracePt t="83042" x="2081213" y="4919663"/>
          <p14:tracePt t="83059" x="2054225" y="4929188"/>
          <p14:tracePt t="83076" x="1990725" y="4965700"/>
          <p14:tracePt t="83092" x="1938338" y="4991100"/>
          <p14:tracePt t="83110" x="1874838" y="5027613"/>
          <p14:tracePt t="83126" x="1866900" y="5037138"/>
          <p14:tracePt t="83295" x="1874838" y="5018088"/>
          <p14:tracePt t="83303" x="1893888" y="4991100"/>
          <p14:tracePt t="83310" x="1901825" y="4956175"/>
          <p14:tracePt t="83326" x="1946275" y="4840288"/>
          <p14:tracePt t="83342" x="2017713" y="4705350"/>
          <p14:tracePt t="83359" x="2081213" y="4581525"/>
          <p14:tracePt t="83375" x="2133600" y="4510088"/>
          <p14:tracePt t="83392" x="2160588" y="4483100"/>
          <p14:tracePt t="83409" x="2170113" y="4465638"/>
          <p14:tracePt t="83426" x="2179638" y="4446588"/>
          <p14:tracePt t="83442" x="2187575" y="4438650"/>
          <p14:tracePt t="83459" x="2187575" y="4429125"/>
          <p14:tracePt t="83671" x="2197100" y="4429125"/>
          <p14:tracePt t="83687" x="2205038" y="4429125"/>
          <p14:tracePt t="83711" x="2214563" y="4429125"/>
          <p14:tracePt t="83727" x="2224088" y="4429125"/>
          <p14:tracePt t="83735" x="2232025" y="4429125"/>
          <p14:tracePt t="83743" x="2251075" y="4438650"/>
          <p14:tracePt t="83759" x="2322513" y="4456113"/>
          <p14:tracePt t="83775" x="2419350" y="4518025"/>
          <p14:tracePt t="83792" x="2581275" y="4616450"/>
          <p14:tracePt t="83809" x="2759075" y="4741863"/>
          <p14:tracePt t="83825" x="2911475" y="4857750"/>
          <p14:tracePt t="83842" x="3009900" y="4919663"/>
          <p14:tracePt t="83859" x="3054350" y="4956175"/>
          <p14:tracePt t="83875" x="3054350" y="4965700"/>
          <p14:tracePt t="83975" x="3062288" y="4965700"/>
          <p14:tracePt t="84247" x="3071813" y="4965700"/>
          <p14:tracePt t="84279" x="3081338" y="4965700"/>
          <p14:tracePt t="84287" x="3089275" y="4973638"/>
          <p14:tracePt t="84294" x="3098800" y="4973638"/>
          <p14:tracePt t="84309" x="3108325" y="4991100"/>
          <p14:tracePt t="84326" x="3152775" y="5037138"/>
          <p14:tracePt t="84359" x="3214688" y="5062538"/>
          <p14:tracePt t="84392" x="3232150" y="5062538"/>
          <p14:tracePt t="84950" x="3241675" y="5062538"/>
          <p14:tracePt t="84974" x="3251200" y="5062538"/>
          <p14:tracePt t="85102" x="3259138" y="5054600"/>
          <p14:tracePt t="85111" x="3268663" y="5045075"/>
          <p14:tracePt t="85118" x="3276600" y="5045075"/>
          <p14:tracePt t="85127" x="3276600" y="5037138"/>
          <p14:tracePt t="85143" x="3303588" y="5018088"/>
          <p14:tracePt t="85159" x="3330575" y="5018088"/>
          <p14:tracePt t="85175" x="3340100" y="5000625"/>
          <p14:tracePt t="85209" x="3348038" y="5000625"/>
          <p14:tracePt t="85242" x="3367088" y="4991100"/>
          <p14:tracePt t="85259" x="3375025" y="4991100"/>
          <p14:tracePt t="85276" x="3384550" y="4983163"/>
          <p14:tracePt t="85309" x="3394075" y="4983163"/>
          <p14:tracePt t="85326" x="3411538" y="4983163"/>
          <p14:tracePt t="85391" x="3419475" y="4973638"/>
          <p14:tracePt t="85423" x="3429000" y="4965700"/>
          <p14:tracePt t="85431" x="3438525" y="4965700"/>
          <p14:tracePt t="85471" x="3446463" y="4956175"/>
          <p14:tracePt t="85486" x="3446463" y="4946650"/>
          <p14:tracePt t="85495" x="3455988" y="4946650"/>
          <p14:tracePt t="85509" x="3455988" y="4938713"/>
          <p14:tracePt t="85526" x="3473450" y="4894263"/>
          <p14:tracePt t="85542" x="3490913" y="4875213"/>
          <p14:tracePt t="85559" x="3490913" y="4867275"/>
          <p14:tracePt t="85599" x="3490913" y="4857750"/>
          <p14:tracePt t="85609" x="3490913" y="4848225"/>
          <p14:tracePt t="85626" x="3500438" y="4803775"/>
          <p14:tracePt t="85642" x="3517900" y="4741863"/>
          <p14:tracePt t="85659" x="3517900" y="4687888"/>
          <p14:tracePt t="85676" x="3536950" y="4643438"/>
          <p14:tracePt t="85692" x="3544888" y="4616450"/>
          <p14:tracePt t="85710" x="3554413" y="4598988"/>
          <p14:tracePt t="85726" x="3554413" y="4589463"/>
          <p14:tracePt t="85742" x="3581400" y="4589463"/>
          <p14:tracePt t="85759" x="3616325" y="4562475"/>
          <p14:tracePt t="85775" x="3670300" y="4518025"/>
          <p14:tracePt t="85792" x="3732213" y="4473575"/>
          <p14:tracePt t="85809" x="3795713" y="4429125"/>
          <p14:tracePt t="85825" x="3919538" y="4348163"/>
          <p14:tracePt t="85842" x="4133850" y="4224338"/>
          <p14:tracePt t="85859" x="4518025" y="4062413"/>
          <p14:tracePt t="85876" x="5062538" y="3965575"/>
          <p14:tracePt t="85879" x="5357813" y="3929063"/>
          <p14:tracePt t="85892" x="5653088" y="3929063"/>
          <p14:tracePt t="85910" x="6554788" y="3929063"/>
          <p14:tracePt t="85926" x="7062788" y="3929063"/>
          <p14:tracePt t="85942" x="7500938" y="3929063"/>
          <p14:tracePt t="85959" x="7751763" y="3929063"/>
          <p14:tracePt t="85975" x="7912100" y="3919538"/>
          <p14:tracePt t="85992" x="8018463" y="3875088"/>
          <p14:tracePt t="86009" x="8037513" y="3857625"/>
          <p14:tracePt t="87623" x="8037513" y="3848100"/>
          <p14:tracePt t="87631" x="8027988" y="3840163"/>
          <p14:tracePt t="87642" x="8027988" y="3822700"/>
          <p14:tracePt t="87659" x="8010525" y="3803650"/>
          <p14:tracePt t="87676" x="7966075" y="3776663"/>
          <p14:tracePt t="87692" x="7939088" y="3751263"/>
          <p14:tracePt t="87726" x="7902575" y="3714750"/>
          <p14:tracePt t="87759" x="7885113" y="3697288"/>
          <p14:tracePt t="87775" x="7867650" y="3697288"/>
          <p14:tracePt t="87792" x="7840663" y="3679825"/>
          <p14:tracePt t="87809" x="7831138" y="3670300"/>
          <p14:tracePt t="87825" x="7823200" y="3670300"/>
          <p14:tracePt t="87842" x="7813675" y="3670300"/>
          <p14:tracePt t="88254" x="7796213" y="3670300"/>
          <p14:tracePt t="88262" x="7786688" y="3670300"/>
          <p14:tracePt t="88276" x="7777163" y="3660775"/>
          <p14:tracePt t="88293" x="7732713" y="3643313"/>
          <p14:tracePt t="88310" x="7688263" y="3625850"/>
          <p14:tracePt t="88326" x="7680325" y="3625850"/>
          <p14:tracePt t="88455" x="7670800" y="3616325"/>
          <p14:tracePt t="88471" x="7653338" y="3616325"/>
          <p14:tracePt t="88479" x="7643813" y="3608388"/>
          <p14:tracePt t="88492" x="7634288" y="3608388"/>
          <p14:tracePt t="88583" x="7626350" y="3608388"/>
          <p14:tracePt t="88607" x="7616825" y="3608388"/>
          <p14:tracePt t="89271" x="7616825" y="3598863"/>
          <p14:tracePt t="89278" x="7608888" y="3598863"/>
          <p14:tracePt t="89292" x="7608888" y="3589338"/>
          <p14:tracePt t="89310" x="7599363" y="3589338"/>
          <p14:tracePt t="89326" x="7589838" y="3571875"/>
          <p14:tracePt t="89342" x="7581900" y="3562350"/>
          <p14:tracePt t="89392" x="7572375" y="3562350"/>
          <p14:tracePt t="89425" x="7562850" y="3554413"/>
          <p14:tracePt t="89615" x="7554913" y="3554413"/>
          <p14:tracePt t="89639" x="7545388" y="3554413"/>
          <p14:tracePt t="89663" x="7527925" y="3554413"/>
          <p14:tracePt t="89679" x="7518400" y="3554413"/>
          <p14:tracePt t="89695" x="7510463" y="3554413"/>
          <p14:tracePt t="89703" x="7500938" y="3554413"/>
          <p14:tracePt t="89710" x="7491413" y="3554413"/>
          <p14:tracePt t="89726" x="7466013" y="3554413"/>
          <p14:tracePt t="89742" x="7439025" y="3554413"/>
          <p14:tracePt t="89759" x="7412038" y="3554413"/>
          <p14:tracePt t="89775" x="7385050" y="3554413"/>
          <p14:tracePt t="89792" x="7331075" y="3554413"/>
          <p14:tracePt t="89809" x="7286625" y="3554413"/>
          <p14:tracePt t="89825" x="7224713" y="3544888"/>
          <p14:tracePt t="89842" x="7161213" y="3536950"/>
          <p14:tracePt t="89859" x="7116763" y="3517900"/>
          <p14:tracePt t="89875" x="7062788" y="3509963"/>
          <p14:tracePt t="89879" x="7054850" y="3500438"/>
          <p14:tracePt t="89892" x="7045325" y="3500438"/>
          <p14:tracePt t="89909" x="7027863" y="3490913"/>
          <p14:tracePt t="89926" x="7018338" y="3490913"/>
          <p14:tracePt t="89943" x="7010400" y="3490913"/>
          <p14:tracePt t="90039" x="7010400" y="3482975"/>
          <p14:tracePt t="90055" x="7010400" y="3473450"/>
          <p14:tracePt t="90063" x="7045325" y="3465513"/>
          <p14:tracePt t="90075" x="7099300" y="3465513"/>
          <p14:tracePt t="90092" x="7259638" y="3465513"/>
          <p14:tracePt t="90109" x="7439025" y="3465513"/>
          <p14:tracePt t="90112" x="7510463" y="3465513"/>
          <p14:tracePt t="90126" x="7626350" y="3465513"/>
          <p14:tracePt t="90142" x="7688263" y="3465513"/>
          <p14:tracePt t="90159" x="7715250" y="3465513"/>
          <p14:tracePt t="90175" x="7732713" y="3465513"/>
          <p14:tracePt t="90192" x="7742238" y="3465513"/>
          <p14:tracePt t="90209" x="7777163" y="3455988"/>
          <p14:tracePt t="90225" x="7804150" y="3455988"/>
          <p14:tracePt t="90242" x="7848600" y="3455988"/>
          <p14:tracePt t="90259" x="7867650" y="3446463"/>
          <p14:tracePt t="90275" x="7875588" y="3446463"/>
          <p14:tracePt t="90292" x="7885113" y="3446463"/>
          <p14:tracePt t="90335" x="7894638" y="3446463"/>
          <p14:tracePt t="90342" x="7894638" y="3438525"/>
          <p14:tracePt t="90359" x="7902575" y="3429000"/>
          <p14:tracePt t="90375" x="7912100" y="3429000"/>
          <p14:tracePt t="90407" x="7920038" y="3419475"/>
          <p14:tracePt t="90423" x="7929563" y="3419475"/>
          <p14:tracePt t="90431" x="7939088" y="3419475"/>
          <p14:tracePt t="90442" x="7939088" y="3411538"/>
          <p14:tracePt t="90459" x="7947025" y="3411538"/>
          <p14:tracePt t="96703" x="7956550" y="3411538"/>
          <p14:tracePt t="96711" x="7974013" y="3411538"/>
          <p14:tracePt t="96726" x="8018463" y="3419475"/>
          <p14:tracePt t="96742" x="8081963" y="3429000"/>
          <p14:tracePt t="96759" x="8108950" y="3438525"/>
          <p14:tracePt t="96775" x="8153400" y="3446463"/>
          <p14:tracePt t="96792" x="8188325" y="3446463"/>
          <p14:tracePt t="96825" x="8242300" y="3446463"/>
          <p14:tracePt t="96858" x="8269288" y="3446463"/>
          <p14:tracePt t="96875" x="8304213" y="3446463"/>
          <p14:tracePt t="96891" x="8348663" y="3438525"/>
          <p14:tracePt t="96894" x="8375650" y="3438525"/>
          <p14:tracePt t="96908" x="8394700" y="3429000"/>
          <p14:tracePt t="96925" x="8420100" y="3429000"/>
          <p14:tracePt t="96941" x="8439150" y="3429000"/>
          <p14:tracePt t="96958" x="8447088" y="3429000"/>
          <p14:tracePt t="96975" x="8447088" y="3419475"/>
          <p14:tracePt t="96991" x="8456613" y="3419475"/>
          <p14:tracePt t="97025" x="8466138" y="3402013"/>
          <p14:tracePt t="97058" x="8466138" y="3394075"/>
          <p14:tracePt t="97075" x="8466138" y="3384550"/>
          <p14:tracePt t="97495" x="8466138" y="3394075"/>
          <p14:tracePt t="97503" x="8466138" y="3402013"/>
          <p14:tracePt t="97511" x="8456613" y="3411538"/>
          <p14:tracePt t="97525" x="8456613" y="3429000"/>
          <p14:tracePt t="97542" x="8439150" y="3482975"/>
          <p14:tracePt t="97559" x="8412163" y="3500438"/>
          <p14:tracePt t="97591" x="8331200" y="3554413"/>
          <p14:tracePt t="97625" x="8296275" y="3562350"/>
          <p14:tracePt t="97642" x="8286750" y="3571875"/>
          <p14:tracePt t="97658" x="8277225" y="3571875"/>
          <p14:tracePt t="97675" x="8251825" y="3589338"/>
          <p14:tracePt t="97691" x="8205788" y="3598863"/>
          <p14:tracePt t="97708" x="8188325" y="3608388"/>
          <p14:tracePt t="97726" x="8161338" y="3608388"/>
          <p14:tracePt t="97742" x="8153400" y="3616325"/>
          <p14:tracePt t="97758" x="8143875" y="3625850"/>
          <p14:tracePt t="97775" x="8126413" y="3633788"/>
          <p14:tracePt t="97792" x="8108950" y="3643313"/>
          <p14:tracePt t="97808" x="8089900" y="3652838"/>
          <p14:tracePt t="97825" x="8054975" y="3652838"/>
          <p14:tracePt t="97842" x="8018463" y="3660775"/>
          <p14:tracePt t="97858" x="7966075" y="3670300"/>
          <p14:tracePt t="97875" x="7920038" y="3670300"/>
          <p14:tracePt t="97892" x="7867650" y="3670300"/>
          <p14:tracePt t="97895" x="7840663" y="3670300"/>
          <p14:tracePt t="97908" x="7813675" y="3670300"/>
          <p14:tracePt t="97926" x="7751763" y="3670300"/>
          <p14:tracePt t="97942" x="7715250" y="3670300"/>
          <p14:tracePt t="97958" x="7680325" y="3670300"/>
          <p14:tracePt t="97975" x="7643813" y="3670300"/>
          <p14:tracePt t="97991" x="7616825" y="3670300"/>
          <p14:tracePt t="98008" x="7589838" y="3670300"/>
          <p14:tracePt t="98025" x="7581900" y="3670300"/>
          <p14:tracePt t="98042" x="7572375" y="3670300"/>
          <p14:tracePt t="100063" x="7581900" y="3670300"/>
          <p14:tracePt t="100071" x="7599363" y="3670300"/>
          <p14:tracePt t="100079" x="7626350" y="3670300"/>
          <p14:tracePt t="100092" x="7653338" y="3670300"/>
          <p14:tracePt t="100108" x="7688263" y="3660775"/>
          <p14:tracePt t="100126" x="7705725" y="3660775"/>
          <p14:tracePt t="100158" x="7796213" y="3643313"/>
          <p14:tracePt t="100191" x="7939088" y="3633788"/>
          <p14:tracePt t="100208" x="7966075" y="3625850"/>
          <p14:tracePt t="100225" x="7983538" y="3625850"/>
          <p14:tracePt t="100242" x="7991475" y="3616325"/>
          <p14:tracePt t="100258" x="8001000" y="3616325"/>
          <p14:tracePt t="100275" x="8018463" y="3598863"/>
          <p14:tracePt t="100292" x="8062913" y="3598863"/>
          <p14:tracePt t="100308" x="8116888" y="3598863"/>
          <p14:tracePt t="100326" x="8170863" y="3598863"/>
          <p14:tracePt t="101847" x="8143875" y="3598863"/>
          <p14:tracePt t="101855" x="8089900" y="3616325"/>
          <p14:tracePt t="101863" x="8027988" y="3625850"/>
          <p14:tracePt t="101875" x="7974013" y="3633788"/>
          <p14:tracePt t="101892" x="7875588" y="3660775"/>
          <p14:tracePt t="101908" x="7759700" y="3687763"/>
          <p14:tracePt t="101912" x="7697788" y="3697288"/>
          <p14:tracePt t="101942" x="7491413" y="3732213"/>
          <p14:tracePt t="101975" x="7269163" y="3741738"/>
          <p14:tracePt t="101991" x="7232650" y="3741738"/>
          <p14:tracePt t="102008" x="7224713" y="3741738"/>
          <p14:tracePt t="102025" x="7197725" y="3741738"/>
          <p14:tracePt t="102041" x="7143750" y="3759200"/>
          <p14:tracePt t="102058" x="7099300" y="3759200"/>
          <p14:tracePt t="102075" x="7062788" y="3759200"/>
          <p14:tracePt t="102091" x="7027863" y="3768725"/>
          <p14:tracePt t="102108" x="6991350" y="3768725"/>
          <p14:tracePt t="102124" x="6956425" y="3786188"/>
          <p14:tracePt t="102142" x="6894513" y="3813175"/>
          <p14:tracePt t="102158" x="6867525" y="3830638"/>
          <p14:tracePt t="102175" x="6823075" y="3840163"/>
          <p14:tracePt t="102191" x="6804025" y="3857625"/>
          <p14:tracePt t="102208" x="6777038" y="3875088"/>
          <p14:tracePt t="102225" x="6751638" y="3884613"/>
          <p14:tracePt t="102241" x="6732588" y="3902075"/>
          <p14:tracePt t="102258" x="6715125" y="3902075"/>
          <p14:tracePt t="102275" x="6705600" y="3911600"/>
          <p14:tracePt t="102291" x="6688138" y="3911600"/>
          <p14:tracePt t="102308" x="6688138" y="3919538"/>
          <p14:tracePt t="102325" x="6680200" y="3919538"/>
          <p14:tracePt t="102342" x="6661150" y="3929063"/>
          <p14:tracePt t="102375" x="6653213" y="3938588"/>
          <p14:tracePt t="102399" x="6643688" y="3938588"/>
          <p14:tracePt t="103206" x="6643688" y="3946525"/>
          <p14:tracePt t="103214" x="6643688" y="3965575"/>
          <p14:tracePt t="103230" x="6643688" y="3973513"/>
          <p14:tracePt t="103254" x="6643688" y="3983038"/>
          <p14:tracePt t="104983" x="6653213" y="3983038"/>
          <p14:tracePt t="104992" x="6661150" y="3973513"/>
          <p14:tracePt t="104999" x="6670675" y="3965575"/>
          <p14:tracePt t="105008" x="6697663" y="3956050"/>
          <p14:tracePt t="105025" x="6804025" y="3956050"/>
          <p14:tracePt t="105041" x="7081838" y="3956050"/>
          <p14:tracePt t="105074" x="7939088" y="3956050"/>
          <p14:tracePt t="105108" x="8447088" y="3965575"/>
          <p14:tracePt t="105125" x="8653463" y="4000500"/>
          <p14:tracePt t="105142" x="8848725" y="4027488"/>
          <p14:tracePt t="105158" x="8939213" y="4027488"/>
          <p14:tracePt t="105175" x="9018588" y="4027488"/>
          <p14:tracePt t="105191" x="9109075" y="4027488"/>
          <p14:tracePt t="105208" x="9205913" y="4017963"/>
          <p14:tracePt t="105224" x="9259888" y="4017963"/>
          <p14:tracePt t="105241" x="9296400" y="4010025"/>
          <p14:tracePt t="105274" x="9304338" y="4000500"/>
          <p14:tracePt t="105291" x="9313863" y="4000500"/>
          <p14:tracePt t="105308" x="9323388" y="3990975"/>
          <p14:tracePt t="105325" x="9331325" y="3990975"/>
          <p14:tracePt t="105342" x="9340850" y="3983038"/>
          <p14:tracePt t="105358" x="9348788" y="3983038"/>
          <p14:tracePt t="105407" x="9358313" y="3983038"/>
          <p14:tracePt t="106343" x="9367838" y="3983038"/>
          <p14:tracePt t="106350" x="9402763" y="4000500"/>
          <p14:tracePt t="106359" x="9466263" y="4044950"/>
          <p14:tracePt t="106375" x="9582150" y="4116388"/>
          <p14:tracePt t="106408" x="9599613" y="4133850"/>
          <p14:tracePt t="106591" x="9609138" y="4133850"/>
          <p14:tracePt t="106599" x="9626600" y="4133850"/>
          <p14:tracePt t="106607" x="9644063" y="4125913"/>
          <p14:tracePt t="106624" x="9698038" y="4098925"/>
          <p14:tracePt t="106641" x="9725025" y="4089400"/>
          <p14:tracePt t="106658" x="9742488" y="4081463"/>
          <p14:tracePt t="106674" x="9752013" y="4081463"/>
          <p14:tracePt t="106691" x="9759950" y="4081463"/>
          <p14:tracePt t="107070" x="9777413" y="4081463"/>
          <p14:tracePt t="107079" x="9786938" y="4081463"/>
          <p14:tracePt t="107091" x="9804400" y="4081463"/>
          <p14:tracePt t="107124" x="9885363" y="4125913"/>
          <p14:tracePt t="107158" x="9920288" y="4133850"/>
          <p14:tracePt t="107175" x="9929813" y="4143375"/>
          <p14:tracePt t="107191" x="9939338" y="4143375"/>
          <p14:tracePt t="107208" x="9947275" y="4143375"/>
          <p14:tracePt t="107224" x="9956800" y="4143375"/>
          <p14:tracePt t="107241" x="9974263" y="4143375"/>
          <p14:tracePt t="107258" x="9991725" y="4143375"/>
          <p14:tracePt t="107274" x="10010775" y="4133850"/>
          <p14:tracePt t="107291" x="10028238" y="4116388"/>
          <p14:tracePt t="107308" x="10037763" y="4108450"/>
          <p14:tracePt t="107324" x="10045700" y="4098925"/>
          <p14:tracePt t="107342" x="10063163" y="4089400"/>
          <p14:tracePt t="107358" x="10082213" y="4081463"/>
          <p14:tracePt t="107375" x="10099675" y="4081463"/>
          <p14:tracePt t="107391" x="10109200" y="4071938"/>
          <p14:tracePt t="107431" x="10109200" y="4062413"/>
          <p14:tracePt t="107441" x="10109200" y="4054475"/>
          <p14:tracePt t="107458" x="10117138" y="4054475"/>
          <p14:tracePt t="107474" x="10134600" y="4044950"/>
          <p14:tracePt t="107508" x="10144125" y="4037013"/>
          <p14:tracePt t="107847" x="10153650" y="4037013"/>
          <p14:tracePt t="107855" x="10171113" y="4027488"/>
          <p14:tracePt t="107863" x="10180638" y="4027488"/>
          <p14:tracePt t="107875" x="10198100" y="4017963"/>
          <p14:tracePt t="107892" x="10206038" y="4010025"/>
          <p14:tracePt t="107908" x="10225088" y="4000500"/>
          <p14:tracePt t="107942" x="10252075" y="3983038"/>
          <p14:tracePt t="107974" x="10287000" y="3983038"/>
          <p14:tracePt t="107991" x="10323513" y="3983038"/>
          <p14:tracePt t="108008" x="10348913" y="3983038"/>
          <p14:tracePt t="108024" x="10385425" y="3983038"/>
          <p14:tracePt t="108041" x="10420350" y="3983038"/>
          <p14:tracePt t="108057" x="10466388" y="3983038"/>
          <p14:tracePt t="108074" x="10518775" y="3983038"/>
          <p14:tracePt t="108091" x="10545763" y="3983038"/>
          <p14:tracePt t="108759" x="10537825" y="3983038"/>
          <p14:tracePt t="108767" x="10518775" y="3973513"/>
          <p14:tracePt t="108775" x="10483850" y="3956050"/>
          <p14:tracePt t="108791" x="10402888" y="3911600"/>
          <p14:tracePt t="108808" x="10313988" y="3884613"/>
          <p14:tracePt t="108824" x="10225088" y="3867150"/>
          <p14:tracePt t="108858" x="9966325" y="3848100"/>
          <p14:tracePt t="108891" x="9617075" y="3822700"/>
          <p14:tracePt t="108908" x="9394825" y="3813175"/>
          <p14:tracePt t="108924" x="9161463" y="3813175"/>
          <p14:tracePt t="108927" x="9055100" y="3813175"/>
          <p14:tracePt t="108942" x="8840788" y="3813175"/>
          <p14:tracePt t="108958" x="8626475" y="3813175"/>
          <p14:tracePt t="108974" x="8447088" y="3875088"/>
          <p14:tracePt t="108992" x="8296275" y="3946525"/>
          <p14:tracePt t="109008" x="8205788" y="3990975"/>
          <p14:tracePt t="109024" x="8170863" y="4010025"/>
          <p14:tracePt t="109041" x="8161338" y="4017963"/>
          <p14:tracePt t="109074" x="8153400" y="4027488"/>
          <p14:tracePt t="109095" x="8143875" y="4037013"/>
          <p14:tracePt t="109108" x="8134350" y="4044950"/>
          <p14:tracePt t="109126" x="8126413" y="4044950"/>
          <p14:tracePt t="109142" x="8116888" y="4054475"/>
          <p14:tracePt t="109158" x="8108950" y="4081463"/>
          <p14:tracePt t="109174" x="8108950" y="4098925"/>
          <p14:tracePt t="109191" x="8108950" y="4116388"/>
          <p14:tracePt t="109208" x="8108950" y="4125913"/>
          <p14:tracePt t="109224" x="8108950" y="4133850"/>
          <p14:tracePt t="109241" x="8108950" y="4143375"/>
          <p14:tracePt t="109311" x="8108950" y="4152900"/>
          <p14:tracePt t="109366" x="8099425" y="4152900"/>
          <p14:tracePt t="109374" x="8081963" y="4152900"/>
          <p14:tracePt t="109391" x="8037513" y="4125913"/>
          <p14:tracePt t="109408" x="8027988" y="4116388"/>
          <p14:tracePt t="109424" x="8027988" y="4108450"/>
          <p14:tracePt t="109458" x="8027988" y="4098925"/>
          <p14:tracePt t="109475" x="8027988" y="4081463"/>
          <p14:tracePt t="109491" x="8027988" y="4071938"/>
          <p14:tracePt t="111998" x="8018463" y="4071938"/>
          <p14:tracePt t="112006" x="7983538" y="4108450"/>
          <p14:tracePt t="112014" x="7894638" y="4179888"/>
          <p14:tracePt t="112024" x="7786688" y="4276725"/>
          <p14:tracePt t="112042" x="7653338" y="4375150"/>
          <p14:tracePt t="112058" x="7572375" y="4429125"/>
          <p14:tracePt t="112091" x="7375525" y="4572000"/>
          <p14:tracePt t="112124" x="7340600" y="4598988"/>
          <p14:tracePt t="112183" x="7331075" y="4598988"/>
          <p14:tracePt t="112190" x="7331075" y="4608513"/>
          <p14:tracePt t="112223" x="7323138" y="4608513"/>
          <p14:tracePt t="112230" x="7323138" y="4616450"/>
          <p14:tracePt t="112559" x="7348538" y="4616450"/>
          <p14:tracePt t="112567" x="7385050" y="4616450"/>
          <p14:tracePt t="112575" x="7412038" y="4616450"/>
          <p14:tracePt t="112591" x="7446963" y="4608513"/>
          <p14:tracePt t="112608" x="7456488" y="4598988"/>
          <p14:tracePt t="112625" x="7483475" y="4572000"/>
          <p14:tracePt t="112641" x="7500938" y="4554538"/>
          <p14:tracePt t="112674" x="7545388" y="4518025"/>
          <p14:tracePt t="112707" x="7599363" y="4483100"/>
          <p14:tracePt t="112724" x="7626350" y="4473575"/>
          <p14:tracePt t="112741" x="7661275" y="4446588"/>
          <p14:tracePt t="112758" x="7724775" y="4402138"/>
          <p14:tracePt t="112774" x="7759700" y="4394200"/>
          <p14:tracePt t="112791" x="7786688" y="4384675"/>
          <p14:tracePt t="113223" x="7769225" y="4384675"/>
          <p14:tracePt t="113230" x="7759700" y="4384675"/>
          <p14:tracePt t="113241" x="7742238" y="4375150"/>
          <p14:tracePt t="113258" x="7697788" y="4357688"/>
          <p14:tracePt t="113274" x="7670800" y="4348163"/>
          <p14:tracePt t="113291" x="7653338" y="4340225"/>
          <p14:tracePt t="113415" x="7643813" y="4340225"/>
          <p14:tracePt t="113422" x="7634288" y="4330700"/>
          <p14:tracePt t="113430" x="7634288" y="4322763"/>
          <p14:tracePt t="113440" x="7626350" y="4322763"/>
          <p14:tracePt t="113458" x="7616825" y="4322763"/>
          <p14:tracePt t="113503" x="7608888" y="4322763"/>
          <p14:tracePt t="113511" x="7589838" y="4322763"/>
          <p14:tracePt t="113524" x="7581900" y="4330700"/>
          <p14:tracePt t="113541" x="7537450" y="4340225"/>
          <p14:tracePt t="113558" x="7456488" y="4340225"/>
          <p14:tracePt t="113574" x="7402513" y="4340225"/>
          <p14:tracePt t="113591" x="7358063" y="4340225"/>
          <p14:tracePt t="113607" x="7331075" y="4340225"/>
          <p14:tracePt t="113624" x="7304088" y="4322763"/>
          <p14:tracePt t="113641" x="7296150" y="4322763"/>
          <p14:tracePt t="113657" x="7269163" y="4322763"/>
          <p14:tracePt t="113674" x="7269163" y="4313238"/>
          <p14:tracePt t="113691" x="7259638" y="4313238"/>
          <p14:tracePt t="113759" x="7251700" y="4313238"/>
          <p14:tracePt t="115759" x="7251700" y="4322763"/>
          <p14:tracePt t="115766" x="7251700" y="4330700"/>
          <p14:tracePt t="115782" x="7251700" y="4340225"/>
          <p14:tracePt t="115792" x="7251700" y="4348163"/>
          <p14:tracePt t="115919" x="7251700" y="4357688"/>
          <p14:tracePt t="115927" x="7251700" y="4367213"/>
          <p14:tracePt t="115941" x="7251700" y="4384675"/>
          <p14:tracePt t="115974" x="7232650" y="4419600"/>
          <p14:tracePt t="116007" x="7232650" y="4429125"/>
          <p14:tracePt t="116024" x="7232650" y="4438650"/>
          <p14:tracePt t="116041" x="7232650" y="4465638"/>
          <p14:tracePt t="116057" x="7259638" y="4510088"/>
          <p14:tracePt t="116074" x="7277100" y="4527550"/>
          <p14:tracePt t="116091" x="7286625" y="4554538"/>
          <p14:tracePt t="116107" x="7296150" y="4562475"/>
          <p14:tracePt t="116124" x="7296150" y="4572000"/>
          <p14:tracePt t="116141" x="7313613" y="4598988"/>
          <p14:tracePt t="116158" x="7340600" y="4633913"/>
          <p14:tracePt t="116174" x="7367588" y="4660900"/>
          <p14:tracePt t="116191" x="7402513" y="4687888"/>
          <p14:tracePt t="116207" x="7439025" y="4697413"/>
          <p14:tracePt t="116224" x="7466013" y="4697413"/>
          <p14:tracePt t="116241" x="7483475" y="4705350"/>
          <p14:tracePt t="116257" x="7500938" y="4705350"/>
          <p14:tracePt t="116274" x="7527925" y="4705350"/>
          <p14:tracePt t="116291" x="7545388" y="4705350"/>
          <p14:tracePt t="116307" x="7554913" y="4705350"/>
          <p14:tracePt t="117440" x="7545388" y="4705350"/>
          <p14:tracePt t="117743" x="7537450" y="4705350"/>
          <p14:tracePt t="117750" x="7527925" y="4705350"/>
          <p14:tracePt t="117759" x="7518400" y="4705350"/>
          <p14:tracePt t="117774" x="7510463" y="4705350"/>
          <p14:tracePt t="117967" x="7500938" y="4705350"/>
          <p14:tracePt t="117974" x="7500938" y="4714875"/>
          <p14:tracePt t="118166" x="7491413" y="4714875"/>
          <p14:tracePt t="118191" x="7483475" y="4714875"/>
          <p14:tracePt t="118207" x="7473950" y="4714875"/>
          <p14:tracePt t="118214" x="7466013" y="4714875"/>
          <p14:tracePt t="118224" x="7446963" y="4714875"/>
          <p14:tracePt t="118241" x="7429500" y="4714875"/>
          <p14:tracePt t="118257" x="7402513" y="4714875"/>
          <p14:tracePt t="118290" x="7375525" y="4714875"/>
          <p14:tracePt t="118324" x="7367588" y="4714875"/>
          <p14:tracePt t="118391" x="7348538" y="4714875"/>
          <p14:tracePt t="118399" x="7340600" y="4714875"/>
          <p14:tracePt t="118408" x="7331075" y="4714875"/>
          <p14:tracePt t="118424" x="7323138" y="4714875"/>
          <p14:tracePt t="118519" x="7313613" y="4714875"/>
          <p14:tracePt t="118567" x="7313613" y="4724400"/>
          <p14:tracePt t="118575" x="7304088" y="4724400"/>
          <p14:tracePt t="118591" x="7286625" y="4732338"/>
          <p14:tracePt t="118607" x="7286625" y="4741863"/>
          <p14:tracePt t="118624" x="7277100" y="4741863"/>
          <p14:tracePt t="118641" x="7277100" y="4751388"/>
          <p14:tracePt t="118911" x="7269163" y="4751388"/>
          <p14:tracePt t="118919" x="7259638" y="4751388"/>
          <p14:tracePt t="118959" x="7251700" y="4751388"/>
          <p14:tracePt t="118983" x="7242175" y="4751388"/>
          <p14:tracePt t="118991" x="7242175" y="4759325"/>
          <p14:tracePt t="119015" x="7232650" y="4759325"/>
          <p14:tracePt t="119023" x="7232650" y="4768850"/>
          <p14:tracePt t="119041" x="7224713" y="4776788"/>
          <p14:tracePt t="119057" x="7215188" y="4786313"/>
          <p14:tracePt t="119074" x="7197725" y="4795838"/>
          <p14:tracePt t="119091" x="7180263" y="4813300"/>
          <p14:tracePt t="119107" x="7161213" y="4822825"/>
          <p14:tracePt t="119124" x="7143750" y="4822825"/>
          <p14:tracePt t="119141" x="7143750" y="4830763"/>
          <p14:tracePt t="119158" x="7134225" y="4830763"/>
          <p14:tracePt t="119183" x="7134225" y="4840288"/>
          <p14:tracePt t="119190" x="7126288" y="4840288"/>
          <p14:tracePt t="119207" x="7116763" y="4840288"/>
          <p14:tracePt t="119224" x="7108825" y="4857750"/>
          <p14:tracePt t="119241" x="7089775" y="4857750"/>
          <p14:tracePt t="119257" x="7062788" y="4867275"/>
          <p14:tracePt t="119274" x="7027863" y="4884738"/>
          <p14:tracePt t="119291" x="7010400" y="4919663"/>
          <p14:tracePt t="119307" x="7000875" y="4956175"/>
          <p14:tracePt t="119324" x="7000875" y="4991100"/>
          <p14:tracePt t="119340" x="7010400" y="5027613"/>
          <p14:tracePt t="119358" x="7018338" y="5062538"/>
          <p14:tracePt t="119392" x="7018338" y="5072063"/>
          <p14:tracePt t="119407" x="7018338" y="5081588"/>
          <p14:tracePt t="119424" x="7018338" y="5089525"/>
          <p14:tracePt t="119639" x="7018338" y="5099050"/>
          <p14:tracePt t="119655" x="7018338" y="5108575"/>
          <p14:tracePt t="119671" x="7018338" y="5116513"/>
          <p14:tracePt t="119696" x="7027863" y="5116513"/>
          <p14:tracePt t="120063" x="7037388" y="5116513"/>
          <p14:tracePt t="120071" x="7045325" y="5116513"/>
          <p14:tracePt t="120078" x="7062788" y="5116513"/>
          <p14:tracePt t="120091" x="7089775" y="5126038"/>
          <p14:tracePt t="120108" x="7134225" y="5133975"/>
          <p14:tracePt t="120124" x="7153275" y="5133975"/>
          <p14:tracePt t="120158" x="7161213" y="5133975"/>
          <p14:tracePt t="120191" x="7170738" y="5133975"/>
          <p14:tracePt t="120207" x="7197725" y="5133975"/>
          <p14:tracePt t="120224" x="7232650" y="5133975"/>
          <p14:tracePt t="120240" x="7269163" y="5143500"/>
          <p14:tracePt t="120257" x="7304088" y="5143500"/>
          <p14:tracePt t="120274" x="7340600" y="5143500"/>
          <p14:tracePt t="120291" x="7367588" y="5143500"/>
          <p14:tracePt t="120307" x="7412038" y="5153025"/>
          <p14:tracePt t="120324" x="7446963" y="5160963"/>
          <p14:tracePt t="120341" x="7473950" y="5160963"/>
          <p14:tracePt t="120358" x="7500938" y="5160963"/>
          <p14:tracePt t="120374" x="7510463" y="5160963"/>
          <p14:tracePt t="120439" x="7518400" y="5160963"/>
          <p14:tracePt t="120503" x="7527925" y="5160963"/>
          <p14:tracePt t="120519" x="7537450" y="5160963"/>
          <p14:tracePt t="120527" x="7554913" y="5160963"/>
          <p14:tracePt t="120540" x="7562850" y="5153025"/>
          <p14:tracePt t="120558" x="7599363" y="5143500"/>
          <p14:tracePt t="120574" x="7608888" y="5133975"/>
          <p14:tracePt t="120687" x="7616825" y="5126038"/>
          <p14:tracePt t="120703" x="7616825" y="5116513"/>
          <p14:tracePt t="120711" x="7626350" y="5116513"/>
          <p14:tracePt t="120724" x="7626350" y="5108575"/>
          <p14:tracePt t="120741" x="7643813" y="5099050"/>
          <p14:tracePt t="120758" x="7661275" y="5081588"/>
          <p14:tracePt t="120774" x="7670800" y="5072063"/>
          <p14:tracePt t="120790" x="7680325" y="5062538"/>
          <p14:tracePt t="120807" x="7688263" y="5054600"/>
          <p14:tracePt t="120824" x="7705725" y="5045075"/>
          <p14:tracePt t="120841" x="7724775" y="5027613"/>
          <p14:tracePt t="120857" x="7732713" y="5018088"/>
          <p14:tracePt t="120874" x="7751763" y="5010150"/>
          <p14:tracePt t="120891" x="7759700" y="5000625"/>
          <p14:tracePt t="120907" x="7759700" y="4991100"/>
          <p14:tracePt t="122247" x="7796213" y="4991100"/>
          <p14:tracePt t="122254" x="7867650" y="5018088"/>
          <p14:tracePt t="122263" x="7966075" y="5062538"/>
          <p14:tracePt t="122274" x="8089900" y="5089525"/>
          <p14:tracePt t="122291" x="8277225" y="5126038"/>
          <p14:tracePt t="122307" x="8402638" y="5153025"/>
          <p14:tracePt t="122340" x="8456613" y="5153025"/>
          <p14:tracePt t="122374" x="8474075" y="5153025"/>
          <p14:tracePt t="122390" x="8491538" y="5153025"/>
          <p14:tracePt t="122407" x="8501063" y="5153025"/>
          <p14:tracePt t="122424" x="8510588" y="5153025"/>
          <p14:tracePt t="122440" x="8537575" y="5133975"/>
          <p14:tracePt t="122457" x="8572500" y="5108575"/>
          <p14:tracePt t="122474" x="8609013" y="5089525"/>
          <p14:tracePt t="122490" x="8653463" y="5072063"/>
          <p14:tracePt t="122507" x="8670925" y="5054600"/>
          <p14:tracePt t="122540" x="8688388" y="5045075"/>
          <p14:tracePt t="122558" x="8715375" y="5018088"/>
          <p14:tracePt t="122574" x="8742363" y="4983163"/>
          <p14:tracePt t="122590" x="8769350" y="4946650"/>
          <p14:tracePt t="122607" x="8786813" y="4929188"/>
          <p14:tracePt t="122624" x="8786813" y="4902200"/>
          <p14:tracePt t="122640" x="8786813" y="4884738"/>
          <p14:tracePt t="122657" x="8786813" y="4867275"/>
          <p14:tracePt t="122674" x="8742363" y="4840288"/>
          <p14:tracePt t="122690" x="8688388" y="4830763"/>
          <p14:tracePt t="122707" x="8653463" y="4822825"/>
          <p14:tracePt t="122724" x="8643938" y="4822825"/>
          <p14:tracePt t="122740" x="8616950" y="4822825"/>
          <p14:tracePt t="122758" x="8562975" y="4840288"/>
          <p14:tracePt t="122774" x="8447088" y="4956175"/>
          <p14:tracePt t="122790" x="8358188" y="5099050"/>
          <p14:tracePt t="122807" x="8331200" y="5197475"/>
          <p14:tracePt t="122824" x="8385175" y="5276850"/>
          <p14:tracePt t="122840" x="8518525" y="5357813"/>
          <p14:tracePt t="122857" x="8661400" y="5375275"/>
          <p14:tracePt t="122874" x="8786813" y="5375275"/>
          <p14:tracePt t="122890" x="8875713" y="5367338"/>
          <p14:tracePt t="122907" x="8912225" y="5330825"/>
          <p14:tracePt t="122924" x="8956675" y="5303838"/>
          <p14:tracePt t="122940" x="8991600" y="5286375"/>
          <p14:tracePt t="122958" x="9045575" y="5232400"/>
          <p14:tracePt t="122974" x="9063038" y="5205413"/>
          <p14:tracePt t="122990" x="9082088" y="5187950"/>
          <p14:tracePt t="123007" x="9090025" y="5170488"/>
          <p14:tracePt t="123024" x="9090025" y="5153025"/>
          <p14:tracePt t="123040" x="9109075" y="5108575"/>
          <p14:tracePt t="123057" x="9109075" y="5081588"/>
          <p14:tracePt t="123074" x="9109075" y="5037138"/>
          <p14:tracePt t="123090" x="9082088" y="4973638"/>
          <p14:tracePt t="123107" x="9045575" y="4938713"/>
          <p14:tracePt t="123124" x="8991600" y="4911725"/>
          <p14:tracePt t="123140" x="8947150" y="4875213"/>
          <p14:tracePt t="123158" x="8867775" y="4857750"/>
          <p14:tracePt t="123174" x="8777288" y="4857750"/>
          <p14:tracePt t="123190" x="8680450" y="4857750"/>
          <p14:tracePt t="123207" x="8572500" y="4867275"/>
          <p14:tracePt t="123224" x="8420100" y="4956175"/>
          <p14:tracePt t="123240" x="8296275" y="5054600"/>
          <p14:tracePt t="123257" x="8205788" y="5126038"/>
          <p14:tracePt t="123274" x="8188325" y="5143500"/>
          <p14:tracePt t="123290" x="8180388" y="5143500"/>
          <p14:tracePt t="123307" x="8180388" y="5160963"/>
          <p14:tracePt t="123324" x="8188325" y="5160963"/>
          <p14:tracePt t="123340" x="8251825" y="5160963"/>
          <p14:tracePt t="123358" x="8429625" y="5160963"/>
          <p14:tracePt t="123374" x="8562975" y="5143500"/>
          <p14:tracePt t="123390" x="8653463" y="5108575"/>
          <p14:tracePt t="123407" x="8688388" y="5089525"/>
          <p14:tracePt t="123424" x="8705850" y="5081588"/>
          <p14:tracePt t="123441" x="8705850" y="5072063"/>
          <p14:tracePt t="123473" x="8705850" y="5062538"/>
          <p14:tracePt t="123491" x="8705850" y="5054600"/>
          <p14:tracePt t="123507" x="8697913" y="5037138"/>
          <p14:tracePt t="123524" x="8634413" y="4991100"/>
          <p14:tracePt t="123540" x="8528050" y="4946650"/>
          <p14:tracePt t="123557" x="8375650" y="4911725"/>
          <p14:tracePt t="123574" x="8143875" y="4884738"/>
          <p14:tracePt t="123590" x="8037513" y="4875213"/>
          <p14:tracePt t="123607" x="7966075" y="4875213"/>
          <p14:tracePt t="123624" x="7902575" y="4875213"/>
          <p14:tracePt t="123640" x="7848600" y="4875213"/>
          <p14:tracePt t="123657" x="7804150" y="4902200"/>
          <p14:tracePt t="123674" x="7777163" y="4929188"/>
          <p14:tracePt t="123690" x="7724775" y="4965700"/>
          <p14:tracePt t="123707" x="7670800" y="5010150"/>
          <p14:tracePt t="123724" x="7634288" y="5054600"/>
          <p14:tracePt t="123740" x="7634288" y="5089525"/>
          <p14:tracePt t="123758" x="7742238" y="5232400"/>
          <p14:tracePt t="123774" x="7939088" y="5357813"/>
          <p14:tracePt t="123790" x="8277225" y="5491163"/>
          <p14:tracePt t="123807" x="8661400" y="5581650"/>
          <p14:tracePt t="123824" x="8894763" y="5589588"/>
          <p14:tracePt t="123840" x="9063038" y="5589588"/>
          <p14:tracePt t="123857" x="9161463" y="5518150"/>
          <p14:tracePt t="123874" x="9188450" y="5429250"/>
          <p14:tracePt t="123890" x="9188450" y="5340350"/>
          <p14:tracePt t="123907" x="9188450" y="5295900"/>
          <p14:tracePt t="123924" x="9161463" y="5251450"/>
          <p14:tracePt t="123940" x="9099550" y="5197475"/>
          <p14:tracePt t="123958" x="8956675" y="5116513"/>
          <p14:tracePt t="123974" x="8858250" y="5072063"/>
          <p14:tracePt t="123990" x="8732838" y="5054600"/>
          <p14:tracePt t="124007" x="8599488" y="5037138"/>
          <p14:tracePt t="124024" x="8537575" y="5027613"/>
          <p14:tracePt t="124040" x="8501063" y="5027613"/>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092" y="1739927"/>
            <a:ext cx="9021692" cy="5352058"/>
          </a:xfrm>
          <a:prstGeom prst="rect">
            <a:avLst/>
          </a:prstGeom>
        </p:spPr>
      </p:pic>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449181" y="414980"/>
            <a:ext cx="2919662" cy="599364"/>
            <a:chOff x="4154906" y="414980"/>
            <a:chExt cx="2919662" cy="599364"/>
          </a:xfrm>
        </p:grpSpPr>
        <p:sp>
          <p:nvSpPr>
            <p:cNvPr id="14" name="Rectangle 13"/>
            <p:cNvSpPr/>
            <p:nvPr/>
          </p:nvSpPr>
          <p:spPr>
            <a:xfrm>
              <a:off x="4727554" y="483220"/>
              <a:ext cx="2185470"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Decision Tree</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6" y="414980"/>
              <a:ext cx="2919662"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7</a:t>
                </a:r>
                <a:endParaRPr lang="en-US" sz="2000" dirty="0"/>
              </a:p>
            </p:txBody>
          </p:sp>
        </p:grpSp>
      </p:grpSp>
      <p:sp>
        <p:nvSpPr>
          <p:cNvPr id="10" name="Rectangle 9"/>
          <p:cNvSpPr/>
          <p:nvPr/>
        </p:nvSpPr>
        <p:spPr>
          <a:xfrm>
            <a:off x="449181" y="1256974"/>
            <a:ext cx="4638129" cy="369332"/>
          </a:xfrm>
          <a:prstGeom prst="rect">
            <a:avLst/>
          </a:prstGeom>
        </p:spPr>
        <p:txBody>
          <a:bodyPr wrap="none">
            <a:spAutoFit/>
          </a:bodyPr>
          <a:lstStyle/>
          <a:p>
            <a:r>
              <a:rPr lang="en-US" b="1" dirty="0" smtClean="0">
                <a:solidFill>
                  <a:srgbClr val="00487E"/>
                </a:solidFill>
                <a:latin typeface="Segoe UI" panose="020B0502040204020203" pitchFamily="34" charset="0"/>
                <a:cs typeface="Segoe UI" panose="020B0502040204020203" pitchFamily="34" charset="0"/>
              </a:rPr>
              <a:t>Determine </a:t>
            </a:r>
            <a:r>
              <a:rPr lang="en-US" b="1" dirty="0">
                <a:solidFill>
                  <a:srgbClr val="00487E"/>
                </a:solidFill>
                <a:latin typeface="Segoe UI" panose="020B0502040204020203" pitchFamily="34" charset="0"/>
                <a:cs typeface="Segoe UI" panose="020B0502040204020203" pitchFamily="34" charset="0"/>
              </a:rPr>
              <a:t>what </a:t>
            </a:r>
            <a:r>
              <a:rPr lang="en-US" b="1" dirty="0" smtClean="0">
                <a:solidFill>
                  <a:srgbClr val="00487E"/>
                </a:solidFill>
                <a:latin typeface="Segoe UI" panose="020B0502040204020203" pitchFamily="34" charset="0"/>
                <a:cs typeface="Segoe UI" panose="020B0502040204020203" pitchFamily="34" charset="0"/>
              </a:rPr>
              <a:t>will we do to back home</a:t>
            </a:r>
            <a:endParaRPr lang="en-US" b="1" dirty="0">
              <a:solidFill>
                <a:srgbClr val="00487E"/>
              </a:solidFill>
              <a:latin typeface="Segoe UI" panose="020B0502040204020203" pitchFamily="34" charset="0"/>
              <a:cs typeface="Segoe UI" panose="020B0502040204020203" pitchFamily="34" charset="0"/>
            </a:endParaRPr>
          </a:p>
        </p:txBody>
      </p:sp>
      <p:sp>
        <p:nvSpPr>
          <p:cNvPr id="22" name="Rectangle 21"/>
          <p:cNvSpPr/>
          <p:nvPr/>
        </p:nvSpPr>
        <p:spPr>
          <a:xfrm>
            <a:off x="8355109" y="526121"/>
            <a:ext cx="3109890"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Classification &amp; Regression</a:t>
            </a:r>
            <a:endParaRPr lang="en-US" dirty="0"/>
          </a:p>
        </p:txBody>
      </p:sp>
      <p:sp>
        <p:nvSpPr>
          <p:cNvPr id="18" name="Rectangle 17"/>
          <p:cNvSpPr/>
          <p:nvPr/>
        </p:nvSpPr>
        <p:spPr>
          <a:xfrm>
            <a:off x="5486400" y="5014452"/>
            <a:ext cx="560439" cy="30971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7119775" y="4977581"/>
            <a:ext cx="560439" cy="30971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7050670" y="4977267"/>
            <a:ext cx="582275" cy="369332"/>
          </a:xfrm>
          <a:prstGeom prst="rect">
            <a:avLst/>
          </a:prstGeom>
        </p:spPr>
        <p:txBody>
          <a:bodyPr wrap="none">
            <a:spAutoFit/>
          </a:bodyPr>
          <a:lstStyle/>
          <a:p>
            <a:r>
              <a:rPr lang="en-US" b="1" dirty="0" smtClean="0">
                <a:solidFill>
                  <a:schemeClr val="bg1">
                    <a:lumMod val="85000"/>
                    <a:lumOff val="15000"/>
                  </a:schemeClr>
                </a:solidFill>
                <a:latin typeface="Arial" panose="020B0604020202020204" pitchFamily="34" charset="0"/>
                <a:cs typeface="Arial" panose="020B0604020202020204" pitchFamily="34" charset="0"/>
              </a:rPr>
              <a:t>Yes</a:t>
            </a:r>
            <a:endParaRPr lang="en-US" b="1" dirty="0">
              <a:solidFill>
                <a:schemeClr val="bg1">
                  <a:lumMod val="85000"/>
                  <a:lumOff val="15000"/>
                </a:schemeClr>
              </a:solidFill>
              <a:latin typeface="Arial" panose="020B0604020202020204" pitchFamily="34" charset="0"/>
              <a:cs typeface="Arial" panose="020B0604020202020204" pitchFamily="34" charset="0"/>
            </a:endParaRPr>
          </a:p>
        </p:txBody>
      </p:sp>
      <p:sp>
        <p:nvSpPr>
          <p:cNvPr id="24" name="Rectangle 23"/>
          <p:cNvSpPr/>
          <p:nvPr/>
        </p:nvSpPr>
        <p:spPr>
          <a:xfrm>
            <a:off x="5524226" y="4977267"/>
            <a:ext cx="492443" cy="369332"/>
          </a:xfrm>
          <a:prstGeom prst="rect">
            <a:avLst/>
          </a:prstGeom>
        </p:spPr>
        <p:txBody>
          <a:bodyPr wrap="none">
            <a:spAutoFit/>
          </a:bodyPr>
          <a:lstStyle/>
          <a:p>
            <a:r>
              <a:rPr lang="en-US" b="1" dirty="0" smtClean="0">
                <a:solidFill>
                  <a:schemeClr val="bg1">
                    <a:lumMod val="85000"/>
                    <a:lumOff val="15000"/>
                  </a:schemeClr>
                </a:solidFill>
                <a:latin typeface="Arial" panose="020B0604020202020204" pitchFamily="34" charset="0"/>
                <a:cs typeface="Arial" panose="020B0604020202020204" pitchFamily="34" charset="0"/>
              </a:rPr>
              <a:t>No</a:t>
            </a:r>
            <a:endParaRPr lang="en-US" b="1" dirty="0">
              <a:solidFill>
                <a:schemeClr val="bg1">
                  <a:lumMod val="85000"/>
                  <a:lumOff val="15000"/>
                </a:schemeClr>
              </a:solidFill>
              <a:latin typeface="Arial" panose="020B0604020202020204" pitchFamily="34" charset="0"/>
              <a:cs typeface="Arial" panose="020B0604020202020204" pitchFamily="34" charset="0"/>
            </a:endParaRPr>
          </a:p>
        </p:txBody>
      </p:sp>
      <p:pic>
        <p:nvPicPr>
          <p:cNvPr id="31" name="Audio 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31844615"/>
      </p:ext>
    </p:extLst>
  </p:cSld>
  <p:clrMapOvr>
    <a:masterClrMapping/>
  </p:clrMapOvr>
  <mc:AlternateContent xmlns:mc="http://schemas.openxmlformats.org/markup-compatibility/2006">
    <mc:Choice xmlns:p14="http://schemas.microsoft.com/office/powerpoint/2010/main" Requires="p14">
      <p:transition spd="slow" p14:dur="2000" advTm="64418"/>
    </mc:Choice>
    <mc:Fallback>
      <p:transition spd="slow" advTm="64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extLst>
    <p:ext uri="{3A86A75C-4F4B-4683-9AE1-C65F6400EC91}">
      <p14:laserTraceLst xmlns:p14="http://schemas.microsoft.com/office/powerpoint/2010/main">
        <p14:tracePtLst>
          <p14:tracePt t="2601" x="723900" y="5010150"/>
          <p14:tracePt t="2833" x="731838" y="5010150"/>
          <p14:tracePt t="2842" x="741363" y="5000625"/>
          <p14:tracePt t="2857" x="750888" y="4991100"/>
          <p14:tracePt t="2865" x="758825" y="4991100"/>
          <p14:tracePt t="2874" x="776288" y="4983163"/>
          <p14:tracePt t="2891" x="795338" y="4965700"/>
          <p14:tracePt t="2908" x="812800" y="4965700"/>
          <p14:tracePt t="2941" x="884238" y="4919663"/>
          <p14:tracePt t="2974" x="1062038" y="4697413"/>
          <p14:tracePt t="2991" x="1133475" y="4589463"/>
          <p14:tracePt t="3007" x="1204913" y="4483100"/>
          <p14:tracePt t="3024" x="1366838" y="4276725"/>
          <p14:tracePt t="3040" x="1473200" y="4179888"/>
          <p14:tracePt t="3057" x="1554163" y="4098925"/>
          <p14:tracePt t="3074" x="1616075" y="4027488"/>
          <p14:tracePt t="3091" x="1670050" y="3973513"/>
          <p14:tracePt t="3108" x="1758950" y="3894138"/>
          <p14:tracePt t="3125" x="1866900" y="3786188"/>
          <p14:tracePt t="3141" x="1990725" y="3687763"/>
          <p14:tracePt t="3158" x="2054225" y="3625850"/>
          <p14:tracePt t="3175" x="2098675" y="3589338"/>
          <p14:tracePt t="3191" x="2133600" y="3544888"/>
          <p14:tracePt t="3208" x="2179638" y="3500438"/>
          <p14:tracePt t="3225" x="2214563" y="3465513"/>
          <p14:tracePt t="3241" x="2286000" y="3419475"/>
          <p14:tracePt t="3258" x="2357438" y="3375025"/>
          <p14:tracePt t="3274" x="2419350" y="3340100"/>
          <p14:tracePt t="3291" x="2482850" y="3313113"/>
          <p14:tracePt t="3308" x="2517775" y="3303588"/>
          <p14:tracePt t="3325" x="2554288" y="3286125"/>
          <p14:tracePt t="3342" x="2571750" y="3259138"/>
          <p14:tracePt t="3358" x="2589213" y="3251200"/>
          <p14:tracePt t="5737" x="2589213" y="3232150"/>
          <p14:tracePt t="5745" x="2589213" y="3179763"/>
          <p14:tracePt t="5758" x="2589213" y="3071813"/>
          <p14:tracePt t="5775" x="2589213" y="2759075"/>
          <p14:tracePt t="5792" x="2473325" y="2490788"/>
          <p14:tracePt t="5810" x="2071688" y="1928813"/>
          <p14:tracePt t="5825" x="1901825" y="1714500"/>
          <p14:tracePt t="5858" x="1830388" y="1625600"/>
          <p14:tracePt t="7346" x="1830388" y="1633538"/>
          <p14:tracePt t="7586" x="1839913" y="1633538"/>
          <p14:tracePt t="7993" x="1830388" y="1643063"/>
          <p14:tracePt t="8018" x="1822450" y="1643063"/>
          <p14:tracePt t="8041" x="1812925" y="1643063"/>
          <p14:tracePt t="8049" x="1803400" y="1643063"/>
          <p14:tracePt t="8066" x="1795463" y="1643063"/>
          <p14:tracePt t="8083" x="1785938" y="1643063"/>
          <p14:tracePt t="8107" x="1751013" y="1643063"/>
          <p14:tracePt t="8141" x="1714500" y="1643063"/>
          <p14:tracePt t="8157" x="1704975" y="1643063"/>
          <p14:tracePt t="8174" x="1697038" y="1643063"/>
          <p14:tracePt t="8191" x="1697038" y="1652588"/>
          <p14:tracePt t="8265" x="1704975" y="1660525"/>
          <p14:tracePt t="8274" x="1714500" y="1660525"/>
          <p14:tracePt t="8281" x="1724025" y="1660525"/>
          <p14:tracePt t="8291" x="1731963" y="1660525"/>
          <p14:tracePt t="8308" x="1795463" y="1670050"/>
          <p14:tracePt t="8324" x="1973263" y="1687513"/>
          <p14:tracePt t="8341" x="2160588" y="1704975"/>
          <p14:tracePt t="8358" x="2357438" y="1731963"/>
          <p14:tracePt t="8374" x="2536825" y="1758950"/>
          <p14:tracePt t="8391" x="2679700" y="1776413"/>
          <p14:tracePt t="8409" x="2911475" y="1795463"/>
          <p14:tracePt t="8424" x="3044825" y="1795463"/>
          <p14:tracePt t="8441" x="3125788" y="1795463"/>
          <p14:tracePt t="8458" x="3187700" y="1795463"/>
          <p14:tracePt t="8474" x="3205163" y="1795463"/>
          <p14:tracePt t="8491" x="3259138" y="1785938"/>
          <p14:tracePt t="8507" x="3394075" y="1785938"/>
          <p14:tracePt t="8524" x="3571875" y="1785938"/>
          <p14:tracePt t="8541" x="3813175" y="1785938"/>
          <p14:tracePt t="8557" x="4098925" y="1785938"/>
          <p14:tracePt t="8574" x="4330700" y="1785938"/>
          <p14:tracePt t="8591" x="4384675" y="1785938"/>
          <p14:tracePt t="8626" x="4394200" y="1785938"/>
          <p14:tracePt t="8641" x="4411663" y="1776413"/>
          <p14:tracePt t="8649" x="4429125" y="1758950"/>
          <p14:tracePt t="8658" x="4446588" y="1741488"/>
          <p14:tracePt t="8674" x="4500563" y="1714500"/>
          <p14:tracePt t="8691" x="4537075" y="1670050"/>
          <p14:tracePt t="8707" x="4562475" y="1633538"/>
          <p14:tracePt t="8724" x="4589463" y="1608138"/>
          <p14:tracePt t="8741" x="4608513" y="1581150"/>
          <p14:tracePt t="8757" x="4625975" y="1554163"/>
          <p14:tracePt t="8774" x="4625975" y="1536700"/>
          <p14:tracePt t="8791" x="4625975" y="1527175"/>
          <p14:tracePt t="8826" x="4625975" y="1517650"/>
          <p14:tracePt t="8841" x="4625975" y="1500188"/>
          <p14:tracePt t="8858" x="4625975" y="1455738"/>
          <p14:tracePt t="8874" x="4581525" y="1419225"/>
          <p14:tracePt t="8891" x="4510088" y="1374775"/>
          <p14:tracePt t="8908" x="4438650" y="1347788"/>
          <p14:tracePt t="8924" x="4357688" y="1312863"/>
          <p14:tracePt t="8941" x="4276725" y="1285875"/>
          <p14:tracePt t="8958" x="4214813" y="1258888"/>
          <p14:tracePt t="8974" x="4133850" y="1241425"/>
          <p14:tracePt t="8991" x="4062413" y="1241425"/>
          <p14:tracePt t="9008" x="3946525" y="1258888"/>
          <p14:tracePt t="9025" x="3867150" y="1303338"/>
          <p14:tracePt t="9041" x="3795713" y="1339850"/>
          <p14:tracePt t="9058" x="3759200" y="1384300"/>
          <p14:tracePt t="9074" x="3741738" y="1419225"/>
          <p14:tracePt t="9091" x="3732213" y="1465263"/>
          <p14:tracePt t="9107" x="3741738" y="1527175"/>
          <p14:tracePt t="9125" x="3786188" y="1571625"/>
          <p14:tracePt t="9141" x="3857625" y="1625600"/>
          <p14:tracePt t="9158" x="3973513" y="1652588"/>
          <p14:tracePt t="9174" x="4098925" y="1660525"/>
          <p14:tracePt t="9191" x="4205288" y="1670050"/>
          <p14:tracePt t="9208" x="4375150" y="1670050"/>
          <p14:tracePt t="9224" x="4491038" y="1670050"/>
          <p14:tracePt t="9241" x="4554538" y="1670050"/>
          <p14:tracePt t="9258" x="4589463" y="1660525"/>
          <p14:tracePt t="9274" x="4608513" y="1660525"/>
          <p14:tracePt t="9313" x="4608513" y="1643063"/>
          <p14:tracePt t="9324" x="4608513" y="1633538"/>
          <p14:tracePt t="9341" x="4608513" y="1625600"/>
          <p14:tracePt t="9358" x="4608513" y="1616075"/>
          <p14:tracePt t="9374" x="4608513" y="1608138"/>
          <p14:tracePt t="10025" x="4598988" y="1633538"/>
          <p14:tracePt t="10033" x="4562475" y="1697038"/>
          <p14:tracePt t="10042" x="4500563" y="1812925"/>
          <p14:tracePt t="10058" x="4286250" y="2187575"/>
          <p14:tracePt t="10075" x="4017963" y="2581275"/>
          <p14:tracePt t="10092" x="3776663" y="2965450"/>
          <p14:tracePt t="10108" x="3571875" y="3340100"/>
          <p14:tracePt t="10141" x="3224213" y="4224338"/>
          <p14:tracePt t="10174" x="3036888" y="4705350"/>
          <p14:tracePt t="10191" x="3009900" y="4803775"/>
          <p14:tracePt t="10208" x="3000375" y="4894263"/>
          <p14:tracePt t="10224" x="3044825" y="5054600"/>
          <p14:tracePt t="10241" x="3098800" y="5143500"/>
          <p14:tracePt t="10258" x="3125788" y="5180013"/>
          <p14:tracePt t="10274" x="3133725" y="5197475"/>
          <p14:tracePt t="10291" x="3133725" y="5205413"/>
          <p14:tracePt t="10307" x="3133725" y="5232400"/>
          <p14:tracePt t="10324" x="3133725" y="5251450"/>
          <p14:tracePt t="10341" x="3133725" y="5259388"/>
          <p14:tracePt t="10357" x="3133725" y="5268913"/>
          <p14:tracePt t="10391" x="3098800" y="5268913"/>
          <p14:tracePt t="10407" x="2990850" y="5251450"/>
          <p14:tracePt t="10424" x="2830513" y="5241925"/>
          <p14:tracePt t="10441" x="2751138" y="5251450"/>
          <p14:tracePt t="10458" x="2633663" y="5340350"/>
          <p14:tracePt t="10474" x="2482850" y="5465763"/>
          <p14:tracePt t="10491" x="2347913" y="5616575"/>
          <p14:tracePt t="10507" x="2268538" y="5786438"/>
          <p14:tracePt t="10524" x="2224088" y="5956300"/>
          <p14:tracePt t="10541" x="2224088" y="6089650"/>
          <p14:tracePt t="10557" x="2286000" y="6180138"/>
          <p14:tracePt t="10574" x="2339975" y="6205538"/>
          <p14:tracePt t="10591" x="2384425" y="6224588"/>
          <p14:tracePt t="10595" x="2411413" y="6224588"/>
          <p14:tracePt t="10607" x="2438400" y="6224588"/>
          <p14:tracePt t="10624" x="2473325" y="6224588"/>
          <p14:tracePt t="10641" x="2500313" y="6215063"/>
          <p14:tracePt t="10658" x="2527300" y="6205538"/>
          <p14:tracePt t="10674" x="2554288" y="6180138"/>
          <p14:tracePt t="10691" x="2581275" y="6134100"/>
          <p14:tracePt t="10707" x="2589213" y="6062663"/>
          <p14:tracePt t="10724" x="2589213" y="5965825"/>
          <p14:tracePt t="10741" x="2589213" y="5894388"/>
          <p14:tracePt t="10757" x="2589213" y="5830888"/>
          <p14:tracePt t="10774" x="2589213" y="5803900"/>
          <p14:tracePt t="10791" x="2589213" y="5795963"/>
          <p14:tracePt t="10874" x="2581275" y="5795963"/>
          <p14:tracePt t="10906" x="2571750" y="5795963"/>
          <p14:tracePt t="11337" x="2581275" y="5795963"/>
          <p14:tracePt t="11345" x="2616200" y="5803900"/>
          <p14:tracePt t="11358" x="2705100" y="5840413"/>
          <p14:tracePt t="11375" x="3017838" y="5956300"/>
          <p14:tracePt t="11391" x="3419475" y="6108700"/>
          <p14:tracePt t="11408" x="3705225" y="6205538"/>
          <p14:tracePt t="11441" x="3983038" y="6276975"/>
          <p14:tracePt t="11474" x="4044950" y="6269038"/>
          <p14:tracePt t="11491" x="4081463" y="6242050"/>
          <p14:tracePt t="11507" x="4125913" y="6215063"/>
          <p14:tracePt t="11524" x="4152900" y="6180138"/>
          <p14:tracePt t="11541" x="4160838" y="6134100"/>
          <p14:tracePt t="11557" x="4160838" y="6089650"/>
          <p14:tracePt t="11574" x="4160838" y="6037263"/>
          <p14:tracePt t="11591" x="4160838" y="5973763"/>
          <p14:tracePt t="11594" x="4160838" y="5946775"/>
          <p14:tracePt t="11607" x="4160838" y="5938838"/>
          <p14:tracePt t="11624" x="4160838" y="5919788"/>
          <p14:tracePt t="11641" x="4152900" y="5911850"/>
          <p14:tracePt t="11658" x="4133850" y="5911850"/>
          <p14:tracePt t="11674" x="4081463" y="5919788"/>
          <p14:tracePt t="11691" x="4027488" y="5946775"/>
          <p14:tracePt t="11707" x="3956050" y="6010275"/>
          <p14:tracePt t="11724" x="3867150" y="6089650"/>
          <p14:tracePt t="11741" x="3795713" y="6180138"/>
          <p14:tracePt t="11757" x="3786188" y="6242050"/>
          <p14:tracePt t="11774" x="3795713" y="6296025"/>
          <p14:tracePt t="11791" x="3884613" y="6348413"/>
          <p14:tracePt t="11807" x="4027488" y="6394450"/>
          <p14:tracePt t="11824" x="4187825" y="6419850"/>
          <p14:tracePt t="11841" x="4268788" y="6419850"/>
          <p14:tracePt t="11858" x="4322763" y="6419850"/>
          <p14:tracePt t="11874" x="4367213" y="6384925"/>
          <p14:tracePt t="11891" x="4402138" y="6313488"/>
          <p14:tracePt t="11907" x="4429125" y="6242050"/>
          <p14:tracePt t="11924" x="4438650" y="6205538"/>
          <p14:tracePt t="11941" x="4456113" y="6188075"/>
          <p14:tracePt t="11957" x="4456113" y="6170613"/>
          <p14:tracePt t="11974" x="4456113" y="6134100"/>
          <p14:tracePt t="11991" x="4456113" y="6099175"/>
          <p14:tracePt t="12007" x="4456113" y="6072188"/>
          <p14:tracePt t="14521" x="4456113" y="6054725"/>
          <p14:tracePt t="14530" x="4483100" y="6027738"/>
          <p14:tracePt t="14541" x="4518025" y="5973763"/>
          <p14:tracePt t="14558" x="4616450" y="5857875"/>
          <p14:tracePt t="14575" x="4768850" y="5697538"/>
          <p14:tracePt t="14591" x="4894263" y="5545138"/>
          <p14:tracePt t="14607" x="5027613" y="5419725"/>
          <p14:tracePt t="14611" x="5089525" y="5348288"/>
          <p14:tracePt t="14640" x="5384800" y="5054600"/>
          <p14:tracePt t="14674" x="5680075" y="4776788"/>
          <p14:tracePt t="14691" x="5795963" y="4660900"/>
          <p14:tracePt t="14707" x="5894388" y="4554538"/>
          <p14:tracePt t="14724" x="5965825" y="4491038"/>
          <p14:tracePt t="14741" x="6018213" y="4438650"/>
          <p14:tracePt t="14757" x="6062663" y="4375150"/>
          <p14:tracePt t="14774" x="6108700" y="4322763"/>
          <p14:tracePt t="14791" x="6161088" y="4268788"/>
          <p14:tracePt t="14807" x="6259513" y="4187825"/>
          <p14:tracePt t="14824" x="6491288" y="3946525"/>
          <p14:tracePt t="14840" x="6670675" y="3768725"/>
          <p14:tracePt t="14858" x="6769100" y="3616325"/>
          <p14:tracePt t="14874" x="6823075" y="3517900"/>
          <p14:tracePt t="14891" x="6840538" y="3490913"/>
          <p14:tracePt t="14907" x="6867525" y="3455988"/>
          <p14:tracePt t="14924" x="6884988" y="3402013"/>
          <p14:tracePt t="14941" x="6919913" y="3330575"/>
          <p14:tracePt t="14957" x="6956425" y="3241675"/>
          <p14:tracePt t="14974" x="6983413" y="3160713"/>
          <p14:tracePt t="14991" x="6983413" y="3108325"/>
          <p14:tracePt t="15007" x="6991350" y="3062288"/>
          <p14:tracePt t="15025" x="7010400" y="3000375"/>
          <p14:tracePt t="15041" x="7010400" y="2946400"/>
          <p14:tracePt t="15057" x="7018338" y="2884488"/>
          <p14:tracePt t="15074" x="7018338" y="2813050"/>
          <p14:tracePt t="15090" x="7018338" y="2786063"/>
          <p14:tracePt t="15185" x="7018338" y="2776538"/>
          <p14:tracePt t="15193" x="7018338" y="2768600"/>
          <p14:tracePt t="15209" x="7018338" y="2759075"/>
          <p14:tracePt t="16065" x="7010400" y="2768600"/>
          <p14:tracePt t="16075" x="6991350" y="2776538"/>
          <p14:tracePt t="16081" x="6973888" y="2776538"/>
          <p14:tracePt t="16090" x="6965950" y="2786063"/>
          <p14:tracePt t="16108" x="6938963" y="2803525"/>
          <p14:tracePt t="16124" x="6884988" y="2840038"/>
          <p14:tracePt t="16141" x="6742113" y="2901950"/>
          <p14:tracePt t="16174" x="6473825" y="3009900"/>
          <p14:tracePt t="16207" x="6296025" y="3089275"/>
          <p14:tracePt t="16224" x="6276975" y="3089275"/>
          <p14:tracePt t="16240" x="6259513" y="3098800"/>
          <p14:tracePt t="16257" x="6242050" y="3108325"/>
          <p14:tracePt t="16274" x="6153150" y="3170238"/>
          <p14:tracePt t="16290" x="6045200" y="3241675"/>
          <p14:tracePt t="16307" x="5902325" y="3322638"/>
          <p14:tracePt t="16324" x="5759450" y="3411538"/>
          <p14:tracePt t="16341" x="5626100" y="3500438"/>
          <p14:tracePt t="16357" x="5537200" y="3581400"/>
          <p14:tracePt t="16374" x="5429250" y="3697288"/>
          <p14:tracePt t="16391" x="5303838" y="3803650"/>
          <p14:tracePt t="16407" x="5160963" y="3911600"/>
          <p14:tracePt t="16424" x="4983163" y="4037013"/>
          <p14:tracePt t="16441" x="4848225" y="4116388"/>
          <p14:tracePt t="16457" x="4741863" y="4197350"/>
          <p14:tracePt t="16474" x="4643438" y="4276725"/>
          <p14:tracePt t="16490" x="4545013" y="4348163"/>
          <p14:tracePt t="16507" x="4473575" y="4411663"/>
          <p14:tracePt t="16524" x="4419600" y="4446588"/>
          <p14:tracePt t="16541" x="4411663" y="4456113"/>
          <p14:tracePt t="16557" x="4402138" y="4456113"/>
          <p14:tracePt t="16601" x="4394200" y="4465638"/>
          <p14:tracePt t="16609" x="4384675" y="4473575"/>
          <p14:tracePt t="16624" x="4375150" y="4500563"/>
          <p14:tracePt t="16641" x="4375150" y="4527550"/>
          <p14:tracePt t="16657" x="4375150" y="4545013"/>
          <p14:tracePt t="16674" x="4375150" y="4581525"/>
          <p14:tracePt t="16690" x="4394200" y="4616450"/>
          <p14:tracePt t="16707" x="4429125" y="4643438"/>
          <p14:tracePt t="16724" x="4465638" y="4670425"/>
          <p14:tracePt t="16740" x="4465638" y="4679950"/>
          <p14:tracePt t="16785" x="4465638" y="4670425"/>
          <p14:tracePt t="16793" x="4429125" y="4643438"/>
          <p14:tracePt t="16807" x="4348163" y="4589463"/>
          <p14:tracePt t="16824" x="4143375" y="4473575"/>
          <p14:tracePt t="16841" x="4037013" y="4419600"/>
          <p14:tracePt t="16857" x="3938588" y="4394200"/>
          <p14:tracePt t="16874" x="3848100" y="4367213"/>
          <p14:tracePt t="16890" x="3786188" y="4367213"/>
          <p14:tracePt t="16907" x="3714750" y="4367213"/>
          <p14:tracePt t="16924" x="3679825" y="4367213"/>
          <p14:tracePt t="16941" x="3643313" y="4375150"/>
          <p14:tracePt t="16957" x="3608388" y="4438650"/>
          <p14:tracePt t="16974" x="3598863" y="4554538"/>
          <p14:tracePt t="16991" x="3608388" y="4687888"/>
          <p14:tracePt t="17007" x="3705225" y="4830763"/>
          <p14:tracePt t="17024" x="3956050" y="5000625"/>
          <p14:tracePt t="17041" x="4125913" y="5037138"/>
          <p14:tracePt t="17057" x="4259263" y="5054600"/>
          <p14:tracePt t="17074" x="4340225" y="5054600"/>
          <p14:tracePt t="17090" x="4384675" y="5037138"/>
          <p14:tracePt t="17107" x="4411663" y="4973638"/>
          <p14:tracePt t="17124" x="4411663" y="4911725"/>
          <p14:tracePt t="17140" x="4411663" y="4857750"/>
          <p14:tracePt t="17157" x="4411663" y="4813300"/>
          <p14:tracePt t="17174" x="4384675" y="4768850"/>
          <p14:tracePt t="17191" x="4322763" y="4741863"/>
          <p14:tracePt t="17207" x="4251325" y="4705350"/>
          <p14:tracePt t="17224" x="4205288" y="4705350"/>
          <p14:tracePt t="17241" x="4197350" y="4705350"/>
          <p14:tracePt t="17802" x="4197350" y="4714875"/>
          <p14:tracePt t="17809" x="4251325" y="4732338"/>
          <p14:tracePt t="17825" x="4473575" y="4848225"/>
          <p14:tracePt t="17841" x="4813300" y="4983163"/>
          <p14:tracePt t="17858" x="5153025" y="5081588"/>
          <p14:tracePt t="17874" x="5419725" y="5160963"/>
          <p14:tracePt t="17891" x="5616575" y="5187950"/>
          <p14:tracePt t="17924" x="6099175" y="5205413"/>
          <p14:tracePt t="17957" x="6572250" y="5205413"/>
          <p14:tracePt t="17974" x="6697663" y="5205413"/>
          <p14:tracePt t="17990" x="6751638" y="5197475"/>
          <p14:tracePt t="18007" x="6786563" y="5170488"/>
          <p14:tracePt t="18024" x="6858000" y="5143500"/>
          <p14:tracePt t="18040" x="6911975" y="5108575"/>
          <p14:tracePt t="18057" x="6973888" y="5045075"/>
          <p14:tracePt t="18074" x="7027863" y="4965700"/>
          <p14:tracePt t="18090" x="7045325" y="4884738"/>
          <p14:tracePt t="18107" x="7054850" y="4768850"/>
          <p14:tracePt t="18124" x="7018338" y="4652963"/>
          <p14:tracePt t="18144" x="6786563" y="4465638"/>
          <p14:tracePt t="18157" x="6653213" y="4402138"/>
          <p14:tracePt t="18174" x="6375400" y="4295775"/>
          <p14:tracePt t="18190" x="6170613" y="4268788"/>
          <p14:tracePt t="18207" x="6027738" y="4259263"/>
          <p14:tracePt t="18225" x="5965825" y="4259263"/>
          <p14:tracePt t="18274" x="5956300" y="4276725"/>
          <p14:tracePt t="18281" x="5956300" y="4303713"/>
          <p14:tracePt t="18290" x="5956300" y="4340225"/>
          <p14:tracePt t="18307" x="5991225" y="4446588"/>
          <p14:tracePt t="18324" x="6170613" y="4633913"/>
          <p14:tracePt t="18341" x="6419850" y="4822825"/>
          <p14:tracePt t="18357" x="6680200" y="4965700"/>
          <p14:tracePt t="18374" x="6848475" y="5045075"/>
          <p14:tracePt t="18390" x="6938963" y="5072063"/>
          <p14:tracePt t="18407" x="6991350" y="5081588"/>
          <p14:tracePt t="18424" x="7045325" y="5072063"/>
          <p14:tracePt t="18440" x="7081838" y="5018088"/>
          <p14:tracePt t="18457" x="7108825" y="4965700"/>
          <p14:tracePt t="18474" x="7116763" y="4911725"/>
          <p14:tracePt t="18490" x="7116763" y="4867275"/>
          <p14:tracePt t="18507" x="7116763" y="4822825"/>
          <p14:tracePt t="18524" x="7116763" y="4776788"/>
          <p14:tracePt t="18540" x="7108825" y="4724400"/>
          <p14:tracePt t="18557" x="7081838" y="4687888"/>
          <p14:tracePt t="18574" x="7054850" y="4670425"/>
          <p14:tracePt t="18590" x="7037388" y="4660900"/>
          <p14:tracePt t="20482" x="7037388" y="4643438"/>
          <p14:tracePt t="20489" x="7037388" y="4598988"/>
          <p14:tracePt t="20497" x="7037388" y="4527550"/>
          <p14:tracePt t="20507" x="7037388" y="4456113"/>
          <p14:tracePt t="20525" x="7037388" y="4313238"/>
          <p14:tracePt t="20540" x="7010400" y="4116388"/>
          <p14:tracePt t="20574" x="6796088" y="3670300"/>
          <p14:tracePt t="20607" x="6599238" y="3268663"/>
          <p14:tracePt t="20624" x="6446838" y="3009900"/>
          <p14:tracePt t="20640" x="6340475" y="2884488"/>
          <p14:tracePt t="20657" x="6242050" y="2803525"/>
          <p14:tracePt t="20674" x="6205538" y="2776538"/>
          <p14:tracePt t="20690" x="6197600" y="2776538"/>
          <p14:tracePt t="20754" x="6197600" y="2768600"/>
          <p14:tracePt t="20761" x="6197600" y="2751138"/>
          <p14:tracePt t="20774" x="6215063" y="2732088"/>
          <p14:tracePt t="20790" x="6259513" y="2687638"/>
          <p14:tracePt t="20807" x="6313488" y="2625725"/>
          <p14:tracePt t="20824" x="6367463" y="2544763"/>
          <p14:tracePt t="20840" x="6367463" y="2527300"/>
          <p14:tracePt t="20857" x="6367463" y="2517775"/>
          <p14:tracePt t="21202" x="6375400" y="2517775"/>
          <p14:tracePt t="21210" x="6384925" y="2517775"/>
          <p14:tracePt t="21225" x="6419850" y="2527300"/>
          <p14:tracePt t="21241" x="6446838" y="2536825"/>
          <p14:tracePt t="21257" x="6446838" y="2544763"/>
          <p14:tracePt t="21290" x="6446838" y="2562225"/>
          <p14:tracePt t="21324" x="6465888" y="2571750"/>
          <p14:tracePt t="21340" x="6465888" y="2581275"/>
          <p14:tracePt t="21357" x="6473825" y="2581275"/>
          <p14:tracePt t="21374" x="6473825" y="2571750"/>
          <p14:tracePt t="21390" x="6483350" y="2562225"/>
          <p14:tracePt t="21407" x="6491288" y="2554288"/>
          <p14:tracePt t="21424" x="6500813" y="2544763"/>
          <p14:tracePt t="21458" x="6510338" y="2544763"/>
          <p14:tracePt t="21474" x="6537325" y="2544763"/>
          <p14:tracePt t="21490" x="6616700" y="2544763"/>
          <p14:tracePt t="21507" x="6688138" y="2544763"/>
          <p14:tracePt t="21523" x="6705600" y="2544763"/>
          <p14:tracePt t="21540" x="6715125" y="2544763"/>
          <p14:tracePt t="21574" x="6732588" y="2527300"/>
          <p14:tracePt t="21590" x="6742113" y="2509838"/>
          <p14:tracePt t="21607" x="6759575" y="2500313"/>
          <p14:tracePt t="21721" x="6759575" y="2490788"/>
          <p14:tracePt t="21737" x="6769100" y="2482850"/>
          <p14:tracePt t="21745" x="6777038" y="2473325"/>
          <p14:tracePt t="21756" x="6786563" y="2465388"/>
          <p14:tracePt t="21773" x="6796088" y="2446338"/>
          <p14:tracePt t="21790" x="6813550" y="2428875"/>
          <p14:tracePt t="21807" x="6823075" y="2411413"/>
          <p14:tracePt t="21824" x="6831013" y="2393950"/>
          <p14:tracePt t="21840" x="6831013" y="2366963"/>
          <p14:tracePt t="21857" x="6831013" y="2347913"/>
          <p14:tracePt t="21874" x="6831013" y="2339975"/>
          <p14:tracePt t="21890" x="6831013" y="2330450"/>
          <p14:tracePt t="21907" x="6831013" y="2312988"/>
          <p14:tracePt t="21924" x="6831013" y="2303463"/>
          <p14:tracePt t="21940" x="6813550" y="2268538"/>
          <p14:tracePt t="21957" x="6769100" y="2232025"/>
          <p14:tracePt t="21974" x="6724650" y="2224088"/>
          <p14:tracePt t="21990" x="6697663" y="2205038"/>
          <p14:tracePt t="22007" x="6670675" y="2197100"/>
          <p14:tracePt t="22025" x="6608763" y="2170113"/>
          <p14:tracePt t="22040" x="6545263" y="2133600"/>
          <p14:tracePt t="22057" x="6473825" y="2108200"/>
          <p14:tracePt t="22074" x="6402388" y="2081213"/>
          <p14:tracePt t="22090" x="6375400" y="2062163"/>
          <p14:tracePt t="22107" x="6348413" y="2054225"/>
          <p14:tracePt t="22124" x="6313488" y="2054225"/>
          <p14:tracePt t="22140" x="6276975" y="2036763"/>
          <p14:tracePt t="22157" x="6232525" y="2036763"/>
          <p14:tracePt t="22174" x="6180138" y="2017713"/>
          <p14:tracePt t="22190" x="6134100" y="2017713"/>
          <p14:tracePt t="22207" x="6126163" y="2017713"/>
          <p14:tracePt t="22224" x="6116638" y="2017713"/>
          <p14:tracePt t="22240" x="6099175" y="2017713"/>
          <p14:tracePt t="22257" x="6045200" y="2054225"/>
          <p14:tracePt t="22274" x="5956300" y="2125663"/>
          <p14:tracePt t="22290" x="5911850" y="2160588"/>
          <p14:tracePt t="22307" x="5875338" y="2187575"/>
          <p14:tracePt t="22324" x="5848350" y="2214563"/>
          <p14:tracePt t="22340" x="5822950" y="2232025"/>
          <p14:tracePt t="22357" x="5795963" y="2259013"/>
          <p14:tracePt t="22374" x="5768975" y="2303463"/>
          <p14:tracePt t="22390" x="5732463" y="2347913"/>
          <p14:tracePt t="22407" x="5715000" y="2411413"/>
          <p14:tracePt t="22424" x="5705475" y="2465388"/>
          <p14:tracePt t="22440" x="5705475" y="2509838"/>
          <p14:tracePt t="22457" x="5705475" y="2536825"/>
          <p14:tracePt t="22473" x="5705475" y="2571750"/>
          <p14:tracePt t="22490" x="5705475" y="2608263"/>
          <p14:tracePt t="22507" x="5741988" y="2633663"/>
          <p14:tracePt t="22523" x="5813425" y="2687638"/>
          <p14:tracePt t="22540" x="5919788" y="2751138"/>
          <p14:tracePt t="22557" x="6010275" y="2803525"/>
          <p14:tracePt t="22574" x="6072188" y="2847975"/>
          <p14:tracePt t="22590" x="6126163" y="2857500"/>
          <p14:tracePt t="22607" x="6170613" y="2874963"/>
          <p14:tracePt t="22625" x="6251575" y="2894013"/>
          <p14:tracePt t="22640" x="6303963" y="2911475"/>
          <p14:tracePt t="22657" x="6340475" y="2911475"/>
          <p14:tracePt t="22674" x="6375400" y="2911475"/>
          <p14:tracePt t="22690" x="6394450" y="2911475"/>
          <p14:tracePt t="22707" x="6411913" y="2911475"/>
          <p14:tracePt t="22723" x="6429375" y="2911475"/>
          <p14:tracePt t="22740" x="6456363" y="2911475"/>
          <p14:tracePt t="22757" x="6510338" y="2911475"/>
          <p14:tracePt t="22774" x="6527800" y="2911475"/>
          <p14:tracePt t="22790" x="6554788" y="2911475"/>
          <p14:tracePt t="22807" x="6572250" y="2911475"/>
          <p14:tracePt t="22825" x="6634163" y="2911475"/>
          <p14:tracePt t="22840" x="6688138" y="2911475"/>
          <p14:tracePt t="22857" x="6724650" y="2919413"/>
          <p14:tracePt t="22874" x="6742113" y="2919413"/>
          <p14:tracePt t="22890" x="6759575" y="2919413"/>
          <p14:tracePt t="22907" x="6786563" y="2919413"/>
          <p14:tracePt t="22924" x="6831013" y="2901950"/>
          <p14:tracePt t="22940" x="6894513" y="2884488"/>
          <p14:tracePt t="22957" x="6929438" y="2857500"/>
          <p14:tracePt t="22973" x="6946900" y="2840038"/>
          <p14:tracePt t="22990" x="6956425" y="2830513"/>
          <p14:tracePt t="23007" x="6973888" y="2822575"/>
          <p14:tracePt t="23024" x="7000875" y="2776538"/>
          <p14:tracePt t="23040" x="7037388" y="2705100"/>
          <p14:tracePt t="23057" x="7062788" y="2652713"/>
          <p14:tracePt t="23074" x="7062788" y="2598738"/>
          <p14:tracePt t="23090" x="7062788" y="2554288"/>
          <p14:tracePt t="23107" x="7062788" y="2517775"/>
          <p14:tracePt t="23124" x="7062788" y="2465388"/>
          <p14:tracePt t="23140" x="7062788" y="2419350"/>
          <p14:tracePt t="23157" x="7045325" y="2374900"/>
          <p14:tracePt t="23174" x="7018338" y="2330450"/>
          <p14:tracePt t="23190" x="6991350" y="2295525"/>
          <p14:tracePt t="23207" x="6946900" y="2259013"/>
          <p14:tracePt t="23224" x="6875463" y="2224088"/>
          <p14:tracePt t="23240" x="6840538" y="2197100"/>
          <p14:tracePt t="23257" x="6796088" y="2170113"/>
          <p14:tracePt t="23274" x="6732588" y="2133600"/>
          <p14:tracePt t="23290" x="6626225" y="2116138"/>
          <p14:tracePt t="23307" x="6554788" y="2108200"/>
          <p14:tracePt t="23324" x="6465888" y="2108200"/>
          <p14:tracePt t="23340" x="6411913" y="2108200"/>
          <p14:tracePt t="23357" x="6357938" y="2108200"/>
          <p14:tracePt t="23374" x="6286500" y="2152650"/>
          <p14:tracePt t="23390" x="6180138" y="2214563"/>
          <p14:tracePt t="23407" x="6072188" y="2295525"/>
          <p14:tracePt t="23424" x="5973763" y="2384425"/>
          <p14:tracePt t="23440" x="5894388" y="2536825"/>
          <p14:tracePt t="23457" x="5884863" y="2652713"/>
          <p14:tracePt t="23474" x="5894388" y="2714625"/>
          <p14:tracePt t="23490" x="6000750" y="2803525"/>
          <p14:tracePt t="23507" x="6170613" y="2874963"/>
          <p14:tracePt t="23524" x="6348413" y="2919413"/>
          <p14:tracePt t="23540" x="6483350" y="2938463"/>
          <p14:tracePt t="23557" x="6572250" y="2938463"/>
          <p14:tracePt t="23574" x="6616700" y="2938463"/>
          <p14:tracePt t="23590" x="6653213" y="2911475"/>
          <p14:tracePt t="23607" x="6680200" y="2847975"/>
          <p14:tracePt t="23624" x="6697663" y="2786063"/>
          <p14:tracePt t="23640" x="6724650" y="2705100"/>
          <p14:tracePt t="23657" x="6724650" y="2660650"/>
          <p14:tracePt t="23674" x="6724650" y="2633663"/>
          <p14:tracePt t="24713" x="6715125" y="2633663"/>
          <p14:tracePt t="24721" x="6680200" y="2633663"/>
          <p14:tracePt t="24729" x="6608763" y="2633663"/>
          <p14:tracePt t="24740" x="6491288" y="2633663"/>
          <p14:tracePt t="24757" x="6205538" y="2670175"/>
          <p14:tracePt t="24774" x="5848350" y="2741613"/>
          <p14:tracePt t="24807" x="5153025" y="2919413"/>
          <p14:tracePt t="24840" x="4483100" y="3187700"/>
          <p14:tracePt t="24857" x="4367213" y="3259138"/>
          <p14:tracePt t="24874" x="4348163" y="3276600"/>
          <p14:tracePt t="24930" x="4340225" y="3286125"/>
          <p14:tracePt t="24938" x="4330700" y="3286125"/>
          <p14:tracePt t="24945" x="4330700" y="3295650"/>
          <p14:tracePt t="24957" x="4322763" y="3303588"/>
          <p14:tracePt t="24973" x="4322763" y="3330575"/>
          <p14:tracePt t="24990" x="4322763" y="3340100"/>
          <p14:tracePt t="25007" x="4322763" y="3375025"/>
          <p14:tracePt t="25024" x="4322763" y="3438525"/>
          <p14:tracePt t="25040" x="4322763" y="3517900"/>
          <p14:tracePt t="25057" x="4322763" y="3598863"/>
          <p14:tracePt t="25074" x="4322763" y="3643313"/>
          <p14:tracePt t="25090" x="4322763" y="3670300"/>
          <p14:tracePt t="25107" x="4322763" y="3679825"/>
          <p14:tracePt t="25123" x="4322763" y="3687763"/>
          <p14:tracePt t="25157" x="4322763" y="3697288"/>
          <p14:tracePt t="25174" x="4322763" y="3705225"/>
          <p14:tracePt t="25190" x="4330700" y="3705225"/>
          <p14:tracePt t="25207" x="4348163" y="3714750"/>
          <p14:tracePt t="25223" x="4367213" y="3714750"/>
          <p14:tracePt t="25240" x="4411663" y="3714750"/>
          <p14:tracePt t="25257" x="4429125" y="3714750"/>
          <p14:tracePt t="25274" x="4438650" y="3714750"/>
          <p14:tracePt t="25307" x="4456113" y="3714750"/>
          <p14:tracePt t="25340" x="4465638" y="3714750"/>
          <p14:tracePt t="25521" x="4465638" y="3705225"/>
          <p14:tracePt t="25529" x="4473575" y="3705225"/>
          <p14:tracePt t="25545" x="4483100" y="3705225"/>
          <p14:tracePt t="25556" x="4491038" y="3705225"/>
          <p14:tracePt t="25573" x="4491038" y="3697288"/>
          <p14:tracePt t="25590" x="4500563" y="3687763"/>
          <p14:tracePt t="25606" x="4527550" y="3679825"/>
          <p14:tracePt t="25623" x="4554538" y="3652838"/>
          <p14:tracePt t="25641" x="4572000" y="3616325"/>
          <p14:tracePt t="25656" x="4589463" y="3616325"/>
          <p14:tracePt t="25673" x="4589463" y="3608388"/>
          <p14:tracePt t="25690" x="4598988" y="3608388"/>
          <p14:tracePt t="25706" x="4598988" y="3589338"/>
          <p14:tracePt t="25723" x="4608513" y="3581400"/>
          <p14:tracePt t="25740" x="4608513" y="3571875"/>
          <p14:tracePt t="25756" x="4608513" y="3562350"/>
          <p14:tracePt t="25773" x="4608513" y="3544888"/>
          <p14:tracePt t="25790" x="4608513" y="3527425"/>
          <p14:tracePt t="25807" x="4616450" y="3500438"/>
          <p14:tracePt t="25823" x="4625975" y="3490913"/>
          <p14:tracePt t="25840" x="4625975" y="3473450"/>
          <p14:tracePt t="25857" x="4625975" y="3446463"/>
          <p14:tracePt t="25873" x="4625975" y="3419475"/>
          <p14:tracePt t="25890" x="4625975" y="3394075"/>
          <p14:tracePt t="25907" x="4625975" y="3375025"/>
          <p14:tracePt t="25923" x="4616450" y="3357563"/>
          <p14:tracePt t="25940" x="4608513" y="3313113"/>
          <p14:tracePt t="25956" x="4581525" y="3286125"/>
          <p14:tracePt t="25973" x="4562475" y="3268663"/>
          <p14:tracePt t="25990" x="4537075" y="3251200"/>
          <p14:tracePt t="26006" x="4510088" y="3232150"/>
          <p14:tracePt t="26023" x="4500563" y="3232150"/>
          <p14:tracePt t="26058" x="4491038" y="3224213"/>
          <p14:tracePt t="26065" x="4483100" y="3214688"/>
          <p14:tracePt t="26074" x="4473575" y="3214688"/>
          <p14:tracePt t="26090" x="4456113" y="3214688"/>
          <p14:tracePt t="26108" x="4446588" y="3205163"/>
          <p14:tracePt t="26123" x="4429125" y="3205163"/>
          <p14:tracePt t="26140" x="4419600" y="3205163"/>
          <p14:tracePt t="26161" x="4411663" y="3205163"/>
          <p14:tracePt t="26173" x="4402138" y="3205163"/>
          <p14:tracePt t="26190" x="4384675" y="3205163"/>
          <p14:tracePt t="26206" x="4357688" y="3205163"/>
          <p14:tracePt t="26224" x="4340225" y="3205163"/>
          <p14:tracePt t="26240" x="4330700" y="3205163"/>
          <p14:tracePt t="26257" x="4295775" y="3205163"/>
          <p14:tracePt t="26274" x="4259263" y="3214688"/>
          <p14:tracePt t="26290" x="4214813" y="3232150"/>
          <p14:tracePt t="26307" x="4187825" y="3251200"/>
          <p14:tracePt t="26324" x="4143375" y="3295650"/>
          <p14:tracePt t="26340" x="4098925" y="3348038"/>
          <p14:tracePt t="26357" x="4054475" y="3411538"/>
          <p14:tracePt t="26374" x="4027488" y="3455988"/>
          <p14:tracePt t="26390" x="4017963" y="3509963"/>
          <p14:tracePt t="26407" x="4010025" y="3562350"/>
          <p14:tracePt t="26423" x="4027488" y="3633788"/>
          <p14:tracePt t="26440" x="4179888" y="3759200"/>
          <p14:tracePt t="26457" x="4322763" y="3813175"/>
          <p14:tracePt t="26473" x="4419600" y="3857625"/>
          <p14:tracePt t="26490" x="4500563" y="3867150"/>
          <p14:tracePt t="26507" x="4537075" y="3867150"/>
          <p14:tracePt t="26523" x="4562475" y="3867150"/>
          <p14:tracePt t="26540" x="4589463" y="3840163"/>
          <p14:tracePt t="26557" x="4633913" y="3813175"/>
          <p14:tracePt t="26573" x="4679950" y="3751263"/>
          <p14:tracePt t="26590" x="4714875" y="3679825"/>
          <p14:tracePt t="26607" x="4732338" y="3598863"/>
          <p14:tracePt t="26625" x="4732338" y="3517900"/>
          <p14:tracePt t="26640" x="4732338" y="3500438"/>
          <p14:tracePt t="28786" x="4724400" y="3500438"/>
          <p14:tracePt t="28793" x="4714875" y="3500438"/>
          <p14:tracePt t="28807" x="4697413" y="3500438"/>
          <p14:tracePt t="28824" x="4633913" y="3509963"/>
          <p14:tracePt t="28841" x="4527550" y="3517900"/>
          <p14:tracePt t="28857" x="4518025" y="3517900"/>
          <p14:tracePt t="28874" x="4491038" y="3527425"/>
          <p14:tracePt t="28906" x="4446588" y="3544888"/>
          <p14:tracePt t="28940" x="4402138" y="3554413"/>
          <p14:tracePt t="28957" x="4367213" y="3562350"/>
          <p14:tracePt t="28973" x="4330700" y="3571875"/>
          <p14:tracePt t="28990" x="4251325" y="3608388"/>
          <p14:tracePt t="29007" x="4133850" y="3660775"/>
          <p14:tracePt t="29023" x="4027488" y="3714750"/>
          <p14:tracePt t="29040" x="3929063" y="3776663"/>
          <p14:tracePt t="29057" x="3867150" y="3822700"/>
          <p14:tracePt t="29073" x="3822700" y="3857625"/>
          <p14:tracePt t="29090" x="3759200" y="3894138"/>
          <p14:tracePt t="29107" x="3670300" y="3946525"/>
          <p14:tracePt t="29123" x="3571875" y="4000500"/>
          <p14:tracePt t="29140" x="3490913" y="4054475"/>
          <p14:tracePt t="29157" x="3429000" y="4116388"/>
          <p14:tracePt t="29174" x="3375025" y="4179888"/>
          <p14:tracePt t="29190" x="3340100" y="4259263"/>
          <p14:tracePt t="29206" x="3303588" y="4330700"/>
          <p14:tracePt t="29223" x="3286125" y="4375150"/>
          <p14:tracePt t="29240" x="3286125" y="4384675"/>
          <p14:tracePt t="29345" x="3286125" y="4394200"/>
          <p14:tracePt t="29353" x="3286125" y="4402138"/>
          <p14:tracePt t="29361" x="3286125" y="4411663"/>
          <p14:tracePt t="29373" x="3286125" y="4438650"/>
          <p14:tracePt t="29390" x="3313113" y="4473575"/>
          <p14:tracePt t="29407" x="3357563" y="4510088"/>
          <p14:tracePt t="29423" x="3394075" y="4537075"/>
          <p14:tracePt t="29440" x="3394075" y="4545013"/>
          <p14:tracePt t="30034" x="3402013" y="4545013"/>
          <p14:tracePt t="30041" x="3411538" y="4554538"/>
          <p14:tracePt t="30049" x="3419475" y="4554538"/>
          <p14:tracePt t="30057" x="3438525" y="4562475"/>
          <p14:tracePt t="30074" x="3465513" y="4581525"/>
          <p14:tracePt t="30090" x="3490913" y="4608513"/>
          <p14:tracePt t="30106" x="3509963" y="4643438"/>
          <p14:tracePt t="30140" x="3571875" y="4795838"/>
          <p14:tracePt t="30174" x="3643313" y="4983163"/>
          <p14:tracePt t="30190" x="3697288" y="5072063"/>
          <p14:tracePt t="30207" x="3741738" y="5160963"/>
          <p14:tracePt t="30223" x="3776663" y="5268913"/>
          <p14:tracePt t="30241" x="3830638" y="5402263"/>
          <p14:tracePt t="30256" x="3867150" y="5491163"/>
          <p14:tracePt t="30274" x="3911600" y="5562600"/>
          <p14:tracePt t="30290" x="3929063" y="5599113"/>
          <p14:tracePt t="30307" x="3938588" y="5616575"/>
          <p14:tracePt t="30323" x="3946525" y="5634038"/>
          <p14:tracePt t="30340" x="3956050" y="5670550"/>
          <p14:tracePt t="30356" x="3973513" y="5724525"/>
          <p14:tracePt t="30373" x="4000500" y="5776913"/>
          <p14:tracePt t="30390" x="4017963" y="5813425"/>
          <p14:tracePt t="30406" x="4017963" y="5822950"/>
          <p14:tracePt t="30490" x="4017963" y="5830888"/>
          <p14:tracePt t="30586" x="4027488" y="5830888"/>
          <p14:tracePt t="30602" x="4037013" y="5830888"/>
          <p14:tracePt t="30610" x="4044950" y="5830888"/>
          <p14:tracePt t="30623" x="4062413" y="5830888"/>
          <p14:tracePt t="30640" x="4133850" y="5803900"/>
          <p14:tracePt t="30656" x="4214813" y="5768975"/>
          <p14:tracePt t="30673" x="4259263" y="5741988"/>
          <p14:tracePt t="30690" x="4276725" y="5680075"/>
          <p14:tracePt t="30706" x="4295775" y="5626100"/>
          <p14:tracePt t="30723" x="4295775" y="5589588"/>
          <p14:tracePt t="30740" x="4295775" y="5562600"/>
          <p14:tracePt t="30794" x="4295775" y="5581650"/>
          <p14:tracePt t="30801" x="4295775" y="5626100"/>
          <p14:tracePt t="30809" x="4303713" y="5680075"/>
          <p14:tracePt t="30823" x="4330700" y="5751513"/>
          <p14:tracePt t="30840" x="4419600" y="5956300"/>
          <p14:tracePt t="30856" x="4446588" y="6018213"/>
          <p14:tracePt t="30873" x="4456113" y="6018213"/>
          <p14:tracePt t="31362" x="4456113" y="5991225"/>
          <p14:tracePt t="31369" x="4438650" y="5946775"/>
          <p14:tracePt t="31377" x="4419600" y="5884863"/>
          <p14:tracePt t="31390" x="4402138" y="5822950"/>
          <p14:tracePt t="31423" x="4375150" y="5759450"/>
          <p14:tracePt t="31456" x="4367213" y="5759450"/>
          <p14:tracePt t="31473" x="4367213" y="5768975"/>
          <p14:tracePt t="31490" x="4367213" y="5795963"/>
          <p14:tracePt t="31506" x="4384675" y="5840413"/>
          <p14:tracePt t="31523" x="4411663" y="5875338"/>
          <p14:tracePt t="31540" x="4446588" y="5929313"/>
          <p14:tracePt t="31556" x="4456113" y="5929313"/>
          <p14:tracePt t="31573" x="4456113" y="5938838"/>
          <p14:tracePt t="31745" x="4456113" y="5919788"/>
          <p14:tracePt t="31754" x="4456113" y="5902325"/>
          <p14:tracePt t="31762" x="4456113" y="5875338"/>
          <p14:tracePt t="31773" x="4456113" y="5848350"/>
          <p14:tracePt t="31790" x="4456113" y="5759450"/>
          <p14:tracePt t="31806" x="4446588" y="5634038"/>
          <p14:tracePt t="31823" x="4446588" y="5510213"/>
          <p14:tracePt t="31840" x="4446588" y="5384800"/>
          <p14:tracePt t="31856" x="4446588" y="5340350"/>
          <p14:tracePt t="31873" x="4446588" y="5322888"/>
          <p14:tracePt t="31890" x="4446588" y="5286375"/>
          <p14:tracePt t="31906" x="4446588" y="5251450"/>
          <p14:tracePt t="31923" x="4446588" y="5187950"/>
          <p14:tracePt t="31940" x="4429125" y="5108575"/>
          <p14:tracePt t="31956" x="4411663" y="5045075"/>
          <p14:tracePt t="31973" x="4402138" y="5010150"/>
          <p14:tracePt t="31990" x="4394200" y="4973638"/>
          <p14:tracePt t="32006" x="4394200" y="4938713"/>
          <p14:tracePt t="32023" x="4375150" y="4902200"/>
          <p14:tracePt t="32040" x="4348163" y="4822825"/>
          <p14:tracePt t="32056" x="4322763" y="4732338"/>
          <p14:tracePt t="32073" x="4313238" y="4660900"/>
          <p14:tracePt t="32090" x="4303713" y="4625975"/>
          <p14:tracePt t="32106" x="4295775" y="4589463"/>
          <p14:tracePt t="32123" x="4286250" y="4562475"/>
          <p14:tracePt t="32140" x="4276725" y="4510088"/>
          <p14:tracePt t="32156" x="4259263" y="4438650"/>
          <p14:tracePt t="32173" x="4251325" y="4340225"/>
          <p14:tracePt t="32190" x="4241800" y="4259263"/>
          <p14:tracePt t="32206" x="4241800" y="4179888"/>
          <p14:tracePt t="32223" x="4241800" y="4125913"/>
          <p14:tracePt t="32240" x="4241800" y="4089400"/>
          <p14:tracePt t="32256" x="4241800" y="4062413"/>
          <p14:tracePt t="32273" x="4241800" y="4054475"/>
          <p14:tracePt t="32322" x="4241800" y="4044950"/>
          <p14:tracePt t="32329" x="4241800" y="4027488"/>
          <p14:tracePt t="32340" x="4241800" y="4017963"/>
          <p14:tracePt t="32356" x="4241800" y="4000500"/>
          <p14:tracePt t="32373" x="4241800" y="3956050"/>
          <p14:tracePt t="32390" x="4241800" y="3946525"/>
          <p14:tracePt t="32406" x="4241800" y="3929063"/>
          <p14:tracePt t="33081" x="4232275" y="3929063"/>
          <p14:tracePt t="33089" x="4214813" y="3938588"/>
          <p14:tracePt t="33097" x="4205288" y="3938588"/>
          <p14:tracePt t="33106" x="4197350" y="3946525"/>
          <p14:tracePt t="33124" x="4179888" y="3946525"/>
          <p14:tracePt t="33140" x="4170363" y="3956050"/>
          <p14:tracePt t="33144" x="4160838" y="3956050"/>
          <p14:tracePt t="33173" x="4125913" y="3956050"/>
          <p14:tracePt t="33206" x="4098925" y="3973513"/>
          <p14:tracePt t="33223" x="4081463" y="3983038"/>
          <p14:tracePt t="33241" x="4071938" y="3983038"/>
          <p14:tracePt t="33256" x="4071938" y="3990975"/>
          <p14:tracePt t="33322" x="4062413" y="3990975"/>
          <p14:tracePt t="33329" x="4062413" y="4000500"/>
          <p14:tracePt t="33345" x="4054475" y="4000500"/>
          <p14:tracePt t="33356" x="4044950" y="4000500"/>
          <p14:tracePt t="33373" x="4044950" y="4010025"/>
          <p14:tracePt t="33390" x="4037013" y="4017963"/>
          <p14:tracePt t="33406" x="4017963" y="4017963"/>
          <p14:tracePt t="33423" x="4010025" y="4017963"/>
          <p14:tracePt t="33440" x="3990975" y="4027488"/>
          <p14:tracePt t="33456" x="3965575" y="4037013"/>
          <p14:tracePt t="33473" x="3938588" y="4062413"/>
          <p14:tracePt t="33490" x="3867150" y="4098925"/>
          <p14:tracePt t="33506" x="3786188" y="4143375"/>
          <p14:tracePt t="33523" x="3724275" y="4187825"/>
          <p14:tracePt t="33540" x="3679825" y="4205288"/>
          <p14:tracePt t="33556" x="3652838" y="4214813"/>
          <p14:tracePt t="33573" x="3608388" y="4241800"/>
          <p14:tracePt t="33590" x="3562350" y="4276725"/>
          <p14:tracePt t="33606" x="3536950" y="4295775"/>
          <p14:tracePt t="33623" x="3527425" y="4295775"/>
          <p14:tracePt t="33825" x="3517900" y="4303713"/>
          <p14:tracePt t="33833" x="3500438" y="4322763"/>
          <p14:tracePt t="33841" x="3473450" y="4330700"/>
          <p14:tracePt t="33856" x="3429000" y="4357688"/>
          <p14:tracePt t="33873" x="3419475" y="4367213"/>
          <p14:tracePt t="35929" x="3419475" y="4384675"/>
          <p14:tracePt t="35938" x="3419475" y="4411663"/>
          <p14:tracePt t="35946" x="3419475" y="4446588"/>
          <p14:tracePt t="35956" x="3429000" y="4500563"/>
          <p14:tracePt t="35974" x="3446463" y="4598988"/>
          <p14:tracePt t="35990" x="3446463" y="4705350"/>
          <p14:tracePt t="36023" x="3438525" y="4867275"/>
          <p14:tracePt t="36056" x="3357563" y="4956175"/>
          <p14:tracePt t="36073" x="3330575" y="5000625"/>
          <p14:tracePt t="36090" x="3276600" y="5072063"/>
          <p14:tracePt t="36107" x="3251200" y="5153025"/>
          <p14:tracePt t="36123" x="3232150" y="5224463"/>
          <p14:tracePt t="36140" x="3214688" y="5295900"/>
          <p14:tracePt t="36156" x="3205163" y="5348288"/>
          <p14:tracePt t="36173" x="3205163" y="5429250"/>
          <p14:tracePt t="36190" x="3205163" y="5527675"/>
          <p14:tracePt t="36206" x="3205163" y="5626100"/>
          <p14:tracePt t="36223" x="3205163" y="5688013"/>
          <p14:tracePt t="36239" x="3205163" y="5741988"/>
          <p14:tracePt t="36256" x="3205163" y="5786438"/>
          <p14:tracePt t="36273" x="3205163" y="5795963"/>
          <p14:tracePt t="36346" x="3205163" y="5786438"/>
          <p14:tracePt t="36353" x="3187700" y="5759450"/>
          <p14:tracePt t="36361" x="3170238" y="5724525"/>
          <p14:tracePt t="36373" x="3133725" y="5697538"/>
          <p14:tracePt t="36390" x="3062288" y="5626100"/>
          <p14:tracePt t="36406" x="2973388" y="5581650"/>
          <p14:tracePt t="36423" x="2874963" y="5537200"/>
          <p14:tracePt t="36440" x="2732088" y="5527675"/>
          <p14:tracePt t="36456" x="2697163" y="5527675"/>
          <p14:tracePt t="36473" x="2652713" y="5545138"/>
          <p14:tracePt t="36490" x="2544763" y="5653088"/>
          <p14:tracePt t="36506" x="2419350" y="5840413"/>
          <p14:tracePt t="36523" x="2339975" y="6018213"/>
          <p14:tracePt t="36540" x="2322513" y="6153150"/>
          <p14:tracePt t="36556" x="2322513" y="6269038"/>
          <p14:tracePt t="36573" x="2357438" y="6384925"/>
          <p14:tracePt t="36590" x="2482850" y="6483350"/>
          <p14:tracePt t="36606" x="2652713" y="6562725"/>
          <p14:tracePt t="36623" x="2813050" y="6616700"/>
          <p14:tracePt t="36626" x="2874963" y="6626225"/>
          <p14:tracePt t="36641" x="2965450" y="6634163"/>
          <p14:tracePt t="36656" x="3017838" y="6626225"/>
          <p14:tracePt t="36673" x="3081338" y="6581775"/>
          <p14:tracePt t="36690" x="3116263" y="6518275"/>
          <p14:tracePt t="36706" x="3152775" y="6419850"/>
          <p14:tracePt t="36723" x="3160713" y="6269038"/>
          <p14:tracePt t="36739" x="3160713" y="6116638"/>
          <p14:tracePt t="36756" x="3098800" y="5973763"/>
          <p14:tracePt t="36773" x="3009900" y="5884863"/>
          <p14:tracePt t="36790" x="2919413" y="5840413"/>
          <p14:tracePt t="36806" x="2867025" y="5822950"/>
          <p14:tracePt t="36823" x="2840038" y="5813425"/>
          <p14:tracePt t="36841" x="2813050" y="5813425"/>
          <p14:tracePt t="36874" x="2803525" y="5813425"/>
          <p14:tracePt t="37834" x="2813050" y="5813425"/>
          <p14:tracePt t="37842" x="2822575" y="5803900"/>
          <p14:tracePt t="37857" x="2830513" y="5803900"/>
          <p14:tracePt t="37865" x="2830513" y="5795963"/>
          <p14:tracePt t="37889" x="2857500" y="5786438"/>
          <p14:tracePt t="37923" x="2919413" y="5732463"/>
          <p14:tracePt t="37940" x="3000375" y="5688013"/>
          <p14:tracePt t="37956" x="3089275" y="5626100"/>
          <p14:tracePt t="37973" x="3170238" y="5572125"/>
          <p14:tracePt t="37990" x="3268663" y="5518150"/>
          <p14:tracePt t="38006" x="3348038" y="5446713"/>
          <p14:tracePt t="38023" x="3465513" y="5367338"/>
          <p14:tracePt t="38040" x="3608388" y="5259388"/>
          <p14:tracePt t="38056" x="3803650" y="5126038"/>
          <p14:tracePt t="38073" x="3919538" y="5045075"/>
          <p14:tracePt t="38089" x="4071938" y="4946650"/>
          <p14:tracePt t="38106" x="4251325" y="4848225"/>
          <p14:tracePt t="38123" x="4429125" y="4732338"/>
          <p14:tracePt t="38139" x="4616450" y="4581525"/>
          <p14:tracePt t="38156" x="4875213" y="4367213"/>
          <p14:tracePt t="38173" x="5072063" y="4214813"/>
          <p14:tracePt t="38189" x="5214938" y="4098925"/>
          <p14:tracePt t="38206" x="5357813" y="3983038"/>
          <p14:tracePt t="38223" x="5537200" y="3867150"/>
          <p14:tracePt t="38239" x="5697538" y="3751263"/>
          <p14:tracePt t="38256" x="5929313" y="3581400"/>
          <p14:tracePt t="38273" x="6081713" y="3465513"/>
          <p14:tracePt t="38289" x="6197600" y="3375025"/>
          <p14:tracePt t="38306" x="6276975" y="3313113"/>
          <p14:tracePt t="38323" x="6303963" y="3276600"/>
          <p14:tracePt t="38339" x="6330950" y="3251200"/>
          <p14:tracePt t="38356" x="6340475" y="3241675"/>
          <p14:tracePt t="38373" x="6348413" y="3241675"/>
          <p14:tracePt t="38389" x="6348413" y="3232150"/>
          <p14:tracePt t="38406" x="6367463" y="3214688"/>
          <p14:tracePt t="38423" x="6375400" y="3187700"/>
          <p14:tracePt t="38439" x="6411913" y="3143250"/>
          <p14:tracePt t="38456" x="6446838" y="3116263"/>
          <p14:tracePt t="38472" x="6465888" y="3098800"/>
          <p14:tracePt t="38489" x="6491288" y="3062288"/>
          <p14:tracePt t="38506" x="6527800" y="3027363"/>
          <p14:tracePt t="38523" x="6581775" y="2982913"/>
          <p14:tracePt t="38539" x="6626225" y="2946400"/>
          <p14:tracePt t="38556" x="6661150" y="2901950"/>
          <p14:tracePt t="38573" x="6688138" y="2857500"/>
          <p14:tracePt t="38590" x="6715125" y="2803525"/>
          <p14:tracePt t="38606" x="6724650" y="2751138"/>
          <p14:tracePt t="38623" x="6732588" y="2705100"/>
          <p14:tracePt t="38640" x="6732588" y="2687638"/>
          <p14:tracePt t="39113" x="6732588" y="2697163"/>
          <p14:tracePt t="39121" x="6732588" y="2741613"/>
          <p14:tracePt t="39129" x="6715125" y="2803525"/>
          <p14:tracePt t="39140" x="6697663" y="2884488"/>
          <p14:tracePt t="39157" x="6688138" y="2982913"/>
          <p14:tracePt t="39173" x="6688138" y="3036888"/>
          <p14:tracePt t="39206" x="6688138" y="3143250"/>
          <p14:tracePt t="39239" x="6688138" y="3276600"/>
          <p14:tracePt t="39256" x="6688138" y="3367088"/>
          <p14:tracePt t="39273" x="6688138" y="3429000"/>
          <p14:tracePt t="39289" x="6688138" y="3473450"/>
          <p14:tracePt t="39306" x="6688138" y="3527425"/>
          <p14:tracePt t="39323" x="6688138" y="3554413"/>
          <p14:tracePt t="39339" x="6688138" y="3589338"/>
          <p14:tracePt t="39356" x="6705600" y="3625850"/>
          <p14:tracePt t="39373" x="6777038" y="3697288"/>
          <p14:tracePt t="39390" x="6848475" y="3732213"/>
          <p14:tracePt t="39406" x="6911975" y="3759200"/>
          <p14:tracePt t="39423" x="6938963" y="3768725"/>
          <p14:tracePt t="39439" x="6956425" y="3768725"/>
          <p14:tracePt t="39456" x="6973888" y="3768725"/>
          <p14:tracePt t="39473" x="6991350" y="3768725"/>
          <p14:tracePt t="39489" x="7000875" y="3741738"/>
          <p14:tracePt t="39506" x="7000875" y="3670300"/>
          <p14:tracePt t="39523" x="7000875" y="3608388"/>
          <p14:tracePt t="39539" x="6929438" y="3527425"/>
          <p14:tracePt t="39556" x="6875463" y="3500438"/>
          <p14:tracePt t="39573" x="6831013" y="3482975"/>
          <p14:tracePt t="39590" x="6769100" y="3482975"/>
          <p14:tracePt t="39606" x="6661150" y="3544888"/>
          <p14:tracePt t="39623" x="6562725" y="3660775"/>
          <p14:tracePt t="39626" x="6518275" y="3751263"/>
          <p14:tracePt t="39639" x="6491288" y="3830638"/>
          <p14:tracePt t="39656" x="6483350" y="4098925"/>
          <p14:tracePt t="39673" x="6527800" y="4268788"/>
          <p14:tracePt t="39690" x="6616700" y="4394200"/>
          <p14:tracePt t="39706" x="6724650" y="4446588"/>
          <p14:tracePt t="39723" x="6786563" y="4446588"/>
          <p14:tracePt t="39739" x="6840538" y="4446588"/>
          <p14:tracePt t="39756" x="6894513" y="4411663"/>
          <p14:tracePt t="39773" x="6938963" y="4330700"/>
          <p14:tracePt t="39789" x="7000875" y="4232275"/>
          <p14:tracePt t="39806" x="7054850" y="4152900"/>
          <p14:tracePt t="39823" x="7072313" y="4098925"/>
          <p14:tracePt t="39839" x="7081838" y="4081463"/>
          <p14:tracePt t="39856" x="7081838" y="4071938"/>
          <p14:tracePt t="39873" x="7081838" y="4062413"/>
          <p14:tracePt t="39993" x="7054850" y="4062413"/>
          <p14:tracePt t="40001" x="7018338" y="4062413"/>
          <p14:tracePt t="40009" x="6973888" y="4071938"/>
          <p14:tracePt t="40023" x="6956425" y="4081463"/>
          <p14:tracePt t="40039" x="6919913" y="4089400"/>
          <p14:tracePt t="40056" x="6804025" y="4152900"/>
          <p14:tracePt t="40073" x="6697663" y="4205288"/>
          <p14:tracePt t="40090" x="6572250" y="4286250"/>
          <p14:tracePt t="40106" x="6411913" y="4419600"/>
          <p14:tracePt t="40123" x="6269038" y="4527550"/>
          <p14:tracePt t="40139" x="6153150" y="4633913"/>
          <p14:tracePt t="40156" x="6099175" y="4697413"/>
          <p14:tracePt t="40173" x="6089650" y="4724400"/>
          <p14:tracePt t="40189" x="6089650" y="4732338"/>
          <p14:tracePt t="40233" x="6089650" y="4751388"/>
          <p14:tracePt t="40241" x="6089650" y="4759325"/>
          <p14:tracePt t="40256" x="6134100" y="4776788"/>
          <p14:tracePt t="40273" x="6170613" y="4786313"/>
          <p14:tracePt t="40290" x="6205538" y="4786313"/>
          <p14:tracePt t="40306" x="6242050" y="4759325"/>
          <p14:tracePt t="40323" x="6276975" y="4724400"/>
          <p14:tracePt t="40339" x="6323013" y="4687888"/>
          <p14:tracePt t="40356" x="6348413" y="4660900"/>
          <p14:tracePt t="40373" x="6348413" y="4643438"/>
          <p14:tracePt t="40417" x="6357938" y="4643438"/>
          <p14:tracePt t="40433" x="6367463" y="4643438"/>
          <p14:tracePt t="40441" x="6375400" y="4633913"/>
          <p14:tracePt t="40458" x="6384925" y="4633913"/>
          <p14:tracePt t="40473" x="6394450" y="4633913"/>
          <p14:tracePt t="40561" x="6394450" y="4625975"/>
          <p14:tracePt t="40578" x="6402388" y="4625975"/>
          <p14:tracePt t="42858" x="6402388" y="4633913"/>
          <p14:tracePt t="42865" x="6411913" y="4660900"/>
          <p14:tracePt t="42874" x="6438900" y="4714875"/>
          <p14:tracePt t="42890" x="6510338" y="4840288"/>
          <p14:tracePt t="42906" x="6608763" y="4973638"/>
          <p14:tracePt t="42923" x="6697663" y="5081588"/>
          <p14:tracePt t="42956" x="6848475" y="5197475"/>
          <p14:tracePt t="42989" x="6884988" y="5224463"/>
          <p14:tracePt t="43006" x="6911975" y="5224463"/>
          <p14:tracePt t="43023" x="6965950" y="5232400"/>
          <p14:tracePt t="43039" x="7062788" y="5241925"/>
          <p14:tracePt t="43056" x="7251700" y="5241925"/>
          <p14:tracePt t="43073" x="7367588" y="5232400"/>
          <p14:tracePt t="43089" x="7429500" y="5214938"/>
          <p14:tracePt t="43106" x="7446963" y="5214938"/>
          <p14:tracePt t="43209" x="7446963" y="5197475"/>
          <p14:tracePt t="43217" x="7429500" y="5180013"/>
          <p14:tracePt t="43225" x="7385050" y="5153025"/>
          <p14:tracePt t="43239" x="7331075" y="5116513"/>
          <p14:tracePt t="43256" x="7134225" y="5010150"/>
          <p14:tracePt t="43273" x="6965950" y="4956175"/>
          <p14:tracePt t="43289" x="6804025" y="4919663"/>
          <p14:tracePt t="43306" x="6643688" y="4911725"/>
          <p14:tracePt t="43322" x="6483350" y="4911725"/>
          <p14:tracePt t="43339" x="6357938" y="4956175"/>
          <p14:tracePt t="43356" x="6303963" y="4991100"/>
          <p14:tracePt t="43372" x="6286500" y="5018088"/>
          <p14:tracePt t="43389" x="6276975" y="5037138"/>
          <p14:tracePt t="43422" x="6276975" y="5045075"/>
          <p14:tracePt t="43439" x="6276975" y="5054600"/>
          <p14:tracePt t="43456" x="6286500" y="5081588"/>
          <p14:tracePt t="43472" x="6313488" y="5116513"/>
          <p14:tracePt t="43489" x="6394450" y="5170488"/>
          <p14:tracePt t="43506" x="6473825" y="5241925"/>
          <p14:tracePt t="43522" x="6589713" y="5322888"/>
          <p14:tracePt t="43539" x="6661150" y="5375275"/>
          <p14:tracePt t="43556" x="6705600" y="5402263"/>
          <p14:tracePt t="43572" x="6742113" y="5411788"/>
          <p14:tracePt t="43589" x="6804025" y="5438775"/>
          <p14:tracePt t="43606" x="6946900" y="5518150"/>
          <p14:tracePt t="43623" x="7099300" y="5608638"/>
          <p14:tracePt t="43639" x="7232650" y="5661025"/>
          <p14:tracePt t="43656" x="7277100" y="5688013"/>
          <p14:tracePt t="43681" x="7286625" y="5688013"/>
          <p14:tracePt t="43690" x="7296150" y="5688013"/>
          <p14:tracePt t="43713" x="7304088" y="5688013"/>
          <p14:tracePt t="43729" x="7313613" y="5688013"/>
          <p14:tracePt t="43761" x="7323138" y="5688013"/>
          <p14:tracePt t="43769" x="7331075" y="5688013"/>
          <p14:tracePt t="43777" x="7340600" y="5688013"/>
          <p14:tracePt t="43789" x="7358063" y="5688013"/>
          <p14:tracePt t="43806" x="7402513" y="5688013"/>
          <p14:tracePt t="43823" x="7491413" y="5705475"/>
          <p14:tracePt t="43839" x="7562850" y="5741988"/>
          <p14:tracePt t="43856" x="7581900" y="5759450"/>
          <p14:tracePt t="43898" x="7589838" y="5759450"/>
          <p14:tracePt t="43906" x="7599363" y="5759450"/>
          <p14:tracePt t="43922" x="7634288" y="5786438"/>
          <p14:tracePt t="43939" x="7697788" y="5830888"/>
          <p14:tracePt t="43956" x="7759700" y="5857875"/>
          <p14:tracePt t="43972" x="7777163" y="5867400"/>
          <p14:tracePt t="44145" x="7777163" y="5857875"/>
          <p14:tracePt t="44161" x="7777163" y="5848350"/>
          <p14:tracePt t="44169" x="7777163" y="5840413"/>
          <p14:tracePt t="44177" x="7777163" y="5830888"/>
          <p14:tracePt t="44189" x="7769225" y="5830888"/>
          <p14:tracePt t="44289" x="7759700" y="5830888"/>
          <p14:tracePt t="44297" x="7759700" y="5848350"/>
          <p14:tracePt t="44305" x="7751763" y="5867400"/>
          <p14:tracePt t="44322" x="7742238" y="5911850"/>
          <p14:tracePt t="44339" x="7742238" y="5919788"/>
          <p14:tracePt t="44417" x="7759700" y="5919788"/>
          <p14:tracePt t="44425" x="7777163" y="5911850"/>
          <p14:tracePt t="44439" x="7796213" y="5902325"/>
          <p14:tracePt t="44456" x="7823200" y="5867400"/>
          <p14:tracePt t="44472" x="7823200" y="5840413"/>
          <p14:tracePt t="44489" x="7823200" y="5803900"/>
          <p14:tracePt t="44506" x="7823200" y="5786438"/>
          <p14:tracePt t="44522" x="7804150" y="5768975"/>
          <p14:tracePt t="44539" x="7769225" y="5751513"/>
          <p14:tracePt t="44556" x="7715250" y="5724525"/>
          <p14:tracePt t="44572" x="7643813" y="5705475"/>
          <p14:tracePt t="44589" x="7599363" y="5688013"/>
          <p14:tracePt t="44606" x="7562850" y="5680075"/>
          <p14:tracePt t="44623" x="7545388" y="5680075"/>
          <p14:tracePt t="44639" x="7537450" y="5680075"/>
          <p14:tracePt t="44656" x="7491413" y="5680075"/>
          <p14:tracePt t="44672" x="7466013" y="5680075"/>
          <p14:tracePt t="44689" x="7419975" y="5680075"/>
          <p14:tracePt t="44706" x="7375525" y="5680075"/>
          <p14:tracePt t="44722" x="7340600" y="5680075"/>
          <p14:tracePt t="44739" x="7296150" y="5688013"/>
          <p14:tracePt t="44756" x="7242175" y="5697538"/>
          <p14:tracePt t="44772" x="7197725" y="5732463"/>
          <p14:tracePt t="44789" x="7153275" y="5759450"/>
          <p14:tracePt t="44806" x="7126288" y="5786438"/>
          <p14:tracePt t="44822" x="7099300" y="5822950"/>
          <p14:tracePt t="44839" x="7089775" y="5848350"/>
          <p14:tracePt t="44856" x="7081838" y="5884863"/>
          <p14:tracePt t="44872" x="7081838" y="5919788"/>
          <p14:tracePt t="44889" x="7081838" y="5965825"/>
          <p14:tracePt t="44906" x="7116763" y="6010275"/>
          <p14:tracePt t="44922" x="7153275" y="6045200"/>
          <p14:tracePt t="44939" x="7188200" y="6081713"/>
          <p14:tracePt t="44956" x="7215188" y="6116638"/>
          <p14:tracePt t="44972" x="7259638" y="6143625"/>
          <p14:tracePt t="44989" x="7304088" y="6180138"/>
          <p14:tracePt t="45006" x="7358063" y="6224588"/>
          <p14:tracePt t="45023" x="7439025" y="6269038"/>
          <p14:tracePt t="45039" x="7518400" y="6313488"/>
          <p14:tracePt t="45056" x="7661275" y="6330950"/>
          <p14:tracePt t="45073" x="7715250" y="6330950"/>
          <p14:tracePt t="45089" x="7751763" y="6330950"/>
          <p14:tracePt t="45106" x="7786688" y="6313488"/>
          <p14:tracePt t="45122" x="7823200" y="6303963"/>
          <p14:tracePt t="45139" x="7867650" y="6269038"/>
          <p14:tracePt t="45156" x="7894638" y="6232525"/>
          <p14:tracePt t="45173" x="7920038" y="6197600"/>
          <p14:tracePt t="45176" x="7920038" y="6188075"/>
          <p14:tracePt t="45189" x="7929563" y="6170613"/>
          <p14:tracePt t="45206" x="7947025" y="6143625"/>
          <p14:tracePt t="45222" x="7956550" y="6126163"/>
          <p14:tracePt t="45239" x="7966075" y="6089650"/>
          <p14:tracePt t="45256" x="7966075" y="6010275"/>
          <p14:tracePt t="45273" x="7966075" y="5956300"/>
          <p14:tracePt t="45289" x="7947025" y="5902325"/>
          <p14:tracePt t="45306" x="7912100" y="5840413"/>
          <p14:tracePt t="45322" x="7867650" y="5803900"/>
          <p14:tracePt t="45339" x="7813675" y="5776913"/>
          <p14:tracePt t="45356" x="7751763" y="5751513"/>
          <p14:tracePt t="45372" x="7670800" y="5715000"/>
          <p14:tracePt t="45389" x="7589838" y="5688013"/>
          <p14:tracePt t="45406" x="7510463" y="5653088"/>
          <p14:tracePt t="45422" x="7429500" y="5626100"/>
          <p14:tracePt t="45439" x="7385050" y="5616575"/>
          <p14:tracePt t="45456" x="7323138" y="5599113"/>
          <p14:tracePt t="45472" x="7296150" y="5589588"/>
          <p14:tracePt t="45489" x="7277100" y="5589588"/>
          <p14:tracePt t="45506" x="7269163" y="5589588"/>
          <p14:tracePt t="45522" x="7259638" y="5589588"/>
          <p14:tracePt t="45539" x="7242175" y="5589588"/>
          <p14:tracePt t="45556" x="7215188" y="5589588"/>
          <p14:tracePt t="45573" x="7134225" y="5643563"/>
          <p14:tracePt t="45589" x="7045325" y="5724525"/>
          <p14:tracePt t="45606" x="6983413" y="5786438"/>
          <p14:tracePt t="45622" x="6956425" y="5884863"/>
          <p14:tracePt t="45639" x="6946900" y="5983288"/>
          <p14:tracePt t="45656" x="6956425" y="6126163"/>
          <p14:tracePt t="45672" x="7018338" y="6205538"/>
          <p14:tracePt t="45689" x="7072313" y="6286500"/>
          <p14:tracePt t="45706" x="7170738" y="6375400"/>
          <p14:tracePt t="45722" x="7304088" y="6465888"/>
          <p14:tracePt t="45739" x="7466013" y="6545263"/>
          <p14:tracePt t="45756" x="7661275" y="6581775"/>
          <p14:tracePt t="45773" x="7813675" y="6581775"/>
          <p14:tracePt t="45789" x="7929563" y="6562725"/>
          <p14:tracePt t="45806" x="8027988" y="6483350"/>
          <p14:tracePt t="45823" x="8081963" y="6375400"/>
          <p14:tracePt t="45839" x="8108950" y="6224588"/>
          <p14:tracePt t="45859" x="8116888" y="6037263"/>
          <p14:tracePt t="45872" x="8116888" y="5956300"/>
          <p14:tracePt t="45889" x="8116888" y="5902325"/>
          <p14:tracePt t="45906" x="8099425" y="5857875"/>
          <p14:tracePt t="45922" x="8081963" y="5830888"/>
          <p14:tracePt t="45939" x="8027988" y="5795963"/>
          <p14:tracePt t="45956" x="7956550" y="5759450"/>
          <p14:tracePt t="45973" x="7823200" y="5732463"/>
          <p14:tracePt t="45989" x="7643813" y="5697538"/>
          <p14:tracePt t="46006" x="7456488" y="5670550"/>
          <p14:tracePt t="46023" x="7323138" y="5670550"/>
          <p14:tracePt t="46039" x="7242175" y="5670550"/>
          <p14:tracePt t="46056" x="7153275" y="5697538"/>
          <p14:tracePt t="46073" x="7072313" y="5751513"/>
          <p14:tracePt t="46089" x="7010400" y="5830888"/>
          <p14:tracePt t="46106" x="7000875" y="5902325"/>
          <p14:tracePt t="46122" x="7000875" y="5973763"/>
          <p14:tracePt t="46139" x="7027863" y="6037263"/>
          <p14:tracePt t="46156" x="7062788" y="6081713"/>
          <p14:tracePt t="46172" x="7108825" y="6108700"/>
          <p14:tracePt t="46176" x="7143750" y="6116638"/>
          <p14:tracePt t="46189" x="7180263" y="6126163"/>
          <p14:tracePt t="46206" x="7259638" y="6134100"/>
          <p14:tracePt t="46222" x="7340600" y="6143625"/>
          <p14:tracePt t="46239" x="7385050" y="6143625"/>
          <p14:tracePt t="46256" x="7412038" y="6143625"/>
          <p14:tracePt t="46337" x="7412038" y="6126163"/>
          <p14:tracePt t="46345" x="7412038" y="6116638"/>
          <p14:tracePt t="46355" x="7412038" y="6108700"/>
          <p14:tracePt t="46372" x="7412038" y="6099175"/>
          <p14:tracePt t="47233" x="7402513" y="6099175"/>
          <p14:tracePt t="47273" x="7394575" y="6089650"/>
          <p14:tracePt t="47281" x="7385050" y="6089650"/>
          <p14:tracePt t="47729" x="7375525" y="6081713"/>
          <p14:tracePt t="47737" x="7348538" y="6072188"/>
          <p14:tracePt t="47745" x="7331075" y="6054725"/>
          <p14:tracePt t="47755" x="7313613" y="6045200"/>
          <p14:tracePt t="47773" x="7269163" y="5991225"/>
          <p14:tracePt t="47789" x="7205663" y="5929313"/>
          <p14:tracePt t="47822" x="7054850" y="5776913"/>
          <p14:tracePt t="47855" x="6956425" y="5653088"/>
          <p14:tracePt t="47872" x="6911975" y="5589588"/>
          <p14:tracePt t="47889" x="6894513" y="5562600"/>
          <p14:tracePt t="47905" x="6875463" y="5537200"/>
          <p14:tracePt t="47922" x="6858000" y="5500688"/>
          <p14:tracePt t="47939" x="6848475" y="5473700"/>
          <p14:tracePt t="47956" x="6831013" y="5438775"/>
          <p14:tracePt t="47972" x="6823075" y="5402263"/>
          <p14:tracePt t="47989" x="6804025" y="5367338"/>
          <p14:tracePt t="48005" x="6777038" y="5313363"/>
          <p14:tracePt t="48022" x="6742113" y="5251450"/>
          <p14:tracePt t="48039" x="6688138" y="5153025"/>
          <p14:tracePt t="48056" x="6608763" y="5027613"/>
          <p14:tracePt t="48072" x="6483350" y="4822825"/>
          <p14:tracePt t="48089" x="6419850" y="4687888"/>
          <p14:tracePt t="48106" x="6375400" y="4598988"/>
          <p14:tracePt t="48122" x="6357938" y="4518025"/>
          <p14:tracePt t="48139" x="6357938" y="4465638"/>
          <p14:tracePt t="48156" x="6348413" y="4411663"/>
          <p14:tracePt t="48172" x="6348413" y="4384675"/>
          <p14:tracePt t="48189" x="6348413" y="4367213"/>
          <p14:tracePt t="48281" x="6340475" y="4367213"/>
          <p14:tracePt t="48289" x="6323013" y="4394200"/>
          <p14:tracePt t="48297" x="6276975" y="4491038"/>
          <p14:tracePt t="48306" x="6197600" y="4670425"/>
          <p14:tracePt t="48322" x="6081713" y="5062538"/>
          <p14:tracePt t="48339" x="6000750" y="5313363"/>
          <p14:tracePt t="48356" x="5946775" y="5419725"/>
          <p14:tracePt t="48374" x="5919788" y="5438775"/>
          <p14:tracePt t="48389" x="5911850" y="5456238"/>
          <p14:tracePt t="48617" x="5911850" y="5465763"/>
          <p14:tracePt t="48625" x="5902325" y="5491163"/>
          <p14:tracePt t="48641" x="5894388" y="5545138"/>
          <p14:tracePt t="48656" x="5894388" y="5572125"/>
          <p14:tracePt t="48672" x="5911850" y="5626100"/>
          <p14:tracePt t="48689" x="5929313" y="5643563"/>
          <p14:tracePt t="48705" x="5929313" y="5661025"/>
          <p14:tracePt t="48722" x="5938838" y="5670550"/>
          <p14:tracePt t="48739" x="5946775" y="5680075"/>
          <p14:tracePt t="48755" x="5946775" y="5688013"/>
          <p14:tracePt t="48801" x="5956300" y="5688013"/>
          <p14:tracePt t="48809" x="5965825" y="5697538"/>
          <p14:tracePt t="48822" x="5983288" y="5697538"/>
          <p14:tracePt t="48839" x="6072188" y="5724525"/>
          <p14:tracePt t="48855" x="6134100" y="5759450"/>
          <p14:tracePt t="48872" x="6170613" y="5776913"/>
          <p14:tracePt t="48889" x="6180138" y="5795963"/>
          <p14:tracePt t="48905" x="6188075" y="5813425"/>
          <p14:tracePt t="48922" x="6197600" y="5840413"/>
          <p14:tracePt t="48939" x="6215063" y="5857875"/>
          <p14:tracePt t="48955" x="6242050" y="5884863"/>
          <p14:tracePt t="48972" x="6251575" y="5894388"/>
          <p14:tracePt t="49073" x="6251575" y="5884863"/>
          <p14:tracePt t="49081" x="6251575" y="5867400"/>
          <p14:tracePt t="49090" x="6251575" y="5848350"/>
          <p14:tracePt t="49105" x="6251575" y="5803900"/>
          <p14:tracePt t="49122" x="6232525" y="5759450"/>
          <p14:tracePt t="49139" x="6197600" y="5697538"/>
          <p14:tracePt t="49155" x="6134100" y="5634038"/>
          <p14:tracePt t="49172" x="6054725" y="5572125"/>
          <p14:tracePt t="49189" x="5956300" y="5518150"/>
          <p14:tracePt t="49206" x="5848350" y="5473700"/>
          <p14:tracePt t="49222" x="5768975" y="5438775"/>
          <p14:tracePt t="49239" x="5724525" y="5438775"/>
          <p14:tracePt t="49256" x="5643563" y="5438775"/>
          <p14:tracePt t="49272" x="5589588" y="5438775"/>
          <p14:tracePt t="49289" x="5510213" y="5456238"/>
          <p14:tracePt t="49305" x="5429250" y="5537200"/>
          <p14:tracePt t="49322" x="5322888" y="5634038"/>
          <p14:tracePt t="49339" x="5224463" y="5715000"/>
          <p14:tracePt t="49355" x="5180013" y="5822950"/>
          <p14:tracePt t="49372" x="5170488" y="5973763"/>
          <p14:tracePt t="49389" x="5232400" y="6180138"/>
          <p14:tracePt t="49405" x="5402263" y="6402388"/>
          <p14:tracePt t="49422" x="5661025" y="6680200"/>
          <p14:tracePt t="49439" x="5919788" y="6848475"/>
          <p14:tracePt t="49456" x="6089650" y="6848475"/>
          <p14:tracePt t="49472" x="6251575" y="6848475"/>
          <p14:tracePt t="49489" x="6357938" y="6786563"/>
          <p14:tracePt t="49505" x="6456363" y="6705600"/>
          <p14:tracePt t="49522" x="6518275" y="6616700"/>
          <p14:tracePt t="49539" x="6562725" y="6491288"/>
          <p14:tracePt t="49555" x="6581775" y="6367463"/>
          <p14:tracePt t="49572" x="6581775" y="6242050"/>
          <p14:tracePt t="49589" x="6562725" y="6126163"/>
          <p14:tracePt t="49606" x="6510338" y="6045200"/>
          <p14:tracePt t="49622" x="6419850" y="5965825"/>
          <p14:tracePt t="49639" x="6330950" y="5902325"/>
          <p14:tracePt t="49656" x="6251575" y="5867400"/>
          <p14:tracePt t="49659" x="6215063" y="5857875"/>
          <p14:tracePt t="49672" x="6180138" y="5848350"/>
          <p14:tracePt t="49689" x="6170613" y="5848350"/>
          <p14:tracePt t="51177" x="6170613" y="5840413"/>
          <p14:tracePt t="51185" x="6170613" y="5803900"/>
          <p14:tracePt t="51193" x="6161088" y="5741988"/>
          <p14:tracePt t="51206" x="6153150" y="5643563"/>
          <p14:tracePt t="51222" x="6143625" y="5429250"/>
          <p14:tracePt t="51239" x="6143625" y="5143500"/>
          <p14:tracePt t="51272" x="6348413" y="3803650"/>
          <p14:tracePt t="51306" x="6348413" y="3313113"/>
          <p14:tracePt t="51322" x="6323013" y="3232150"/>
          <p14:tracePt t="51339" x="6313488" y="3205163"/>
          <p14:tracePt t="51372" x="6303963" y="3187700"/>
          <p14:tracePt t="51389" x="6276975" y="3152775"/>
          <p14:tracePt t="51406" x="6259513" y="3116263"/>
          <p14:tracePt t="51422" x="6251575" y="3116263"/>
          <p14:tracePt t="51455" x="6232525" y="3071813"/>
          <p14:tracePt t="51472" x="6153150" y="2919413"/>
          <p14:tracePt t="51489" x="6054725" y="2768600"/>
          <p14:tracePt t="51505" x="5946775" y="2562225"/>
          <p14:tracePt t="51522" x="5848350" y="2419350"/>
          <p14:tracePt t="51539" x="5768975" y="2322513"/>
          <p14:tracePt t="51555" x="5741988" y="2295525"/>
          <p14:tracePt t="51572" x="5732463" y="2286000"/>
          <p14:tracePt t="51589" x="5724525" y="2286000"/>
          <p14:tracePt t="52689" x="5751513" y="2295525"/>
          <p14:tracePt t="52697" x="5848350" y="2322513"/>
          <p14:tracePt t="52706" x="5973763" y="2347913"/>
          <p14:tracePt t="52723" x="6296025" y="2428875"/>
          <p14:tracePt t="52739" x="6527800" y="2490788"/>
          <p14:tracePt t="52755" x="6661150" y="2536825"/>
          <p14:tracePt t="52789" x="6786563" y="2571750"/>
          <p14:tracePt t="52822" x="6813550" y="2581275"/>
          <p14:tracePt t="52857" x="6823075" y="2581275"/>
          <p14:tracePt t="52873" x="6840538" y="2581275"/>
          <p14:tracePt t="52889" x="6867525" y="2562225"/>
          <p14:tracePt t="52905" x="6875463" y="2554288"/>
          <p14:tracePt t="52922" x="6884988" y="2544763"/>
          <p14:tracePt t="53001" x="6884988" y="2536825"/>
          <p14:tracePt t="53009" x="6884988" y="2527300"/>
          <p14:tracePt t="53022" x="6884988" y="2500313"/>
          <p14:tracePt t="53039" x="6884988" y="2465388"/>
          <p14:tracePt t="53055" x="6884988" y="2446338"/>
          <p14:tracePt t="53072" x="6884988" y="2428875"/>
          <p14:tracePt t="53138" x="6884988" y="2419350"/>
          <p14:tracePt t="53145" x="6875463" y="2419350"/>
          <p14:tracePt t="53155" x="6858000" y="2411413"/>
          <p14:tracePt t="53172" x="6796088" y="2384425"/>
          <p14:tracePt t="53189" x="6742113" y="2347913"/>
          <p14:tracePt t="53205" x="6680200" y="2303463"/>
          <p14:tracePt t="53222" x="6599238" y="2268538"/>
          <p14:tracePt t="53239" x="6537325" y="2224088"/>
          <p14:tracePt t="53255" x="6456363" y="2197100"/>
          <p14:tracePt t="53272" x="6367463" y="2160588"/>
          <p14:tracePt t="53289" x="6323013" y="2143125"/>
          <p14:tracePt t="53305" x="6276975" y="2143125"/>
          <p14:tracePt t="53322" x="6224588" y="2143125"/>
          <p14:tracePt t="53339" x="6134100" y="2143125"/>
          <p14:tracePt t="53355" x="6054725" y="2143125"/>
          <p14:tracePt t="53372" x="5973763" y="2170113"/>
          <p14:tracePt t="53389" x="5902325" y="2241550"/>
          <p14:tracePt t="53405" x="5848350" y="2303463"/>
          <p14:tracePt t="53422" x="5830888" y="2357438"/>
          <p14:tracePt t="53439" x="5830888" y="2411413"/>
          <p14:tracePt t="53455" x="5840413" y="2482850"/>
          <p14:tracePt t="53472" x="6072188" y="2643188"/>
          <p14:tracePt t="53489" x="6340475" y="2776538"/>
          <p14:tracePt t="53505" x="6589713" y="2874963"/>
          <p14:tracePt t="53522" x="6786563" y="2928938"/>
          <p14:tracePt t="53539" x="6902450" y="2955925"/>
          <p14:tracePt t="53556" x="6965950" y="2955925"/>
          <p14:tracePt t="53572" x="7000875" y="2938463"/>
          <p14:tracePt t="53589" x="7018338" y="2901950"/>
          <p14:tracePt t="53605" x="7037388" y="2822575"/>
          <p14:tracePt t="53622" x="7045325" y="2705100"/>
          <p14:tracePt t="53639" x="7045325" y="2608263"/>
          <p14:tracePt t="53655" x="7045325" y="2500313"/>
          <p14:tracePt t="53672" x="7045325" y="2411413"/>
          <p14:tracePt t="53689" x="7045325" y="2393950"/>
          <p14:tracePt t="53705" x="7037388" y="2393950"/>
          <p14:tracePt t="53850" x="7037388" y="2401888"/>
          <p14:tracePt t="53857" x="7037388" y="2438400"/>
          <p14:tracePt t="53872" x="7037388" y="2500313"/>
          <p14:tracePt t="53889" x="7099300" y="2598738"/>
          <p14:tracePt t="53906" x="7242175" y="2751138"/>
          <p14:tracePt t="53922" x="7510463" y="2928938"/>
          <p14:tracePt t="53939" x="7840663" y="3125788"/>
          <p14:tracePt t="53956" x="8045450" y="3232150"/>
          <p14:tracePt t="53972" x="8126413" y="3276600"/>
          <p14:tracePt t="53989" x="8134350" y="3276600"/>
          <p14:tracePt t="54022" x="8143875" y="3276600"/>
          <p14:tracePt t="54039" x="8170863" y="3276600"/>
          <p14:tracePt t="54055" x="8269288" y="3276600"/>
          <p14:tracePt t="54072" x="8483600" y="3276600"/>
          <p14:tracePt t="54089" x="8562975" y="3286125"/>
          <p14:tracePt t="54105" x="8589963" y="3286125"/>
          <p14:tracePt t="54122" x="8599488" y="3286125"/>
          <p14:tracePt t="54193" x="8599488" y="3276600"/>
          <p14:tracePt t="54201" x="8599488" y="3251200"/>
          <p14:tracePt t="54209" x="8599488" y="3224213"/>
          <p14:tracePt t="54222" x="8599488" y="3197225"/>
          <p14:tracePt t="54239" x="8555038" y="3133725"/>
          <p14:tracePt t="54255" x="8466138" y="3089275"/>
          <p14:tracePt t="54272" x="8259763" y="3027363"/>
          <p14:tracePt t="54289" x="8161338" y="3017838"/>
          <p14:tracePt t="54305" x="8116888" y="3017838"/>
          <p14:tracePt t="54322" x="8072438" y="3017838"/>
          <p14:tracePt t="54339" x="8027988" y="3071813"/>
          <p14:tracePt t="54355" x="7991475" y="3224213"/>
          <p14:tracePt t="54372" x="7991475" y="3446463"/>
          <p14:tracePt t="54389" x="8108950" y="3724275"/>
          <p14:tracePt t="54405" x="8286750" y="3919538"/>
          <p14:tracePt t="54422" x="8447088" y="4062413"/>
          <p14:tracePt t="54439" x="8562975" y="4098925"/>
          <p14:tracePt t="54455" x="8626475" y="4098925"/>
          <p14:tracePt t="54472" x="8705850" y="3929063"/>
          <p14:tracePt t="54489" x="8742363" y="3768725"/>
          <p14:tracePt t="54505" x="8751888" y="3643313"/>
          <p14:tracePt t="54522" x="8751888" y="3581400"/>
          <p14:tracePt t="54538" x="8751888" y="3527425"/>
          <p14:tracePt t="54555" x="8751888" y="3490913"/>
          <p14:tracePt t="54572" x="8742363" y="3455988"/>
          <p14:tracePt t="54589" x="8732838" y="3446463"/>
          <p14:tracePt t="54606" x="8715375" y="3438525"/>
          <p14:tracePt t="54905" x="8705850" y="3438525"/>
          <p14:tracePt t="54913" x="8705850" y="3446463"/>
          <p14:tracePt t="54922" x="8705850" y="3473450"/>
          <p14:tracePt t="54939" x="8742363" y="3544888"/>
          <p14:tracePt t="54955" x="8796338" y="3643313"/>
          <p14:tracePt t="54972" x="8848725" y="3768725"/>
          <p14:tracePt t="54989" x="8885238" y="3894138"/>
          <p14:tracePt t="55005" x="8902700" y="4037013"/>
          <p14:tracePt t="55022" x="8902700" y="4179888"/>
          <p14:tracePt t="55039" x="8902700" y="4322763"/>
          <p14:tracePt t="55055" x="8902700" y="4402138"/>
          <p14:tracePt t="55072" x="8902700" y="4429125"/>
          <p14:tracePt t="55089" x="8902700" y="4456113"/>
          <p14:tracePt t="55105" x="8902700" y="4491038"/>
          <p14:tracePt t="55122" x="8902700" y="4537075"/>
          <p14:tracePt t="55139" x="8939213" y="4616450"/>
          <p14:tracePt t="55155" x="8991600" y="4697413"/>
          <p14:tracePt t="55172" x="9037638" y="4751388"/>
          <p14:tracePt t="55189" x="9045575" y="4759325"/>
          <p14:tracePt t="55205" x="9045575" y="4768850"/>
          <p14:tracePt t="55222" x="9055100" y="4768850"/>
          <p14:tracePt t="55239" x="9072563" y="4768850"/>
          <p14:tracePt t="55255" x="9117013" y="4768850"/>
          <p14:tracePt t="55272" x="9180513" y="4759325"/>
          <p14:tracePt t="55289" x="9197975" y="4741863"/>
          <p14:tracePt t="55305" x="9224963" y="4714875"/>
          <p14:tracePt t="55322" x="9251950" y="4697413"/>
          <p14:tracePt t="55339" x="9259888" y="4679950"/>
          <p14:tracePt t="55355" x="9269413" y="4633913"/>
          <p14:tracePt t="55372" x="9269413" y="4572000"/>
          <p14:tracePt t="55389" x="9170988" y="4483100"/>
          <p14:tracePt t="55405" x="9010650" y="4375150"/>
          <p14:tracePt t="55422" x="8867775" y="4313238"/>
          <p14:tracePt t="55439" x="8742363" y="4303713"/>
          <p14:tracePt t="55455" x="8599488" y="4303713"/>
          <p14:tracePt t="55472" x="8412163" y="4367213"/>
          <p14:tracePt t="55489" x="8348663" y="4429125"/>
          <p14:tracePt t="55505" x="8323263" y="4500563"/>
          <p14:tracePt t="55522" x="8323263" y="4589463"/>
          <p14:tracePt t="55539" x="8348663" y="4643438"/>
          <p14:tracePt t="55555" x="8394700" y="4679950"/>
          <p14:tracePt t="55572" x="8474075" y="4714875"/>
          <p14:tracePt t="55589" x="8609013" y="4724400"/>
          <p14:tracePt t="55605" x="8804275" y="4724400"/>
          <p14:tracePt t="55622" x="9037638" y="4670425"/>
          <p14:tracePt t="55639" x="9242425" y="4608513"/>
          <p14:tracePt t="55656" x="9367838" y="4562475"/>
          <p14:tracePt t="55672" x="9447213" y="4527550"/>
          <p14:tracePt t="55754" x="9447213" y="4510088"/>
          <p14:tracePt t="55761" x="9447213" y="4500563"/>
          <p14:tracePt t="55772" x="9447213" y="4483100"/>
          <p14:tracePt t="55789" x="9402763" y="4429125"/>
          <p14:tracePt t="55805" x="9367838" y="4394200"/>
          <p14:tracePt t="55822" x="9340850" y="4384675"/>
          <p14:tracePt t="57657" x="9340850" y="4411663"/>
          <p14:tracePt t="57667" x="9348788" y="4446588"/>
          <p14:tracePt t="57673" x="9367838" y="4473575"/>
          <p14:tracePt t="57689" x="9375775" y="4500563"/>
          <p14:tracePt t="57705" x="9385300" y="4518025"/>
          <p14:tracePt t="57722" x="9385300" y="4537075"/>
          <p14:tracePt t="57789" x="9385300" y="4545013"/>
          <p14:tracePt t="57809" x="9394825" y="4545013"/>
          <p14:tracePt t="57822" x="9394825" y="4554538"/>
          <p14:tracePt t="58161" x="9402763" y="4554538"/>
          <p14:tracePt t="58209" x="9402763" y="4572000"/>
          <p14:tracePt t="58217" x="9420225" y="4589463"/>
          <p14:tracePt t="58225" x="9429750" y="4598988"/>
          <p14:tracePt t="58239" x="9447213" y="4608513"/>
          <p14:tracePt t="58272" x="9634538" y="4705350"/>
          <p14:tracePt t="58305" x="9661525" y="4705350"/>
          <p14:tracePt t="58322" x="9680575" y="4705350"/>
          <p14:tracePt t="58338" x="9698038" y="4705350"/>
          <p14:tracePt t="58355" x="9698038" y="4697413"/>
          <p14:tracePt t="58372" x="9698038" y="4687888"/>
          <p14:tracePt t="58417" x="9698038" y="4679950"/>
          <p14:tracePt t="58425" x="9705975" y="4679950"/>
          <p14:tracePt t="59633" x="9705975" y="4670425"/>
          <p14:tracePt t="59641" x="9688513" y="4660900"/>
          <p14:tracePt t="59655" x="9671050" y="4660900"/>
          <p14:tracePt t="59673" x="9626600" y="4633913"/>
          <p14:tracePt t="59706" x="9626600" y="4625975"/>
          <p14:tracePt t="59977" x="9617075" y="4625975"/>
          <p14:tracePt t="59993" x="9609138" y="4625975"/>
          <p14:tracePt t="60009" x="9599613" y="4625975"/>
          <p14:tracePt t="60017" x="9590088" y="4625975"/>
          <p14:tracePt t="60034" x="9582150" y="4616450"/>
          <p14:tracePt t="60041" x="9572625" y="4616450"/>
          <p14:tracePt t="60065" x="9563100" y="4616450"/>
          <p14:tracePt t="60088" x="9555163" y="4616450"/>
          <p14:tracePt t="60193" x="9545638" y="4616450"/>
          <p14:tracePt t="60201" x="9528175" y="4616450"/>
          <p14:tracePt t="60209" x="9518650" y="4616450"/>
          <p14:tracePt t="60222" x="9510713" y="4616450"/>
          <p14:tracePt t="60238" x="9501188" y="4616450"/>
          <p14:tracePt t="60257" x="9491663" y="4616450"/>
          <p14:tracePt t="60465" x="9483725" y="4608513"/>
          <p14:tracePt t="60473" x="9474200" y="4598988"/>
          <p14:tracePt t="60488" x="9367838" y="4545013"/>
          <p14:tracePt t="60505" x="9188450" y="4446588"/>
          <p14:tracePt t="60522" x="9055100" y="4367213"/>
          <p14:tracePt t="60538" x="8974138" y="4322763"/>
          <p14:tracePt t="60555" x="8929688" y="4286250"/>
          <p14:tracePt t="60572" x="8920163" y="4276725"/>
          <p14:tracePt t="60588" x="8912225" y="4268788"/>
          <p14:tracePt t="60605" x="8912225" y="4259263"/>
          <p14:tracePt t="61177" x="8902700" y="4259263"/>
          <p14:tracePt t="61185" x="8885238" y="4259263"/>
          <p14:tracePt t="61193" x="8867775" y="4251325"/>
          <p14:tracePt t="61205" x="8848725" y="4251325"/>
          <p14:tracePt t="61222" x="8813800" y="4232275"/>
          <p14:tracePt t="61238" x="8777288" y="4224338"/>
          <p14:tracePt t="61271" x="8732838" y="4205288"/>
          <p14:tracePt t="61305" x="8466138" y="4089400"/>
          <p14:tracePt t="61321" x="8269288" y="4037013"/>
          <p14:tracePt t="61338" x="8081963" y="3973513"/>
          <p14:tracePt t="61355" x="7902575" y="3919538"/>
          <p14:tracePt t="61372" x="7742238" y="3857625"/>
          <p14:tracePt t="61388" x="7572375" y="3795713"/>
          <p14:tracePt t="61405" x="7412038" y="3724275"/>
          <p14:tracePt t="61422" x="7232650" y="3670300"/>
          <p14:tracePt t="61438" x="7099300" y="3598863"/>
          <p14:tracePt t="61455" x="6956425" y="3562350"/>
          <p14:tracePt t="61472" x="6777038" y="3490913"/>
          <p14:tracePt t="61488" x="6688138" y="3465513"/>
          <p14:tracePt t="61505" x="6643688" y="3455988"/>
          <p14:tracePt t="61521" x="6634163" y="3455988"/>
          <p14:tracePt t="61555" x="6634163" y="3446463"/>
          <p14:tracePt t="61572" x="6653213" y="3438525"/>
          <p14:tracePt t="61588" x="6705600" y="3411538"/>
          <p14:tracePt t="61605" x="6769100" y="3367088"/>
          <p14:tracePt t="61622" x="6823075" y="3313113"/>
          <p14:tracePt t="61638" x="6867525" y="3251200"/>
          <p14:tracePt t="61655" x="6894513" y="3187700"/>
          <p14:tracePt t="61672" x="6894513" y="3116263"/>
          <p14:tracePt t="61688" x="6894513" y="3098800"/>
          <p14:tracePt t="61705" x="6894513" y="3081338"/>
          <p14:tracePt t="61738" x="6894513" y="3062288"/>
          <p14:tracePt t="61755" x="6875463" y="3044825"/>
          <p14:tracePt t="61772" x="6848475" y="3027363"/>
          <p14:tracePt t="61788" x="6813550" y="3000375"/>
          <p14:tracePt t="61805" x="6751638" y="2946400"/>
          <p14:tracePt t="61822" x="6688138" y="2911475"/>
          <p14:tracePt t="61838" x="6634163" y="2874963"/>
          <p14:tracePt t="61855" x="6545263" y="2813050"/>
          <p14:tracePt t="61871" x="6438900" y="2741613"/>
          <p14:tracePt t="61888" x="6224588" y="2643188"/>
          <p14:tracePt t="61905" x="6108700" y="2616200"/>
          <p14:tracePt t="61921" x="6081713" y="2598738"/>
          <p14:tracePt t="61938" x="6072188" y="2598738"/>
          <p14:tracePt t="61977" x="6062663" y="2598738"/>
          <p14:tracePt t="61988" x="6054725" y="2598738"/>
          <p14:tracePt t="62005" x="6010275" y="2625725"/>
          <p14:tracePt t="62022" x="5938838" y="2679700"/>
          <p14:tracePt t="62038" x="5919788" y="2751138"/>
          <p14:tracePt t="62055" x="5902325" y="2830513"/>
          <p14:tracePt t="62072" x="5857875" y="2982913"/>
          <p14:tracePt t="62088" x="5813425" y="3108325"/>
          <p14:tracePt t="62105" x="5705475" y="3259138"/>
          <p14:tracePt t="62122" x="5581650" y="3384550"/>
          <p14:tracePt t="62138" x="5429250" y="3482975"/>
          <p14:tracePt t="62155" x="5241925" y="3581400"/>
          <p14:tracePt t="62172" x="5018088" y="3652838"/>
          <p14:tracePt t="62189" x="4786313" y="3724275"/>
          <p14:tracePt t="62205" x="4572000" y="3822700"/>
          <p14:tracePt t="62222" x="4411663" y="3894138"/>
          <p14:tracePt t="62238" x="4295775" y="3956050"/>
          <p14:tracePt t="62255" x="4224338" y="3990975"/>
          <p14:tracePt t="62272" x="4187825" y="4000500"/>
          <p14:tracePt t="62288" x="4170363" y="4010025"/>
          <p14:tracePt t="62305" x="4160838" y="4027488"/>
          <p14:tracePt t="62322" x="4152900" y="4037013"/>
          <p14:tracePt t="62338" x="4152900" y="4054475"/>
          <p14:tracePt t="62410" x="4152900" y="4062413"/>
          <p14:tracePt t="62425" x="4160838" y="4081463"/>
          <p14:tracePt t="62433" x="4170363" y="4089400"/>
          <p14:tracePt t="62441" x="4179888" y="4098925"/>
          <p14:tracePt t="62455" x="4179888" y="4108450"/>
          <p14:tracePt t="62530" x="4197350" y="4116388"/>
          <p14:tracePt t="62538" x="4241800" y="4125913"/>
          <p14:tracePt t="62545" x="4322763" y="4143375"/>
          <p14:tracePt t="62555" x="4465638" y="4179888"/>
          <p14:tracePt t="62572" x="4929188" y="4259263"/>
          <p14:tracePt t="62588" x="5438775" y="4313238"/>
          <p14:tracePt t="62605" x="5840413" y="4340225"/>
          <p14:tracePt t="62622" x="6062663" y="4340225"/>
          <p14:tracePt t="62638" x="6153150" y="4340225"/>
          <p14:tracePt t="62656" x="6180138" y="4330700"/>
          <p14:tracePt t="62984" x="6188075" y="4322763"/>
          <p14:tracePt t="62992" x="6224588" y="4303713"/>
          <p14:tracePt t="63004" x="6276975" y="4286250"/>
          <p14:tracePt t="63021" x="6375400" y="4224338"/>
          <p14:tracePt t="63038" x="6446838" y="4187825"/>
          <p14:tracePt t="63055" x="6465888" y="4170363"/>
          <p14:tracePt t="63072" x="6518275" y="4152900"/>
          <p14:tracePt t="63088" x="6581775" y="4108450"/>
          <p14:tracePt t="63105" x="6626225" y="4089400"/>
          <p14:tracePt t="63122" x="6653213" y="4071938"/>
          <p14:tracePt t="63138" x="6680200" y="4054475"/>
          <p14:tracePt t="63155" x="6697663" y="4044950"/>
          <p14:tracePt t="63172" x="6705600" y="4037013"/>
          <p14:tracePt t="63188" x="6715125" y="4037013"/>
          <p14:tracePt t="63205" x="6732588" y="4027488"/>
          <p14:tracePt t="63222" x="6751638" y="4017963"/>
          <p14:tracePt t="63238" x="6769100" y="4010025"/>
          <p14:tracePt t="63255" x="6804025" y="3983038"/>
          <p14:tracePt t="63272" x="6858000" y="3946525"/>
          <p14:tracePt t="63288" x="6894513" y="3919538"/>
          <p14:tracePt t="63305" x="6911975" y="3894138"/>
          <p14:tracePt t="63322" x="6911975" y="3884613"/>
          <p14:tracePt t="63369" x="6919913" y="3884613"/>
          <p14:tracePt t="63385" x="6929438" y="3884613"/>
          <p14:tracePt t="63393" x="6938963" y="3884613"/>
          <p14:tracePt t="63405" x="6938963" y="3875088"/>
          <p14:tracePt t="63422" x="6946900" y="3867150"/>
          <p14:tracePt t="63438" x="6956425" y="3867150"/>
          <p14:tracePt t="63455" x="6965950" y="3857625"/>
          <p14:tracePt t="63472" x="6973888" y="3857625"/>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994E089-025A-4C69-B940-7F951870B5E4}"/>
              </a:ext>
            </a:extLst>
          </p:cNvPr>
          <p:cNvSpPr txBox="1"/>
          <p:nvPr/>
        </p:nvSpPr>
        <p:spPr>
          <a:xfrm>
            <a:off x="553047" y="1342382"/>
            <a:ext cx="10808885"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indent="914400" algn="just"/>
            <a:r>
              <a:rPr lang="en-US" sz="1800" b="1" dirty="0"/>
              <a:t>Random forest</a:t>
            </a:r>
            <a:r>
              <a:rPr lang="en-US" sz="1800" dirty="0"/>
              <a:t>, like its name implies, </a:t>
            </a:r>
            <a:r>
              <a:rPr lang="en-US" sz="1800" dirty="0" smtClean="0"/>
              <a:t>consists of </a:t>
            </a:r>
            <a:r>
              <a:rPr lang="en-US" sz="1800" dirty="0"/>
              <a:t>a </a:t>
            </a:r>
            <a:r>
              <a:rPr lang="en-US" sz="1800" dirty="0">
                <a:solidFill>
                  <a:srgbClr val="00B050"/>
                </a:solidFill>
              </a:rPr>
              <a:t>large number of individual decision </a:t>
            </a:r>
            <a:r>
              <a:rPr lang="en-US" sz="1800" dirty="0" smtClean="0">
                <a:solidFill>
                  <a:srgbClr val="00B050"/>
                </a:solidFill>
              </a:rPr>
              <a:t>trees </a:t>
            </a:r>
            <a:r>
              <a:rPr lang="en-US" sz="1800" dirty="0" smtClean="0"/>
              <a:t>that </a:t>
            </a:r>
            <a:r>
              <a:rPr lang="en-US" sz="1800" dirty="0"/>
              <a:t>operate as an ensemble. Each </a:t>
            </a:r>
            <a:r>
              <a:rPr lang="en-US" sz="1800" dirty="0" smtClean="0"/>
              <a:t>individual tree </a:t>
            </a:r>
            <a:r>
              <a:rPr lang="en-US" sz="1800" dirty="0"/>
              <a:t>in the random forest spits out a </a:t>
            </a:r>
            <a:r>
              <a:rPr lang="en-US" sz="1800" dirty="0" smtClean="0"/>
              <a:t>class prediction </a:t>
            </a:r>
            <a:r>
              <a:rPr lang="en-US" sz="1800" dirty="0"/>
              <a:t>and the class with the </a:t>
            </a:r>
            <a:r>
              <a:rPr lang="en-US" sz="1800" dirty="0">
                <a:solidFill>
                  <a:srgbClr val="00B050"/>
                </a:solidFill>
              </a:rPr>
              <a:t>most </a:t>
            </a:r>
            <a:r>
              <a:rPr lang="en-US" sz="1800" dirty="0" smtClean="0">
                <a:solidFill>
                  <a:srgbClr val="00B050"/>
                </a:solidFill>
              </a:rPr>
              <a:t>votes becomes </a:t>
            </a:r>
            <a:r>
              <a:rPr lang="en-US" sz="1800" dirty="0">
                <a:solidFill>
                  <a:srgbClr val="00B050"/>
                </a:solidFill>
              </a:rPr>
              <a:t>our model’s </a:t>
            </a:r>
            <a:r>
              <a:rPr lang="en-US" sz="1800" dirty="0" smtClean="0">
                <a:solidFill>
                  <a:srgbClr val="00B050"/>
                </a:solidFill>
              </a:rPr>
              <a:t>prediction.</a:t>
            </a:r>
            <a:endParaRPr lang="en-US" sz="1800" i="0" dirty="0" smtClean="0">
              <a:solidFill>
                <a:srgbClr val="00B050"/>
              </a:solidFill>
              <a:latin typeface="Segoe UI" panose="020B0502040204020203" pitchFamily="34" charset="0"/>
            </a:endParaRPr>
          </a:p>
        </p:txBody>
      </p:sp>
      <p:grpSp>
        <p:nvGrpSpPr>
          <p:cNvPr id="3" name="Group 2"/>
          <p:cNvGrpSpPr/>
          <p:nvPr/>
        </p:nvGrpSpPr>
        <p:grpSpPr>
          <a:xfrm>
            <a:off x="449180" y="414980"/>
            <a:ext cx="3038709" cy="599364"/>
            <a:chOff x="4154905" y="414980"/>
            <a:chExt cx="3038709" cy="599364"/>
          </a:xfrm>
        </p:grpSpPr>
        <p:sp>
          <p:nvSpPr>
            <p:cNvPr id="14" name="Rectangle 13"/>
            <p:cNvSpPr/>
            <p:nvPr/>
          </p:nvSpPr>
          <p:spPr>
            <a:xfrm>
              <a:off x="4727554" y="483220"/>
              <a:ext cx="2466060"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Random Forest</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3038709"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8</a:t>
                </a:r>
                <a:endParaRPr lang="en-US" sz="2000" dirty="0"/>
              </a:p>
            </p:txBody>
          </p:sp>
        </p:gr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48" y="2369042"/>
            <a:ext cx="4954190" cy="4128492"/>
          </a:xfrm>
          <a:prstGeom prst="rect">
            <a:avLst/>
          </a:prstGeom>
        </p:spPr>
      </p:pic>
      <p:grpSp>
        <p:nvGrpSpPr>
          <p:cNvPr id="22" name="Group 21"/>
          <p:cNvGrpSpPr/>
          <p:nvPr/>
        </p:nvGrpSpPr>
        <p:grpSpPr>
          <a:xfrm>
            <a:off x="6095999" y="2731044"/>
            <a:ext cx="5595257" cy="2546349"/>
            <a:chOff x="5689602" y="2669378"/>
            <a:chExt cx="5069878" cy="2546349"/>
          </a:xfrm>
        </p:grpSpPr>
        <p:sp>
          <p:nvSpPr>
            <p:cNvPr id="23" name="Rectangle 22"/>
            <p:cNvSpPr/>
            <p:nvPr/>
          </p:nvSpPr>
          <p:spPr>
            <a:xfrm>
              <a:off x="5861891" y="2764503"/>
              <a:ext cx="4897589" cy="2108269"/>
            </a:xfrm>
            <a:prstGeom prst="rect">
              <a:avLst/>
            </a:prstGeom>
          </p:spPr>
          <p:txBody>
            <a:bodyPr wrap="square">
              <a:spAutoFit/>
            </a:bodyPr>
            <a:lstStyle/>
            <a:p>
              <a:r>
                <a:rPr lang="en-US" b="1" dirty="0" smtClean="0">
                  <a:solidFill>
                    <a:srgbClr val="00487E"/>
                  </a:solidFill>
                </a:rPr>
                <a:t>Advantages:</a:t>
              </a:r>
            </a:p>
            <a:p>
              <a:pPr marL="342900" indent="-342900">
                <a:buAutoNum type="arabicPeriod"/>
              </a:pPr>
              <a:r>
                <a:rPr lang="en-US" sz="1600" dirty="0" smtClean="0">
                  <a:solidFill>
                    <a:srgbClr val="00487E"/>
                  </a:solidFill>
                </a:rPr>
                <a:t>It </a:t>
              </a:r>
              <a:r>
                <a:rPr lang="en-US" sz="1600" dirty="0">
                  <a:solidFill>
                    <a:srgbClr val="00487E"/>
                  </a:solidFill>
                </a:rPr>
                <a:t>reduces overfitting problem in decision trees and also reduces the variance</a:t>
              </a:r>
            </a:p>
            <a:p>
              <a:pPr marL="342900" indent="-342900">
                <a:buAutoNum type="arabicPeriod"/>
              </a:pPr>
              <a:r>
                <a:rPr lang="en-US" sz="1600" dirty="0" smtClean="0">
                  <a:solidFill>
                    <a:srgbClr val="00487E"/>
                  </a:solidFill>
                </a:rPr>
                <a:t>Random </a:t>
              </a:r>
              <a:r>
                <a:rPr lang="en-US" sz="1600" dirty="0">
                  <a:solidFill>
                    <a:srgbClr val="00487E"/>
                  </a:solidFill>
                </a:rPr>
                <a:t>Forest can automatically handle missing values.</a:t>
              </a:r>
              <a:endParaRPr lang="en-US" sz="1500" dirty="0" smtClean="0">
                <a:solidFill>
                  <a:srgbClr val="00487E"/>
                </a:solidFill>
              </a:endParaRPr>
            </a:p>
            <a:p>
              <a:endParaRPr lang="en-US" sz="1500" dirty="0">
                <a:solidFill>
                  <a:srgbClr val="00487E"/>
                </a:solidFill>
              </a:endParaRPr>
            </a:p>
            <a:p>
              <a:r>
                <a:rPr lang="en-US" b="1" dirty="0" smtClean="0">
                  <a:solidFill>
                    <a:srgbClr val="00487E"/>
                  </a:solidFill>
                </a:rPr>
                <a:t>Disadvantages:</a:t>
              </a:r>
            </a:p>
            <a:p>
              <a:pPr marL="342900" indent="-342900">
                <a:buAutoNum type="arabicPeriod"/>
              </a:pPr>
              <a:r>
                <a:rPr lang="en-US" sz="1600" dirty="0" smtClean="0">
                  <a:solidFill>
                    <a:srgbClr val="00487E"/>
                  </a:solidFill>
                </a:rPr>
                <a:t>High Complexity</a:t>
              </a:r>
            </a:p>
            <a:p>
              <a:pPr marL="342900" indent="-342900">
                <a:buAutoNum type="arabicPeriod"/>
              </a:pPr>
              <a:r>
                <a:rPr lang="en-US" sz="1600" dirty="0">
                  <a:solidFill>
                    <a:srgbClr val="00487E"/>
                  </a:solidFill>
                </a:rPr>
                <a:t>Longer Training </a:t>
              </a:r>
              <a:r>
                <a:rPr lang="en-US" sz="1600" dirty="0" smtClean="0">
                  <a:solidFill>
                    <a:srgbClr val="00487E"/>
                  </a:solidFill>
                </a:rPr>
                <a:t>Period</a:t>
              </a:r>
              <a:endParaRPr lang="en-US" sz="1500" dirty="0" smtClean="0">
                <a:solidFill>
                  <a:srgbClr val="00487E"/>
                </a:solidFill>
              </a:endParaRPr>
            </a:p>
          </p:txBody>
        </p:sp>
        <p:sp>
          <p:nvSpPr>
            <p:cNvPr id="28" name="Rectangle 27"/>
            <p:cNvSpPr/>
            <p:nvPr/>
          </p:nvSpPr>
          <p:spPr>
            <a:xfrm>
              <a:off x="5689602" y="2669378"/>
              <a:ext cx="5069878" cy="2546349"/>
            </a:xfrm>
            <a:prstGeom prst="rect">
              <a:avLst/>
            </a:prstGeom>
            <a:noFill/>
            <a:ln w="28575">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9" name="Rectangle 28"/>
          <p:cNvSpPr/>
          <p:nvPr/>
        </p:nvSpPr>
        <p:spPr>
          <a:xfrm>
            <a:off x="8355109" y="526121"/>
            <a:ext cx="3109890"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Classification &amp; Regression</a:t>
            </a:r>
            <a:endParaRPr lang="en-US" dirty="0"/>
          </a:p>
        </p:txBody>
      </p:sp>
      <p:pic>
        <p:nvPicPr>
          <p:cNvPr id="19" name="Audio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31984347"/>
      </p:ext>
    </p:extLst>
  </p:cSld>
  <p:clrMapOvr>
    <a:masterClrMapping/>
  </p:clrMapOvr>
  <mc:AlternateContent xmlns:mc="http://schemas.openxmlformats.org/markup-compatibility/2006">
    <mc:Choice xmlns:p14="http://schemas.microsoft.com/office/powerpoint/2010/main" Requires="p14">
      <p:transition spd="slow" p14:dur="2000" advTm="127964"/>
    </mc:Choice>
    <mc:Fallback>
      <p:transition spd="slow" advTm="127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2141" x="704850" y="5062538"/>
          <p14:tracePt t="2278" x="714375" y="5037138"/>
          <p14:tracePt t="2286" x="723900" y="4983163"/>
          <p14:tracePt t="2317" x="830263" y="4643438"/>
          <p14:tracePt t="2334" x="919163" y="4384675"/>
          <p14:tracePt t="2350" x="1062038" y="4010025"/>
          <p14:tracePt t="2367" x="1204913" y="3571875"/>
          <p14:tracePt t="2384" x="1322388" y="3152775"/>
          <p14:tracePt t="2401" x="1455738" y="2670175"/>
          <p14:tracePt t="2417" x="1697038" y="2116138"/>
          <p14:tracePt t="2434" x="2000250" y="1633538"/>
          <p14:tracePt t="2451" x="2312988" y="1258888"/>
          <p14:tracePt t="2467" x="2544763" y="973138"/>
          <p14:tracePt t="2484" x="2670175" y="812800"/>
          <p14:tracePt t="2501" x="2786063" y="633413"/>
          <p14:tracePt t="2517" x="2840038" y="544513"/>
          <p14:tracePt t="2534" x="2901950" y="482600"/>
          <p14:tracePt t="2550" x="2965450" y="438150"/>
          <p14:tracePt t="2567" x="3000375" y="419100"/>
          <p14:tracePt t="2584" x="3027363" y="401638"/>
          <p14:tracePt t="2600" x="3044825" y="384175"/>
          <p14:tracePt t="2617" x="3071813" y="374650"/>
          <p14:tracePt t="2634" x="3116263" y="347663"/>
          <p14:tracePt t="2651" x="3179763" y="295275"/>
          <p14:tracePt t="2667" x="3214688" y="276225"/>
          <p14:tracePt t="2684" x="3241675" y="276225"/>
          <p14:tracePt t="2701" x="3322638" y="276225"/>
          <p14:tracePt t="2717" x="3419475" y="330200"/>
          <p14:tracePt t="2734" x="3500438" y="384175"/>
          <p14:tracePt t="2750" x="3536950" y="393700"/>
          <p14:tracePt t="2767" x="3536950" y="401638"/>
          <p14:tracePt t="2871" x="3527425" y="401638"/>
          <p14:tracePt t="2878" x="3482975" y="384175"/>
          <p14:tracePt t="2886" x="3429000" y="357188"/>
          <p14:tracePt t="2901" x="3259138" y="268288"/>
          <p14:tracePt t="2917" x="3044825" y="179388"/>
          <p14:tracePt t="2934" x="2867025" y="133350"/>
          <p14:tracePt t="2950" x="2697163" y="115888"/>
          <p14:tracePt t="2967" x="2509838" y="107950"/>
          <p14:tracePt t="2984" x="2330450" y="107950"/>
          <p14:tracePt t="3000" x="2197100" y="115888"/>
          <p14:tracePt t="3017" x="2081213" y="169863"/>
          <p14:tracePt t="3034" x="2017713" y="214313"/>
          <p14:tracePt t="3050" x="1982788" y="258763"/>
          <p14:tracePt t="3067" x="1965325" y="312738"/>
          <p14:tracePt t="3084" x="1946275" y="374650"/>
          <p14:tracePt t="3102" x="1973263" y="554038"/>
          <p14:tracePt t="3117" x="2133600" y="669925"/>
          <p14:tracePt t="3134" x="2411413" y="803275"/>
          <p14:tracePt t="3150" x="2751138" y="955675"/>
          <p14:tracePt t="3167" x="3000375" y="1027113"/>
          <p14:tracePt t="3184" x="3187700" y="1062038"/>
          <p14:tracePt t="3200" x="3286125" y="1081088"/>
          <p14:tracePt t="3217" x="3322638" y="1081088"/>
          <p14:tracePt t="3234" x="3348038" y="1062038"/>
          <p14:tracePt t="3250" x="3357563" y="946150"/>
          <p14:tracePt t="3267" x="3357563" y="768350"/>
          <p14:tracePt t="3284" x="3330575" y="581025"/>
          <p14:tracePt t="3301" x="3197225" y="276225"/>
          <p14:tracePt t="3317" x="3098800" y="169863"/>
          <p14:tracePt t="3334" x="3044825" y="133350"/>
          <p14:tracePt t="3350" x="3027363" y="115888"/>
          <p14:tracePt t="3367" x="3017838" y="115888"/>
          <p14:tracePt t="4790" x="3044825" y="133350"/>
          <p14:tracePt t="4798" x="3071813" y="133350"/>
          <p14:tracePt t="4806" x="3089275" y="142875"/>
          <p14:tracePt t="4817" x="3098800" y="152400"/>
          <p14:tracePt t="4834" x="3098800" y="160338"/>
          <p14:tracePt t="4878" x="3098800" y="179388"/>
          <p14:tracePt t="4886" x="3098800" y="187325"/>
          <p14:tracePt t="4917" x="3098800" y="223838"/>
          <p14:tracePt t="4950" x="3098800" y="241300"/>
          <p14:tracePt t="4967" x="3098800" y="268288"/>
          <p14:tracePt t="4983" x="3098800" y="276225"/>
          <p14:tracePt t="5000" x="3098800" y="295275"/>
          <p14:tracePt t="5017" x="3098800" y="322263"/>
          <p14:tracePt t="5033" x="3098800" y="339725"/>
          <p14:tracePt t="5213" x="3098800" y="347663"/>
          <p14:tracePt t="5262" x="3098800" y="357188"/>
          <p14:tracePt t="5270" x="3098800" y="366713"/>
          <p14:tracePt t="5284" x="3098800" y="374650"/>
          <p14:tracePt t="5301" x="3089275" y="411163"/>
          <p14:tracePt t="5317" x="3071813" y="438150"/>
          <p14:tracePt t="5622" x="3062288" y="438150"/>
          <p14:tracePt t="5630" x="3054350" y="438150"/>
          <p14:tracePt t="5639" x="3044825" y="438150"/>
          <p14:tracePt t="5650" x="3036888" y="438150"/>
          <p14:tracePt t="5667" x="3017838" y="438150"/>
          <p14:tracePt t="5684" x="3009900" y="438150"/>
          <p14:tracePt t="5886" x="3017838" y="438150"/>
          <p14:tracePt t="5910" x="3027363" y="438150"/>
          <p14:tracePt t="5926" x="3036888" y="438150"/>
          <p14:tracePt t="5951" x="3044825" y="438150"/>
          <p14:tracePt t="6062" x="3044825" y="446088"/>
          <p14:tracePt t="6070" x="3044825" y="455613"/>
          <p14:tracePt t="6086" x="3044825" y="465138"/>
          <p14:tracePt t="6101" x="3044825" y="473075"/>
          <p14:tracePt t="6104" x="3044825" y="482600"/>
          <p14:tracePt t="6118" x="3044825" y="490538"/>
          <p14:tracePt t="7150" x="3054350" y="490538"/>
          <p14:tracePt t="7158" x="3098800" y="500063"/>
          <p14:tracePt t="7167" x="3187700" y="517525"/>
          <p14:tracePt t="7185" x="3554413" y="581025"/>
          <p14:tracePt t="7201" x="3983038" y="615950"/>
          <p14:tracePt t="7217" x="4394200" y="660400"/>
          <p14:tracePt t="7250" x="5491163" y="830263"/>
          <p14:tracePt t="7284" x="7099300" y="1089025"/>
          <p14:tracePt t="7301" x="7705725" y="1125538"/>
          <p14:tracePt t="7317" x="7831138" y="1125538"/>
          <p14:tracePt t="7334" x="7894638" y="1116013"/>
          <p14:tracePt t="7350" x="7902575" y="1108075"/>
          <p14:tracePt t="7367" x="7920038" y="1108075"/>
          <p14:tracePt t="7383" x="7939088" y="1089025"/>
          <p14:tracePt t="7400" x="7983538" y="1062038"/>
          <p14:tracePt t="7417" x="8027988" y="1027113"/>
          <p14:tracePt t="7434" x="8062913" y="990600"/>
          <p14:tracePt t="7450" x="8099425" y="982663"/>
          <p14:tracePt t="7467" x="8134350" y="955675"/>
          <p14:tracePt t="7483" x="8180388" y="938213"/>
          <p14:tracePt t="7500" x="8313738" y="938213"/>
          <p14:tracePt t="7517" x="8634413" y="965200"/>
          <p14:tracePt t="7534" x="8786813" y="982663"/>
          <p14:tracePt t="7550" x="8867775" y="990600"/>
          <p14:tracePt t="7567" x="8956675" y="1000125"/>
          <p14:tracePt t="7583" x="9028113" y="1000125"/>
          <p14:tracePt t="7600" x="9090025" y="1000125"/>
          <p14:tracePt t="7694" x="9099550" y="1000125"/>
          <p14:tracePt t="7702" x="9109075" y="1000125"/>
          <p14:tracePt t="7767" x="9117013" y="990600"/>
          <p14:tracePt t="7782" x="9126538" y="982663"/>
          <p14:tracePt t="7790" x="9144000" y="973138"/>
          <p14:tracePt t="7800" x="9161463" y="955675"/>
          <p14:tracePt t="7817" x="9232900" y="911225"/>
          <p14:tracePt t="7833" x="9269413" y="884238"/>
          <p14:tracePt t="7850" x="9286875" y="874713"/>
          <p14:tracePt t="8350" x="9296400" y="874713"/>
          <p14:tracePt t="8358" x="9296400" y="866775"/>
          <p14:tracePt t="8367" x="9304338" y="866775"/>
          <p14:tracePt t="8384" x="9385300" y="866775"/>
          <p14:tracePt t="8401" x="9626600" y="893763"/>
          <p14:tracePt t="8417" x="9840913" y="919163"/>
          <p14:tracePt t="8450" x="10126663" y="919163"/>
          <p14:tracePt t="8484" x="10358438" y="919163"/>
          <p14:tracePt t="8500" x="10474325" y="919163"/>
          <p14:tracePt t="8517" x="10609263" y="919163"/>
          <p14:tracePt t="8533" x="10644188" y="919163"/>
          <p14:tracePt t="8550" x="10671175" y="919163"/>
          <p14:tracePt t="8567" x="10706100" y="911225"/>
          <p14:tracePt t="8583" x="10769600" y="874713"/>
          <p14:tracePt t="8600" x="10841038" y="847725"/>
          <p14:tracePt t="8617" x="10939463" y="839788"/>
          <p14:tracePt t="8633" x="11010900" y="839788"/>
          <p14:tracePt t="8650" x="11117263" y="866775"/>
          <p14:tracePt t="8667" x="11180763" y="893763"/>
          <p14:tracePt t="8683" x="11225213" y="919163"/>
          <p14:tracePt t="8700" x="11233150" y="919163"/>
          <p14:tracePt t="9806" x="11225213" y="919163"/>
          <p14:tracePt t="9814" x="11188700" y="919163"/>
          <p14:tracePt t="9822" x="11134725" y="901700"/>
          <p14:tracePt t="9833" x="11072813" y="893763"/>
          <p14:tracePt t="9851" x="10956925" y="874713"/>
          <p14:tracePt t="9867" x="10858500" y="839788"/>
          <p14:tracePt t="9900" x="10528300" y="741363"/>
          <p14:tracePt t="9933" x="9732963" y="544513"/>
          <p14:tracePt t="9950" x="9269413" y="482600"/>
          <p14:tracePt t="9967" x="8786813" y="419100"/>
          <p14:tracePt t="9983" x="8232775" y="384175"/>
          <p14:tracePt t="10000" x="7697788" y="384175"/>
          <p14:tracePt t="10017" x="7215188" y="384175"/>
          <p14:tracePt t="10033" x="6751638" y="384175"/>
          <p14:tracePt t="10050" x="6384925" y="384175"/>
          <p14:tracePt t="10066" x="6062663" y="419100"/>
          <p14:tracePt t="10083" x="5795963" y="446088"/>
          <p14:tracePt t="10100" x="5465763" y="455613"/>
          <p14:tracePt t="10117" x="4848225" y="455613"/>
          <p14:tracePt t="10133" x="4357688" y="490538"/>
          <p14:tracePt t="10150" x="3776663" y="561975"/>
          <p14:tracePt t="10166" x="3205163" y="679450"/>
          <p14:tracePt t="10183" x="2751138" y="795338"/>
          <p14:tracePt t="10200" x="2401888" y="893763"/>
          <p14:tracePt t="10217" x="2187575" y="946150"/>
          <p14:tracePt t="10233" x="2054225" y="1009650"/>
          <p14:tracePt t="10250" x="1973263" y="1054100"/>
          <p14:tracePt t="10267" x="1919288" y="1089025"/>
          <p14:tracePt t="10283" x="1857375" y="1125538"/>
          <p14:tracePt t="10300" x="1776413" y="1160463"/>
          <p14:tracePt t="10317" x="1704975" y="1223963"/>
          <p14:tracePt t="10333" x="1670050" y="1250950"/>
          <p14:tracePt t="10350" x="1643063" y="1295400"/>
          <p14:tracePt t="10366" x="1633538" y="1330325"/>
          <p14:tracePt t="10383" x="1625600" y="1374775"/>
          <p14:tracePt t="10400" x="1625600" y="1428750"/>
          <p14:tracePt t="10416" x="1608138" y="1465263"/>
          <p14:tracePt t="10433" x="1608138" y="1482725"/>
          <p14:tracePt t="10450" x="1608138" y="1500188"/>
          <p14:tracePt t="10466" x="1625600" y="1517650"/>
          <p14:tracePt t="10483" x="1670050" y="1544638"/>
          <p14:tracePt t="10500" x="1731963" y="1554163"/>
          <p14:tracePt t="10517" x="1893888" y="1581150"/>
          <p14:tracePt t="10533" x="1990725" y="1589088"/>
          <p14:tracePt t="10550" x="2081213" y="1608138"/>
          <p14:tracePt t="10567" x="2160588" y="1616075"/>
          <p14:tracePt t="10583" x="2224088" y="1616075"/>
          <p14:tracePt t="10600" x="2276475" y="1633538"/>
          <p14:tracePt t="10616" x="2330450" y="1633538"/>
          <p14:tracePt t="10633" x="2393950" y="1633538"/>
          <p14:tracePt t="10650" x="2490788" y="1633538"/>
          <p14:tracePt t="10667" x="2608263" y="1633538"/>
          <p14:tracePt t="10683" x="2705100" y="1616075"/>
          <p14:tracePt t="10700" x="2751138" y="1608138"/>
          <p14:tracePt t="10717" x="2768600" y="1589088"/>
          <p14:tracePt t="10733" x="2776538" y="1589088"/>
          <p14:tracePt t="10750" x="2786063" y="1581150"/>
          <p14:tracePt t="10766" x="2795588" y="1571625"/>
          <p14:tracePt t="10783" x="2803525" y="1562100"/>
          <p14:tracePt t="10800" x="2822575" y="1554163"/>
          <p14:tracePt t="10817" x="2822575" y="1544638"/>
          <p14:tracePt t="10833" x="2830513" y="1544638"/>
          <p14:tracePt t="10850" x="2830513" y="1536700"/>
          <p14:tracePt t="10866" x="2830513" y="1517650"/>
          <p14:tracePt t="10883" x="2830513" y="1509713"/>
          <p14:tracePt t="10900" x="2830513" y="1500188"/>
          <p14:tracePt t="10917" x="2830513" y="1482725"/>
          <p14:tracePt t="10933" x="2813050" y="1473200"/>
          <p14:tracePt t="10950" x="2795588" y="1465263"/>
          <p14:tracePt t="10966" x="2776538" y="1446213"/>
          <p14:tracePt t="10983" x="2741613" y="1438275"/>
          <p14:tracePt t="11000" x="2705100" y="1419225"/>
          <p14:tracePt t="11017" x="2679700" y="1419225"/>
          <p14:tracePt t="11033" x="2633663" y="1401763"/>
          <p14:tracePt t="11050" x="2598738" y="1401763"/>
          <p14:tracePt t="11067" x="2562225" y="1401763"/>
          <p14:tracePt t="11083" x="2527300" y="1411288"/>
          <p14:tracePt t="11100" x="2490788" y="1438275"/>
          <p14:tracePt t="11117" x="2428875" y="1490663"/>
          <p14:tracePt t="11133" x="2411413" y="1517650"/>
          <p14:tracePt t="11150" x="2401888" y="1562100"/>
          <p14:tracePt t="11167" x="2401888" y="1581150"/>
          <p14:tracePt t="11183" x="2455863" y="1608138"/>
          <p14:tracePt t="11200" x="2517775" y="1633538"/>
          <p14:tracePt t="11217" x="2598738" y="1643063"/>
          <p14:tracePt t="11233" x="2660650" y="1652588"/>
          <p14:tracePt t="11250" x="2714625" y="1652588"/>
          <p14:tracePt t="11267" x="2741613" y="1652588"/>
          <p14:tracePt t="11283" x="2786063" y="1643063"/>
          <p14:tracePt t="11300" x="2813050" y="1598613"/>
          <p14:tracePt t="11317" x="2840038" y="1536700"/>
          <p14:tracePt t="11333" x="2847975" y="1490663"/>
          <p14:tracePt t="11350" x="2847975" y="1473200"/>
          <p14:tracePt t="13550" x="2857500" y="1473200"/>
          <p14:tracePt t="13590" x="2867025" y="1473200"/>
          <p14:tracePt t="13622" x="2874963" y="1473200"/>
          <p14:tracePt t="13638" x="2874963" y="1465263"/>
          <p14:tracePt t="13646" x="2884488" y="1465263"/>
          <p14:tracePt t="13670" x="2901950" y="1465263"/>
          <p14:tracePt t="13700" x="3116263" y="1517650"/>
          <p14:tracePt t="13717" x="3357563" y="1608138"/>
          <p14:tracePt t="13733" x="3536950" y="1687513"/>
          <p14:tracePt t="13750" x="3679825" y="1741488"/>
          <p14:tracePt t="13766" x="3822700" y="1785938"/>
          <p14:tracePt t="13783" x="3938588" y="1795463"/>
          <p14:tracePt t="13800" x="4000500" y="1795463"/>
          <p14:tracePt t="13816" x="4054475" y="1795463"/>
          <p14:tracePt t="13833" x="4071938" y="1795463"/>
          <p14:tracePt t="13850" x="4108450" y="1795463"/>
          <p14:tracePt t="13866" x="4143375" y="1795463"/>
          <p14:tracePt t="13883" x="4197350" y="1795463"/>
          <p14:tracePt t="13900" x="4251325" y="1776413"/>
          <p14:tracePt t="13917" x="4357688" y="1768475"/>
          <p14:tracePt t="13933" x="4429125" y="1768475"/>
          <p14:tracePt t="13950" x="4500563" y="1758950"/>
          <p14:tracePt t="13966" x="4545013" y="1751013"/>
          <p14:tracePt t="13983" x="4572000" y="1741488"/>
          <p14:tracePt t="14000" x="4598988" y="1741488"/>
          <p14:tracePt t="14016" x="4608513" y="1731963"/>
          <p14:tracePt t="14033" x="4616450" y="1714500"/>
          <p14:tracePt t="14050" x="4625975" y="1714500"/>
          <p14:tracePt t="14066" x="4625975" y="1704975"/>
          <p14:tracePt t="14118" x="4633913" y="1704975"/>
          <p14:tracePt t="14134" x="4633913" y="1697038"/>
          <p14:tracePt t="14141" x="4633913" y="1687513"/>
          <p14:tracePt t="14150" x="4643438" y="1679575"/>
          <p14:tracePt t="14166" x="4652963" y="1679575"/>
          <p14:tracePt t="14183" x="4652963" y="1670050"/>
          <p14:tracePt t="14200" x="4660900" y="1670050"/>
          <p14:tracePt t="14217" x="4660900" y="1660525"/>
          <p14:tracePt t="14233" x="4670425" y="1643063"/>
          <p14:tracePt t="14250" x="4670425" y="1633538"/>
          <p14:tracePt t="14266" x="4687888" y="1616075"/>
          <p14:tracePt t="14300" x="4697413" y="1608138"/>
          <p14:tracePt t="15470" x="4714875" y="1598613"/>
          <p14:tracePt t="15478" x="4724400" y="1589088"/>
          <p14:tracePt t="15486" x="4732338" y="1589088"/>
          <p14:tracePt t="15500" x="4751388" y="1581150"/>
          <p14:tracePt t="15518" x="4786313" y="1562100"/>
          <p14:tracePt t="15533" x="4795838" y="1554163"/>
          <p14:tracePt t="15566" x="4875213" y="1544638"/>
          <p14:tracePt t="15600" x="5072063" y="1544638"/>
          <p14:tracePt t="15616" x="5116513" y="1544638"/>
          <p14:tracePt t="15633" x="5180013" y="1544638"/>
          <p14:tracePt t="15650" x="5259388" y="1544638"/>
          <p14:tracePt t="15653" x="5340350" y="1554163"/>
          <p14:tracePt t="15666" x="5411788" y="1562100"/>
          <p14:tracePt t="15683" x="5589588" y="1608138"/>
          <p14:tracePt t="15700" x="5786438" y="1633538"/>
          <p14:tracePt t="15717" x="6010275" y="1660525"/>
          <p14:tracePt t="15733" x="6126163" y="1670050"/>
          <p14:tracePt t="15750" x="6224588" y="1670050"/>
          <p14:tracePt t="15766" x="6296025" y="1670050"/>
          <p14:tracePt t="15783" x="6367463" y="1670050"/>
          <p14:tracePt t="15800" x="6438900" y="1643063"/>
          <p14:tracePt t="15816" x="6500813" y="1608138"/>
          <p14:tracePt t="15833" x="6518275" y="1581150"/>
          <p14:tracePt t="16238" x="6527800" y="1581150"/>
          <p14:tracePt t="16246" x="6537325" y="1581150"/>
          <p14:tracePt t="16254" x="6554788" y="1581150"/>
          <p14:tracePt t="16267" x="6581775" y="1581150"/>
          <p14:tracePt t="16284" x="6616700" y="1581150"/>
          <p14:tracePt t="16300" x="6634163" y="1581150"/>
          <p14:tracePt t="16317" x="6670675" y="1581150"/>
          <p14:tracePt t="16350" x="6715125" y="1581150"/>
          <p14:tracePt t="16383" x="6777038" y="1581150"/>
          <p14:tracePt t="16400" x="6823075" y="1581150"/>
          <p14:tracePt t="16416" x="6858000" y="1581150"/>
          <p14:tracePt t="16433" x="6894513" y="1581150"/>
          <p14:tracePt t="16450" x="6938963" y="1571625"/>
          <p14:tracePt t="16466" x="6973888" y="1562100"/>
          <p14:tracePt t="16483" x="7045325" y="1562100"/>
          <p14:tracePt t="16500" x="7153275" y="1562100"/>
          <p14:tracePt t="16517" x="7340600" y="1598613"/>
          <p14:tracePt t="16533" x="7439025" y="1625600"/>
          <p14:tracePt t="16550" x="7518400" y="1625600"/>
          <p14:tracePt t="16566" x="7589838" y="1625600"/>
          <p14:tracePt t="16583" x="7653338" y="1625600"/>
          <p14:tracePt t="16600" x="7688263" y="1625600"/>
          <p14:tracePt t="16616" x="7715250" y="1625600"/>
          <p14:tracePt t="16633" x="7724775" y="1625600"/>
          <p14:tracePt t="16666" x="7732713" y="1625600"/>
          <p14:tracePt t="16870" x="7732713" y="1616075"/>
          <p14:tracePt t="16902" x="7724775" y="1608138"/>
          <p14:tracePt t="16910" x="7715250" y="1598613"/>
          <p14:tracePt t="16918" x="7705725" y="1598613"/>
          <p14:tracePt t="16933" x="7688263" y="1598613"/>
          <p14:tracePt t="16950" x="7661275" y="1589088"/>
          <p14:tracePt t="16966" x="7626350" y="1571625"/>
          <p14:tracePt t="16983" x="7572375" y="1554163"/>
          <p14:tracePt t="16999" x="7510463" y="1536700"/>
          <p14:tracePt t="17016" x="7439025" y="1509713"/>
          <p14:tracePt t="17033" x="7385050" y="1490663"/>
          <p14:tracePt t="17050" x="7340600" y="1490663"/>
          <p14:tracePt t="17066" x="7313613" y="1490663"/>
          <p14:tracePt t="17083" x="7296150" y="1490663"/>
          <p14:tracePt t="17134" x="7286625" y="1490663"/>
          <p14:tracePt t="17151" x="7277100" y="1490663"/>
          <p14:tracePt t="17526" x="7286625" y="1490663"/>
          <p14:tracePt t="17533" x="7323138" y="1509713"/>
          <p14:tracePt t="17550" x="7375525" y="1527175"/>
          <p14:tracePt t="17567" x="7429500" y="1544638"/>
          <p14:tracePt t="17583" x="7466013" y="1544638"/>
          <p14:tracePt t="17616" x="7491413" y="1544638"/>
          <p14:tracePt t="17650" x="7527925" y="1544638"/>
          <p14:tracePt t="17653" x="7537450" y="1544638"/>
          <p14:tracePt t="17670" x="7545388" y="1544638"/>
          <p14:tracePt t="17683" x="7562850" y="1544638"/>
          <p14:tracePt t="17700" x="7581900" y="1544638"/>
          <p14:tracePt t="17717" x="7643813" y="1571625"/>
          <p14:tracePt t="17733" x="7697788" y="1581150"/>
          <p14:tracePt t="17750" x="7786688" y="1608138"/>
          <p14:tracePt t="17766" x="7867650" y="1625600"/>
          <p14:tracePt t="17783" x="7929563" y="1633538"/>
          <p14:tracePt t="17800" x="7974013" y="1633538"/>
          <p14:tracePt t="17816" x="7991475" y="1633538"/>
          <p14:tracePt t="17833" x="8001000" y="1633538"/>
          <p14:tracePt t="17902" x="8010525" y="1633538"/>
          <p14:tracePt t="17910" x="8018463" y="1633538"/>
          <p14:tracePt t="17926" x="8027988" y="1633538"/>
          <p14:tracePt t="17942" x="8045450" y="1625600"/>
          <p14:tracePt t="17950" x="8072438" y="1625600"/>
          <p14:tracePt t="17966" x="8143875" y="1608138"/>
          <p14:tracePt t="17983" x="8242300" y="1589088"/>
          <p14:tracePt t="18000" x="8348663" y="1589088"/>
          <p14:tracePt t="18016" x="8456613" y="1589088"/>
          <p14:tracePt t="18033" x="8528050" y="1589088"/>
          <p14:tracePt t="18050" x="8582025" y="1589088"/>
          <p14:tracePt t="18066" x="8653463" y="1598613"/>
          <p14:tracePt t="18083" x="8715375" y="1608138"/>
          <p14:tracePt t="18100" x="8804275" y="1616075"/>
          <p14:tracePt t="18117" x="8974138" y="1625600"/>
          <p14:tracePt t="18133" x="9055100" y="1625600"/>
          <p14:tracePt t="18150" x="9063038" y="1625600"/>
          <p14:tracePt t="18166" x="9072563" y="1625600"/>
          <p14:tracePt t="18183" x="9082088" y="1625600"/>
          <p14:tracePt t="18206" x="9090025" y="1625600"/>
          <p14:tracePt t="18221" x="9099550" y="1625600"/>
          <p14:tracePt t="18232" x="9117013" y="1625600"/>
          <p14:tracePt t="18250" x="9197975" y="1625600"/>
          <p14:tracePt t="18266" x="9304338" y="1625600"/>
          <p14:tracePt t="18283" x="9412288" y="1625600"/>
          <p14:tracePt t="18300" x="9491663" y="1625600"/>
          <p14:tracePt t="18316" x="9518650" y="1625600"/>
          <p14:tracePt t="18974" x="9510713" y="1625600"/>
          <p14:tracePt t="18982" x="9483725" y="1625600"/>
          <p14:tracePt t="18990" x="9447213" y="1625600"/>
          <p14:tracePt t="18999" x="9412288" y="1625600"/>
          <p14:tracePt t="19017" x="9313863" y="1625600"/>
          <p14:tracePt t="19033" x="9251950" y="1616075"/>
          <p14:tracePt t="19066" x="9188450" y="1598613"/>
          <p14:tracePt t="19100" x="9134475" y="1589088"/>
          <p14:tracePt t="19116" x="9109075" y="1581150"/>
          <p14:tracePt t="19133" x="9072563" y="1581150"/>
          <p14:tracePt t="19149" x="9055100" y="1581150"/>
          <p14:tracePt t="19166" x="9045575" y="1581150"/>
          <p14:tracePt t="19183" x="9037638" y="1581150"/>
          <p14:tracePt t="20326" x="9018588" y="1581150"/>
          <p14:tracePt t="20334" x="9001125" y="1581150"/>
          <p14:tracePt t="20350" x="8974138" y="1581150"/>
          <p14:tracePt t="20366" x="8929688" y="1581150"/>
          <p14:tracePt t="20383" x="8885238" y="1581150"/>
          <p14:tracePt t="20400" x="8858250" y="1581150"/>
          <p14:tracePt t="20416" x="8831263" y="1581150"/>
          <p14:tracePt t="20449" x="8786813" y="1581150"/>
          <p14:tracePt t="20483" x="8742363" y="1598613"/>
          <p14:tracePt t="20499" x="8697913" y="1608138"/>
          <p14:tracePt t="20516" x="8680450" y="1608138"/>
          <p14:tracePt t="20533" x="8653463" y="1608138"/>
          <p14:tracePt t="20549" x="8643938" y="1608138"/>
          <p14:tracePt t="20566" x="8634413" y="1608138"/>
          <p14:tracePt t="20583" x="8626475" y="1608138"/>
          <p14:tracePt t="20616" x="8616950" y="1608138"/>
          <p14:tracePt t="20638" x="8609013" y="1608138"/>
          <p14:tracePt t="20894" x="8599488" y="1608138"/>
          <p14:tracePt t="20901" x="8589963" y="1608138"/>
          <p14:tracePt t="20916" x="8582025" y="1608138"/>
          <p14:tracePt t="20933" x="8562975" y="1608138"/>
          <p14:tracePt t="20949" x="8555038" y="1608138"/>
          <p14:tracePt t="20966" x="8545513" y="1598613"/>
          <p14:tracePt t="20999" x="8537575" y="1598613"/>
          <p14:tracePt t="21214" x="8537575" y="1608138"/>
          <p14:tracePt t="21358" x="8528050" y="1608138"/>
          <p14:tracePt t="21366" x="8510588" y="1608138"/>
          <p14:tracePt t="21382" x="8375650" y="1652588"/>
          <p14:tracePt t="21416" x="7840663" y="1946275"/>
          <p14:tracePt t="21433" x="7518400" y="2160588"/>
          <p14:tracePt t="21449" x="7242175" y="2366963"/>
          <p14:tracePt t="21466" x="7045325" y="2517775"/>
          <p14:tracePt t="21483" x="6956425" y="2589213"/>
          <p14:tracePt t="21499" x="6938963" y="2608263"/>
          <p14:tracePt t="21517" x="6956425" y="2608263"/>
          <p14:tracePt t="21533" x="7037388" y="2581275"/>
          <p14:tracePt t="21549" x="7143750" y="2536825"/>
          <p14:tracePt t="21566" x="7259638" y="2473325"/>
          <p14:tracePt t="21583" x="7419975" y="2384425"/>
          <p14:tracePt t="21599" x="7599363" y="2276475"/>
          <p14:tracePt t="21616" x="7777163" y="2160588"/>
          <p14:tracePt t="21633" x="7939088" y="2027238"/>
          <p14:tracePt t="21649" x="8062913" y="1928813"/>
          <p14:tracePt t="21666" x="8161338" y="1830388"/>
          <p14:tracePt t="21669" x="8205788" y="1795463"/>
          <p14:tracePt t="21683" x="8242300" y="1768475"/>
          <p14:tracePt t="21700" x="8296275" y="1741488"/>
          <p14:tracePt t="21716" x="8331200" y="1724025"/>
          <p14:tracePt t="21806" x="8313738" y="1724025"/>
          <p14:tracePt t="21814" x="8269288" y="1758950"/>
          <p14:tracePt t="21821" x="8197850" y="1839913"/>
          <p14:tracePt t="21833" x="8116888" y="1938338"/>
          <p14:tracePt t="21849" x="7929563" y="2276475"/>
          <p14:tracePt t="21866" x="7796213" y="2527300"/>
          <p14:tracePt t="21883" x="7705725" y="2679700"/>
          <p14:tracePt t="21900" x="7634288" y="2776538"/>
          <p14:tracePt t="21916" x="7581900" y="2830513"/>
          <p14:tracePt t="21933" x="7572375" y="2830513"/>
          <p14:tracePt t="21982" x="7572375" y="2822575"/>
          <p14:tracePt t="21990" x="7599363" y="2795588"/>
          <p14:tracePt t="21999" x="7616825" y="2759075"/>
          <p14:tracePt t="22016" x="7670800" y="2697163"/>
          <p14:tracePt t="22033" x="7697788" y="2652713"/>
          <p14:tracePt t="22050" x="7724775" y="2625725"/>
          <p14:tracePt t="22066" x="7742238" y="2598738"/>
          <p14:tracePt t="22083" x="7742238" y="2589213"/>
          <p14:tracePt t="22206" x="7705725" y="2571750"/>
          <p14:tracePt t="22214" x="7670800" y="2544763"/>
          <p14:tracePt t="22222" x="7626350" y="2527300"/>
          <p14:tracePt t="22233" x="7581900" y="2500313"/>
          <p14:tracePt t="22250" x="7483475" y="2455863"/>
          <p14:tracePt t="22266" x="7323138" y="2428875"/>
          <p14:tracePt t="22283" x="7153275" y="2411413"/>
          <p14:tracePt t="22300" x="6965950" y="2419350"/>
          <p14:tracePt t="22316" x="6786563" y="2500313"/>
          <p14:tracePt t="22333" x="6537325" y="2608263"/>
          <p14:tracePt t="22350" x="6340475" y="2679700"/>
          <p14:tracePt t="22366" x="6161088" y="2670175"/>
          <p14:tracePt t="22383" x="6054725" y="2625725"/>
          <p14:tracePt t="22400" x="5946775" y="2625725"/>
          <p14:tracePt t="22416" x="5776913" y="2652713"/>
          <p14:tracePt t="22433" x="5599113" y="2741613"/>
          <p14:tracePt t="22450" x="5429250" y="2840038"/>
          <p14:tracePt t="22466" x="5224463" y="2946400"/>
          <p14:tracePt t="22483" x="4965700" y="3027363"/>
          <p14:tracePt t="22500" x="4714875" y="3062288"/>
          <p14:tracePt t="22516" x="4527550" y="3071813"/>
          <p14:tracePt t="22533" x="4205288" y="3098800"/>
          <p14:tracePt t="22550" x="3965575" y="3089275"/>
          <p14:tracePt t="22566" x="3759200" y="3044825"/>
          <p14:tracePt t="22583" x="3625850" y="3009900"/>
          <p14:tracePt t="22600" x="3509963" y="2965450"/>
          <p14:tracePt t="22616" x="3402013" y="2919413"/>
          <p14:tracePt t="22633" x="3295650" y="2901950"/>
          <p14:tracePt t="22650" x="3179763" y="2894013"/>
          <p14:tracePt t="22666" x="3081338" y="2874963"/>
          <p14:tracePt t="22670" x="3054350" y="2874963"/>
          <p14:tracePt t="22683" x="3044825" y="2874963"/>
          <p14:tracePt t="22700" x="3027363" y="2874963"/>
          <p14:tracePt t="22774" x="3027363" y="2867025"/>
          <p14:tracePt t="22782" x="3036888" y="2857500"/>
          <p14:tracePt t="22791" x="3044825" y="2840038"/>
          <p14:tracePt t="22799" x="3062288" y="2813050"/>
          <p14:tracePt t="22816" x="3089275" y="2751138"/>
          <p14:tracePt t="22833" x="3116263" y="2679700"/>
          <p14:tracePt t="22850" x="3133725" y="2616200"/>
          <p14:tracePt t="22866" x="3133725" y="2544763"/>
          <p14:tracePt t="22883" x="3133725" y="2490788"/>
          <p14:tracePt t="22900" x="3089275" y="2446338"/>
          <p14:tracePt t="22916" x="3017838" y="2419350"/>
          <p14:tracePt t="22933" x="2884488" y="2393950"/>
          <p14:tracePt t="22949" x="2803525" y="2393950"/>
          <p14:tracePt t="22966" x="2714625" y="2401888"/>
          <p14:tracePt t="22983" x="2608263" y="2482850"/>
          <p14:tracePt t="22999" x="2527300" y="2554288"/>
          <p14:tracePt t="23016" x="2527300" y="2608263"/>
          <p14:tracePt t="23033" x="2562225" y="2670175"/>
          <p14:tracePt t="23050" x="2660650" y="2741613"/>
          <p14:tracePt t="23066" x="2741613" y="2776538"/>
          <p14:tracePt t="23083" x="2840038" y="2813050"/>
          <p14:tracePt t="23100" x="2946400" y="2830513"/>
          <p14:tracePt t="23116" x="3017838" y="2840038"/>
          <p14:tracePt t="23133" x="3170238" y="2840038"/>
          <p14:tracePt t="23150" x="3286125" y="2795588"/>
          <p14:tracePt t="23166" x="3402013" y="2732088"/>
          <p14:tracePt t="23183" x="3490913" y="2670175"/>
          <p14:tracePt t="23200" x="3554413" y="2608263"/>
          <p14:tracePt t="23216" x="3554413" y="2554288"/>
          <p14:tracePt t="23233" x="3554413" y="2482850"/>
          <p14:tracePt t="23249" x="3527425" y="2428875"/>
          <p14:tracePt t="23266" x="3446463" y="2374900"/>
          <p14:tracePt t="23283" x="3375025" y="2347913"/>
          <p14:tracePt t="23300" x="3330575" y="2339975"/>
          <p14:tracePt t="23316" x="3303588" y="2339975"/>
          <p14:tracePt t="23333" x="3286125" y="2339975"/>
          <p14:tracePt t="23349" x="3276600" y="2339975"/>
          <p14:tracePt t="23366" x="3259138" y="2339975"/>
          <p14:tracePt t="23558" x="3259138" y="2347913"/>
          <p14:tracePt t="23566" x="3259138" y="2366963"/>
          <p14:tracePt t="23583" x="3259138" y="2411413"/>
          <p14:tracePt t="23599" x="3259138" y="2455863"/>
          <p14:tracePt t="23616" x="3259138" y="2500313"/>
          <p14:tracePt t="23633" x="3268663" y="2536825"/>
          <p14:tracePt t="23649" x="3303588" y="2581275"/>
          <p14:tracePt t="23666" x="3340100" y="2608263"/>
          <p14:tracePt t="23683" x="3367088" y="2633663"/>
          <p14:tracePt t="23687" x="3375025" y="2643188"/>
          <p14:tracePt t="23718" x="3384550" y="2643188"/>
          <p14:tracePt t="23726" x="3394075" y="2643188"/>
          <p14:tracePt t="23919" x="3384550" y="2643188"/>
          <p14:tracePt t="23942" x="3375025" y="2643188"/>
          <p14:tracePt t="24214" x="3375025" y="2633663"/>
          <p14:tracePt t="24222" x="3375025" y="2625725"/>
          <p14:tracePt t="24233" x="3375025" y="2608263"/>
          <p14:tracePt t="24250" x="3375025" y="2562225"/>
          <p14:tracePt t="24266" x="3375025" y="2517775"/>
          <p14:tracePt t="24283" x="3357563" y="2482850"/>
          <p14:tracePt t="24316" x="3322638" y="2419350"/>
          <p14:tracePt t="24349" x="3268663" y="2374900"/>
          <p14:tracePt t="24366" x="3259138" y="2366963"/>
          <p14:tracePt t="24383" x="3251200" y="2366963"/>
          <p14:tracePt t="24399" x="3241675" y="2357438"/>
          <p14:tracePt t="24416" x="3224213" y="2357438"/>
          <p14:tracePt t="24433" x="3205163" y="2357438"/>
          <p14:tracePt t="24449" x="3187700" y="2339975"/>
          <p14:tracePt t="24466" x="3152775" y="2330450"/>
          <p14:tracePt t="24483" x="3108325" y="2303463"/>
          <p14:tracePt t="24499" x="3062288" y="2286000"/>
          <p14:tracePt t="24516" x="3009900" y="2276475"/>
          <p14:tracePt t="24533" x="2973388" y="2259013"/>
          <p14:tracePt t="24549" x="2938463" y="2251075"/>
          <p14:tracePt t="24566" x="2901950" y="2251075"/>
          <p14:tracePt t="24582" x="2867025" y="2251075"/>
          <p14:tracePt t="24599" x="2813050" y="2251075"/>
          <p14:tracePt t="24616" x="2776538" y="2251075"/>
          <p14:tracePt t="24633" x="2732088" y="2259013"/>
          <p14:tracePt t="24649" x="2687638" y="2276475"/>
          <p14:tracePt t="24666" x="2616200" y="2330450"/>
          <p14:tracePt t="24683" x="2517775" y="2384425"/>
          <p14:tracePt t="24687" x="2455863" y="2419350"/>
          <p14:tracePt t="24699" x="2393950" y="2455863"/>
          <p14:tracePt t="24716" x="2295525" y="2536825"/>
          <p14:tracePt t="24733" x="2241550" y="2687638"/>
          <p14:tracePt t="24749" x="2241550" y="2795588"/>
          <p14:tracePt t="24766" x="2241550" y="2884488"/>
          <p14:tracePt t="24782" x="2286000" y="2973388"/>
          <p14:tracePt t="24799" x="2347913" y="3036888"/>
          <p14:tracePt t="24816" x="2411413" y="3098800"/>
          <p14:tracePt t="24833" x="2509838" y="3143250"/>
          <p14:tracePt t="24849" x="2608263" y="3179763"/>
          <p14:tracePt t="24866" x="2697163" y="3205163"/>
          <p14:tracePt t="24883" x="2776538" y="3214688"/>
          <p14:tracePt t="24900" x="2830513" y="3214688"/>
          <p14:tracePt t="24916" x="2884488" y="3197225"/>
          <p14:tracePt t="24933" x="2955925" y="3170238"/>
          <p14:tracePt t="24949" x="3000375" y="3143250"/>
          <p14:tracePt t="24966" x="3036888" y="3125788"/>
          <p14:tracePt t="24983" x="3089275" y="3098800"/>
          <p14:tracePt t="24999" x="3133725" y="3071813"/>
          <p14:tracePt t="25016" x="3170238" y="3036888"/>
          <p14:tracePt t="25033" x="3214688" y="3009900"/>
          <p14:tracePt t="25049" x="3268663" y="2990850"/>
          <p14:tracePt t="25066" x="3330575" y="2955925"/>
          <p14:tracePt t="25083" x="3367088" y="2911475"/>
          <p14:tracePt t="25099" x="3394075" y="2847975"/>
          <p14:tracePt t="25116" x="3419475" y="2768600"/>
          <p14:tracePt t="25133" x="3419475" y="2660650"/>
          <p14:tracePt t="25149" x="3419475" y="2589213"/>
          <p14:tracePt t="25166" x="3402013" y="2509838"/>
          <p14:tracePt t="25183" x="3348038" y="2419350"/>
          <p14:tracePt t="25199" x="3276600" y="2357438"/>
          <p14:tracePt t="25216" x="3241675" y="2330450"/>
          <p14:tracePt t="25233" x="3197225" y="2322513"/>
          <p14:tracePt t="25249" x="3160713" y="2312988"/>
          <p14:tracePt t="25266" x="3108325" y="2303463"/>
          <p14:tracePt t="25283" x="3036888" y="2295525"/>
          <p14:tracePt t="25299" x="2938463" y="2268538"/>
          <p14:tracePt t="25316" x="2840038" y="2251075"/>
          <p14:tracePt t="25333" x="2724150" y="2214563"/>
          <p14:tracePt t="25349" x="2679700" y="2197100"/>
          <p14:tracePt t="25366" x="2633663" y="2197100"/>
          <p14:tracePt t="25383" x="2589213" y="2224088"/>
          <p14:tracePt t="25399" x="2509838" y="2303463"/>
          <p14:tracePt t="25416" x="2446338" y="2419350"/>
          <p14:tracePt t="25433" x="2401888" y="2517775"/>
          <p14:tracePt t="25449" x="2384425" y="2598738"/>
          <p14:tracePt t="25466" x="2366963" y="2660650"/>
          <p14:tracePt t="25483" x="2366963" y="2724150"/>
          <p14:tracePt t="25499" x="2366963" y="2776538"/>
          <p14:tracePt t="25516" x="2366963" y="2830513"/>
          <p14:tracePt t="25533" x="2393950" y="2901950"/>
          <p14:tracePt t="25549" x="2419350" y="2938463"/>
          <p14:tracePt t="25566" x="2455863" y="2955925"/>
          <p14:tracePt t="25583" x="2482850" y="2973388"/>
          <p14:tracePt t="25599" x="2517775" y="3000375"/>
          <p14:tracePt t="25616" x="2571750" y="3044825"/>
          <p14:tracePt t="25633" x="2633663" y="3081338"/>
          <p14:tracePt t="25649" x="2697163" y="3098800"/>
          <p14:tracePt t="25666" x="2751138" y="3108325"/>
          <p14:tracePt t="25683" x="2786063" y="3108325"/>
          <p14:tracePt t="25686" x="2803525" y="3108325"/>
          <p14:tracePt t="25699" x="2813050" y="3108325"/>
          <p14:tracePt t="25717" x="2847975" y="3089275"/>
          <p14:tracePt t="25733" x="2894013" y="3081338"/>
          <p14:tracePt t="25749" x="2911475" y="3071813"/>
          <p14:tracePt t="25766" x="2946400" y="3062288"/>
          <p14:tracePt t="25783" x="2982913" y="3044825"/>
          <p14:tracePt t="25799" x="3017838" y="3017838"/>
          <p14:tracePt t="25816" x="3062288" y="2990850"/>
          <p14:tracePt t="25833" x="3108325" y="2965450"/>
          <p14:tracePt t="25849" x="3143250" y="2938463"/>
          <p14:tracePt t="25866" x="3179763" y="2911475"/>
          <p14:tracePt t="25883" x="3214688" y="2894013"/>
          <p14:tracePt t="25899" x="3232150" y="2874963"/>
          <p14:tracePt t="25916" x="3241675" y="2857500"/>
          <p14:tracePt t="25933" x="3259138" y="2803525"/>
          <p14:tracePt t="25949" x="3259138" y="2768600"/>
          <p14:tracePt t="25966" x="3259138" y="2724150"/>
          <p14:tracePt t="25983" x="3259138" y="2714625"/>
          <p14:tracePt t="25999" x="3259138" y="2705100"/>
          <p14:tracePt t="26016" x="3259138" y="2697163"/>
          <p14:tracePt t="26062" x="3259138" y="2687638"/>
          <p14:tracePt t="26078" x="3259138" y="2679700"/>
          <p14:tracePt t="26086" x="3259138" y="2660650"/>
          <p14:tracePt t="26102" x="3259138" y="2652713"/>
          <p14:tracePt t="26116" x="3259138" y="2643188"/>
          <p14:tracePt t="26133" x="3259138" y="2616200"/>
          <p14:tracePt t="26149" x="3259138" y="2608263"/>
          <p14:tracePt t="26166" x="3259138" y="2598738"/>
          <p14:tracePt t="26199" x="3259138" y="2589213"/>
          <p14:tracePt t="26216" x="3259138" y="2581275"/>
          <p14:tracePt t="26238" x="3251200" y="2571750"/>
          <p14:tracePt t="26249" x="3241675" y="2554288"/>
          <p14:tracePt t="26266" x="3214688" y="2527300"/>
          <p14:tracePt t="26283" x="3187700" y="2517775"/>
          <p14:tracePt t="26299" x="3152775" y="2490788"/>
          <p14:tracePt t="26316" x="3116263" y="2473325"/>
          <p14:tracePt t="26333" x="3062288" y="2455863"/>
          <p14:tracePt t="26349" x="3027363" y="2428875"/>
          <p14:tracePt t="26366" x="2982913" y="2401888"/>
          <p14:tracePt t="26383" x="2911475" y="2366963"/>
          <p14:tracePt t="26399" x="2847975" y="2339975"/>
          <p14:tracePt t="26416" x="2795588" y="2303463"/>
          <p14:tracePt t="26433" x="2741613" y="2286000"/>
          <p14:tracePt t="26449" x="2705100" y="2276475"/>
          <p14:tracePt t="26466" x="2679700" y="2276475"/>
          <p14:tracePt t="26483" x="2660650" y="2276475"/>
          <p14:tracePt t="26499" x="2633663" y="2276475"/>
          <p14:tracePt t="26516" x="2598738" y="2276475"/>
          <p14:tracePt t="26534" x="2401888" y="2401888"/>
          <p14:tracePt t="26549" x="2286000" y="2509838"/>
          <p14:tracePt t="26566" x="2205038" y="2608263"/>
          <p14:tracePt t="26583" x="2152650" y="2714625"/>
          <p14:tracePt t="26599" x="2143125" y="2786063"/>
          <p14:tracePt t="26616" x="2143125" y="2830513"/>
          <p14:tracePt t="26633" x="2143125" y="2857500"/>
          <p14:tracePt t="26649" x="2179638" y="2901950"/>
          <p14:tracePt t="26666" x="2251075" y="2955925"/>
          <p14:tracePt t="26683" x="2393950" y="3009900"/>
          <p14:tracePt t="26687" x="2473325" y="3054350"/>
          <p14:tracePt t="26699" x="2562225" y="3089275"/>
          <p14:tracePt t="26716" x="2714625" y="3143250"/>
          <p14:tracePt t="26733" x="2911475" y="3214688"/>
          <p14:tracePt t="26749" x="3071813" y="3241675"/>
          <p14:tracePt t="26766" x="3232150" y="3241675"/>
          <p14:tracePt t="26783" x="3330575" y="3232150"/>
          <p14:tracePt t="26799" x="3394075" y="3197225"/>
          <p14:tracePt t="26816" x="3438525" y="3152775"/>
          <p14:tracePt t="26832" x="3482975" y="3116263"/>
          <p14:tracePt t="26849" x="3500438" y="3062288"/>
          <p14:tracePt t="26866" x="3500438" y="3017838"/>
          <p14:tracePt t="26882" x="3500438" y="2965450"/>
          <p14:tracePt t="26899" x="3500438" y="2911475"/>
          <p14:tracePt t="26916" x="3500438" y="2830513"/>
          <p14:tracePt t="26933" x="3455988" y="2705100"/>
          <p14:tracePt t="26949" x="3429000" y="2670175"/>
          <p14:tracePt t="26966" x="3411538" y="2633663"/>
          <p14:tracePt t="26983" x="3394075" y="2608263"/>
          <p14:tracePt t="26999" x="3367088" y="2571750"/>
          <p14:tracePt t="27016" x="3340100" y="2527300"/>
          <p14:tracePt t="27033" x="3295650" y="2500313"/>
          <p14:tracePt t="27049" x="3232150" y="2455863"/>
          <p14:tracePt t="27066" x="3179763" y="2428875"/>
          <p14:tracePt t="27083" x="3133725" y="2401888"/>
          <p14:tracePt t="27099" x="3108325" y="2393950"/>
          <p14:tracePt t="27116" x="3089275" y="2384425"/>
          <p14:tracePt t="27133" x="3071813" y="2384425"/>
          <p14:tracePt t="27686" x="3071813" y="2393950"/>
          <p14:tracePt t="27694" x="3062288" y="2401888"/>
          <p14:tracePt t="27702" x="3054350" y="2411413"/>
          <p14:tracePt t="27717" x="3054350" y="2428875"/>
          <p14:tracePt t="27734" x="3017838" y="2446338"/>
          <p14:tracePt t="27750" x="2990850" y="2473325"/>
          <p14:tracePt t="27782" x="2965450" y="2490788"/>
          <p14:tracePt t="27816" x="2928938" y="2517775"/>
          <p14:tracePt t="27833" x="2894013" y="2544763"/>
          <p14:tracePt t="27849" x="2857500" y="2581275"/>
          <p14:tracePt t="27866" x="2840038" y="2608263"/>
          <p14:tracePt t="27883" x="2830513" y="2616200"/>
          <p14:tracePt t="27899" x="2822575" y="2616200"/>
          <p14:tracePt t="27958" x="2822575" y="2625725"/>
          <p14:tracePt t="28134" x="2813050" y="2616200"/>
          <p14:tracePt t="28142" x="2813050" y="2608263"/>
          <p14:tracePt t="28150" x="2803525" y="2608263"/>
          <p14:tracePt t="28166" x="2776538" y="2562225"/>
          <p14:tracePt t="28182" x="2768600" y="2527300"/>
          <p14:tracePt t="28199" x="2741613" y="2482850"/>
          <p14:tracePt t="28216" x="2741613" y="2438400"/>
          <p14:tracePt t="28233" x="2732088" y="2401888"/>
          <p14:tracePt t="28249" x="2732088" y="2393950"/>
          <p14:tracePt t="28266" x="2732088" y="2374900"/>
          <p14:tracePt t="28283" x="2732088" y="2357438"/>
          <p14:tracePt t="28299" x="2776538" y="2322513"/>
          <p14:tracePt t="28316" x="2919413" y="2268538"/>
          <p14:tracePt t="28333" x="3286125" y="2214563"/>
          <p14:tracePt t="28349" x="3419475" y="2205038"/>
          <p14:tracePt t="28366" x="3482975" y="2205038"/>
          <p14:tracePt t="28382" x="3527425" y="2224088"/>
          <p14:tracePt t="28399" x="3536950" y="2330450"/>
          <p14:tracePt t="28416" x="3536950" y="2473325"/>
          <p14:tracePt t="28433" x="3517900" y="2608263"/>
          <p14:tracePt t="28449" x="3509963" y="2660650"/>
          <p14:tracePt t="28466" x="3500438" y="2670175"/>
          <p14:tracePt t="28482" x="3500438" y="2679700"/>
          <p14:tracePt t="28558" x="3490913" y="2679700"/>
          <p14:tracePt t="28647" x="3473450" y="2679700"/>
          <p14:tracePt t="28654" x="3455988" y="2679700"/>
          <p14:tracePt t="28669" x="3402013" y="2679700"/>
          <p14:tracePt t="28682" x="3375025" y="2679700"/>
          <p14:tracePt t="28699" x="3322638" y="2670175"/>
          <p14:tracePt t="28703" x="3295650" y="2660650"/>
          <p14:tracePt t="28716" x="3268663" y="2660650"/>
          <p14:tracePt t="28733" x="3205163" y="2660650"/>
          <p14:tracePt t="28749" x="3152775" y="2660650"/>
          <p14:tracePt t="28766" x="3089275" y="2670175"/>
          <p14:tracePt t="28782" x="3054350" y="2724150"/>
          <p14:tracePt t="28799" x="3009900" y="2786063"/>
          <p14:tracePt t="28816" x="2982913" y="2847975"/>
          <p14:tracePt t="28832" x="2965450" y="2874963"/>
          <p14:tracePt t="28849" x="2965450" y="2884488"/>
          <p14:tracePt t="28866" x="2955925" y="2894013"/>
          <p14:tracePt t="28899" x="2955925" y="2901950"/>
          <p14:tracePt t="29014" x="2955925" y="2911475"/>
          <p14:tracePt t="29990" x="2955925" y="2919413"/>
          <p14:tracePt t="29998" x="2946400" y="2928938"/>
          <p14:tracePt t="30006" x="2938463" y="2938463"/>
          <p14:tracePt t="30016" x="2928938" y="2946400"/>
          <p14:tracePt t="30033" x="2919413" y="2965450"/>
          <p14:tracePt t="30049" x="2901950" y="2982913"/>
          <p14:tracePt t="30082" x="2874963" y="3054350"/>
          <p14:tracePt t="30116" x="2857500" y="3089275"/>
          <p14:tracePt t="30230" x="2847975" y="3089275"/>
          <p14:tracePt t="30238" x="2840038" y="3089275"/>
          <p14:tracePt t="30249" x="2822575" y="3089275"/>
          <p14:tracePt t="30266" x="2751138" y="3089275"/>
          <p14:tracePt t="30283" x="2652713" y="3089275"/>
          <p14:tracePt t="30299" x="2517775" y="3089275"/>
          <p14:tracePt t="30316" x="2401888" y="3089275"/>
          <p14:tracePt t="30333" x="2295525" y="3089275"/>
          <p14:tracePt t="30349" x="2143125" y="3170238"/>
          <p14:tracePt t="30366" x="2009775" y="3268663"/>
          <p14:tracePt t="30382" x="1901825" y="3348038"/>
          <p14:tracePt t="30399" x="1795463" y="3419475"/>
          <p14:tracePt t="30416" x="1731963" y="3455988"/>
          <p14:tracePt t="30432" x="1714500" y="3482975"/>
          <p14:tracePt t="30449" x="1697038" y="3500438"/>
          <p14:tracePt t="30542" x="1697038" y="3509963"/>
          <p14:tracePt t="30662" x="1704975" y="3509963"/>
          <p14:tracePt t="30678" x="1714500" y="3509963"/>
          <p14:tracePt t="30687" x="1714500" y="3500438"/>
          <p14:tracePt t="30699" x="1724025" y="3500438"/>
          <p14:tracePt t="30716" x="1731963" y="3490913"/>
          <p14:tracePt t="30733" x="1776413" y="3465513"/>
          <p14:tracePt t="30749" x="1847850" y="3411538"/>
          <p14:tracePt t="30766" x="1919288" y="3375025"/>
          <p14:tracePt t="30782" x="1938338" y="3367088"/>
          <p14:tracePt t="30799" x="1946275" y="3367088"/>
          <p14:tracePt t="30816" x="1955800" y="3357563"/>
          <p14:tracePt t="30832" x="1965325" y="3357563"/>
          <p14:tracePt t="30849" x="1990725" y="3340100"/>
          <p14:tracePt t="30866" x="2027238" y="3340100"/>
          <p14:tracePt t="30883" x="2098675" y="3322638"/>
          <p14:tracePt t="30899" x="2152650" y="3313113"/>
          <p14:tracePt t="30916" x="2187575" y="3295650"/>
          <p14:tracePt t="30933" x="2232025" y="3286125"/>
          <p14:tracePt t="30949" x="2251075" y="3276600"/>
          <p14:tracePt t="30966" x="2268538" y="3276600"/>
          <p14:tracePt t="30982" x="2286000" y="3276600"/>
          <p14:tracePt t="30999" x="2312988" y="3276600"/>
          <p14:tracePt t="31016" x="2357438" y="3268663"/>
          <p14:tracePt t="31032" x="2374900" y="3259138"/>
          <p14:tracePt t="31049" x="2419350" y="3241675"/>
          <p14:tracePt t="31066" x="2455863" y="3214688"/>
          <p14:tracePt t="31082" x="2490788" y="3187700"/>
          <p14:tracePt t="31099" x="2517775" y="3179763"/>
          <p14:tracePt t="31116" x="2544763" y="3160713"/>
          <p14:tracePt t="31133" x="2571750" y="3143250"/>
          <p14:tracePt t="31166" x="2581275" y="3125788"/>
          <p14:tracePt t="31183" x="2581275" y="3116263"/>
          <p14:tracePt t="31238" x="2589213" y="3116263"/>
          <p14:tracePt t="31246" x="2598738" y="3108325"/>
          <p14:tracePt t="31262" x="2608263" y="3098800"/>
          <p14:tracePt t="31278" x="2625725" y="3089275"/>
          <p14:tracePt t="31294" x="2633663" y="3081338"/>
          <p14:tracePt t="31534" x="2633663" y="3089275"/>
          <p14:tracePt t="31542" x="2633663" y="3098800"/>
          <p14:tracePt t="31558" x="2625725" y="3108325"/>
          <p14:tracePt t="31566" x="2616200" y="3108325"/>
          <p14:tracePt t="31582" x="2598738" y="3125788"/>
          <p14:tracePt t="31599" x="2544763" y="3152775"/>
          <p14:tracePt t="31616" x="2473325" y="3214688"/>
          <p14:tracePt t="31633" x="2411413" y="3268663"/>
          <p14:tracePt t="31649" x="2330450" y="3322638"/>
          <p14:tracePt t="31666" x="2276475" y="3357563"/>
          <p14:tracePt t="31682" x="2232025" y="3367088"/>
          <p14:tracePt t="31699" x="2187575" y="3384550"/>
          <p14:tracePt t="31716" x="2160588" y="3384550"/>
          <p14:tracePt t="31720" x="2143125" y="3394075"/>
          <p14:tracePt t="31733" x="2108200" y="3402013"/>
          <p14:tracePt t="31750" x="2000250" y="3465513"/>
          <p14:tracePt t="31766" x="1901825" y="3509963"/>
          <p14:tracePt t="31782" x="1812925" y="3527425"/>
          <p14:tracePt t="31799" x="1751013" y="3536950"/>
          <p14:tracePt t="31816" x="1687513" y="3544888"/>
          <p14:tracePt t="31832" x="1643063" y="3554413"/>
          <p14:tracePt t="31849" x="1625600" y="3554413"/>
          <p14:tracePt t="31866" x="1608138" y="3554413"/>
          <p14:tracePt t="31883" x="1598613" y="3554413"/>
          <p14:tracePt t="31899" x="1589088" y="3554413"/>
          <p14:tracePt t="31916" x="1571625" y="3571875"/>
          <p14:tracePt t="31933" x="1473200" y="3660775"/>
          <p14:tracePt t="31949" x="1374775" y="3759200"/>
          <p14:tracePt t="31966" x="1258888" y="3894138"/>
          <p14:tracePt t="31983" x="1187450" y="4000500"/>
          <p14:tracePt t="31999" x="1152525" y="4071938"/>
          <p14:tracePt t="32016" x="1133475" y="4116388"/>
          <p14:tracePt t="32032" x="1133475" y="4133850"/>
          <p14:tracePt t="32049" x="1133475" y="4143375"/>
          <p14:tracePt t="32082" x="1133475" y="4152900"/>
          <p14:tracePt t="32438" x="1133475" y="4143375"/>
          <p14:tracePt t="32446" x="1152525" y="4125913"/>
          <p14:tracePt t="32454" x="1179513" y="4098925"/>
          <p14:tracePt t="32466" x="1223963" y="4062413"/>
          <p14:tracePt t="32483" x="1303338" y="3990975"/>
          <p14:tracePt t="32499" x="1446213" y="3884613"/>
          <p14:tracePt t="32534" x="1768475" y="3616325"/>
          <p14:tracePt t="32566" x="1982788" y="3384550"/>
          <p14:tracePt t="32583" x="2108200" y="3276600"/>
          <p14:tracePt t="32599" x="2214563" y="3214688"/>
          <p14:tracePt t="32616" x="2295525" y="3160713"/>
          <p14:tracePt t="32632" x="2347913" y="3152775"/>
          <p14:tracePt t="32649" x="2393950" y="3143250"/>
          <p14:tracePt t="32666" x="2419350" y="3143250"/>
          <p14:tracePt t="32683" x="2428875" y="3143250"/>
          <p14:tracePt t="32699" x="2438400" y="3143250"/>
          <p14:tracePt t="32716" x="2455863" y="3143250"/>
          <p14:tracePt t="32733" x="2517775" y="3133725"/>
          <p14:tracePt t="32749" x="2562225" y="3116263"/>
          <p14:tracePt t="32766" x="2608263" y="3098800"/>
          <p14:tracePt t="32782" x="2643188" y="3081338"/>
          <p14:tracePt t="32799" x="2652713" y="3071813"/>
          <p14:tracePt t="32902" x="2660650" y="3071813"/>
          <p14:tracePt t="32910" x="2670175" y="3062288"/>
          <p14:tracePt t="32926" x="2679700" y="3062288"/>
          <p14:tracePt t="32934" x="2687638" y="3062288"/>
          <p14:tracePt t="32949" x="2741613" y="3071813"/>
          <p14:tracePt t="32966" x="2813050" y="3098800"/>
          <p14:tracePt t="32983" x="2840038" y="3108325"/>
          <p14:tracePt t="32999" x="2857500" y="3108325"/>
          <p14:tracePt t="33016" x="2874963" y="3108325"/>
          <p14:tracePt t="33032" x="2884488" y="3108325"/>
          <p14:tracePt t="33102" x="2901950" y="3098800"/>
          <p14:tracePt t="33110" x="2911475" y="3081338"/>
          <p14:tracePt t="33118" x="2928938" y="3062288"/>
          <p14:tracePt t="33132" x="2938463" y="3044825"/>
          <p14:tracePt t="33149" x="2946400" y="2973388"/>
          <p14:tracePt t="33165" x="2946400" y="2928938"/>
          <p14:tracePt t="33182" x="2938463" y="2894013"/>
          <p14:tracePt t="33198" x="2911475" y="2874963"/>
          <p14:tracePt t="33215" x="2874963" y="2857500"/>
          <p14:tracePt t="33232" x="2840038" y="2847975"/>
          <p14:tracePt t="33249" x="2803525" y="2847975"/>
          <p14:tracePt t="33266" x="2768600" y="2874963"/>
          <p14:tracePt t="33282" x="2697163" y="2982913"/>
          <p14:tracePt t="33299" x="2660650" y="3125788"/>
          <p14:tracePt t="33316" x="2652713" y="3232150"/>
          <p14:tracePt t="33334" x="2660650" y="3340100"/>
          <p14:tracePt t="33349" x="2714625" y="3375025"/>
          <p14:tracePt t="33366" x="2768600" y="3402013"/>
          <p14:tracePt t="33382" x="2847975" y="3411538"/>
          <p14:tracePt t="33399" x="2911475" y="3411538"/>
          <p14:tracePt t="33416" x="2982913" y="3367088"/>
          <p14:tracePt t="33432" x="3044825" y="3295650"/>
          <p14:tracePt t="33449" x="3108325" y="3197225"/>
          <p14:tracePt t="33466" x="3160713" y="3089275"/>
          <p14:tracePt t="33482" x="3187700" y="3000375"/>
          <p14:tracePt t="33499" x="3187700" y="2919413"/>
          <p14:tracePt t="33516" x="3187700" y="2867025"/>
          <p14:tracePt t="33533" x="3133725" y="2822575"/>
          <p14:tracePt t="33549" x="3098800" y="2813050"/>
          <p14:tracePt t="33566" x="3081338" y="2813050"/>
          <p14:tracePt t="33958" x="3089275" y="2813050"/>
          <p14:tracePt t="33966" x="3098800" y="2813050"/>
          <p14:tracePt t="33974" x="3108325" y="2813050"/>
          <p14:tracePt t="33990" x="3116263" y="2830513"/>
          <p14:tracePt t="34006" x="3116263" y="2840038"/>
          <p14:tracePt t="34358" x="3125788" y="2840038"/>
          <p14:tracePt t="34654" x="3125788" y="2857500"/>
          <p14:tracePt t="34662" x="3125788" y="2884488"/>
          <p14:tracePt t="34670" x="3125788" y="2919413"/>
          <p14:tracePt t="34683" x="3125788" y="2955925"/>
          <p14:tracePt t="34699" x="3089275" y="3044825"/>
          <p14:tracePt t="34716" x="3054350" y="3160713"/>
          <p14:tracePt t="34749" x="3000375" y="3429000"/>
          <p14:tracePt t="34783" x="2990850" y="3517900"/>
          <p14:tracePt t="34799" x="2982913" y="3527425"/>
          <p14:tracePt t="34942" x="2982913" y="3536950"/>
          <p14:tracePt t="34952" x="2982913" y="3544888"/>
          <p14:tracePt t="34958" x="2982913" y="3554413"/>
          <p14:tracePt t="34968" x="2982913" y="3562350"/>
          <p14:tracePt t="34982" x="2973388" y="3571875"/>
          <p14:tracePt t="34999" x="2973388" y="3581400"/>
          <p14:tracePt t="35151" x="2973388" y="3598863"/>
          <p14:tracePt t="35158" x="2965450" y="3608388"/>
          <p14:tracePt t="35166" x="2965450" y="3633788"/>
          <p14:tracePt t="35182" x="2946400" y="3741738"/>
          <p14:tracePt t="35199" x="2946400" y="3875088"/>
          <p14:tracePt t="35215" x="2946400" y="4010025"/>
          <p14:tracePt t="35232" x="2946400" y="4116388"/>
          <p14:tracePt t="35249" x="2946400" y="4179888"/>
          <p14:tracePt t="35266" x="2946400" y="4205288"/>
          <p14:tracePt t="35502" x="2938463" y="4214813"/>
          <p14:tracePt t="35550" x="2938463" y="4197350"/>
          <p14:tracePt t="35558" x="2938463" y="4152900"/>
          <p14:tracePt t="35566" x="2938463" y="4081463"/>
          <p14:tracePt t="35582" x="2938463" y="3965575"/>
          <p14:tracePt t="35599" x="2938463" y="3830638"/>
          <p14:tracePt t="35616" x="2982913" y="3714750"/>
          <p14:tracePt t="35632" x="3054350" y="3598863"/>
          <p14:tracePt t="35649" x="3116263" y="3517900"/>
          <p14:tracePt t="35665" x="3179763" y="3490913"/>
          <p14:tracePt t="35682" x="3214688" y="3473450"/>
          <p14:tracePt t="35699" x="3241675" y="3446463"/>
          <p14:tracePt t="35716" x="3330575" y="3446463"/>
          <p14:tracePt t="35733" x="3705225" y="3473450"/>
          <p14:tracePt t="35749" x="3929063" y="3490913"/>
          <p14:tracePt t="35766" x="4108450" y="3500438"/>
          <p14:tracePt t="35782" x="4286250" y="3527425"/>
          <p14:tracePt t="35799" x="4438650" y="3554413"/>
          <p14:tracePt t="35815" x="4527550" y="3581400"/>
          <p14:tracePt t="35832" x="4562475" y="3608388"/>
          <p14:tracePt t="35849" x="4581525" y="3616325"/>
          <p14:tracePt t="35866" x="4581525" y="3625850"/>
          <p14:tracePt t="35882" x="4589463" y="3625850"/>
          <p14:tracePt t="35899" x="4608513" y="3633788"/>
          <p14:tracePt t="35916" x="4625975" y="3633788"/>
          <p14:tracePt t="35932" x="4643438" y="3633788"/>
          <p14:tracePt t="36822" x="4643438" y="3643313"/>
          <p14:tracePt t="36838" x="4643438" y="3652838"/>
          <p14:tracePt t="36846" x="4643438" y="3660775"/>
          <p14:tracePt t="36878" x="4633913" y="3660775"/>
          <p14:tracePt t="36886" x="4625975" y="3670300"/>
          <p14:tracePt t="36916" x="4598988" y="3741738"/>
          <p14:tracePt t="36933" x="4545013" y="3840163"/>
          <p14:tracePt t="36949" x="4527550" y="3867150"/>
          <p14:tracePt t="37078" x="4518025" y="3867150"/>
          <p14:tracePt t="37086" x="4500563" y="3867150"/>
          <p14:tracePt t="37099" x="4491038" y="3867150"/>
          <p14:tracePt t="37116" x="4483100" y="3867150"/>
          <p14:tracePt t="37133" x="4419600" y="3894138"/>
          <p14:tracePt t="37149" x="4348163" y="3946525"/>
          <p14:tracePt t="37166" x="4224338" y="4017963"/>
          <p14:tracePt t="37182" x="4089400" y="4089400"/>
          <p14:tracePt t="37199" x="3938588" y="4160838"/>
          <p14:tracePt t="37215" x="3786188" y="4179888"/>
          <p14:tracePt t="37232" x="3687763" y="4187825"/>
          <p14:tracePt t="37249" x="3633788" y="4187825"/>
          <p14:tracePt t="37266" x="3598863" y="4170363"/>
          <p14:tracePt t="37282" x="3589338" y="4170363"/>
          <p14:tracePt t="37299" x="3589338" y="4160838"/>
          <p14:tracePt t="37318" x="3598863" y="4152900"/>
          <p14:tracePt t="37333" x="3616325" y="4143375"/>
          <p14:tracePt t="37349" x="3857625" y="4071938"/>
          <p14:tracePt t="37366" x="4322763" y="4000500"/>
          <p14:tracePt t="37382" x="4830763" y="3929063"/>
          <p14:tracePt t="37399" x="5133975" y="3884613"/>
          <p14:tracePt t="37415" x="5286375" y="3875088"/>
          <p14:tracePt t="37432" x="5411788" y="3875088"/>
          <p14:tracePt t="37449" x="5473700" y="3875088"/>
          <p14:tracePt t="37466" x="5500688" y="3875088"/>
          <p14:tracePt t="37552" x="5491163" y="3875088"/>
          <p14:tracePt t="40790" x="5483225" y="3875088"/>
          <p14:tracePt t="40798" x="5473700" y="3875088"/>
          <p14:tracePt t="40806" x="5456238" y="3875088"/>
          <p14:tracePt t="40815" x="5446713" y="3875088"/>
          <p14:tracePt t="40832" x="5429250" y="3867150"/>
          <p14:tracePt t="40849" x="5402263" y="3857625"/>
          <p14:tracePt t="40882" x="5384800" y="3840163"/>
          <p14:tracePt t="40915" x="5367338" y="3830638"/>
          <p14:tracePt t="40932" x="5357813" y="3830638"/>
          <p14:tracePt t="40949" x="5348288" y="3822700"/>
          <p14:tracePt t="40965" x="5340350" y="3822700"/>
          <p14:tracePt t="40982" x="5330825" y="3822700"/>
          <p14:tracePt t="44982" x="5313363" y="3822700"/>
          <p14:tracePt t="44990" x="5259388" y="3822700"/>
          <p14:tracePt t="44999" x="5170488" y="3813175"/>
          <p14:tracePt t="45016" x="4929188" y="3776663"/>
          <p14:tracePt t="45032" x="4687888" y="3776663"/>
          <p14:tracePt t="45049" x="4411663" y="3776663"/>
          <p14:tracePt t="45082" x="4000500" y="3776663"/>
          <p14:tracePt t="45115" x="3589338" y="3795713"/>
          <p14:tracePt t="45132" x="3402013" y="3822700"/>
          <p14:tracePt t="45149" x="3179763" y="3884613"/>
          <p14:tracePt t="45165" x="3071813" y="3946525"/>
          <p14:tracePt t="45182" x="2990850" y="4000500"/>
          <p14:tracePt t="45198" x="2911475" y="4044950"/>
          <p14:tracePt t="45215" x="2813050" y="4143375"/>
          <p14:tracePt t="45232" x="2705100" y="4224338"/>
          <p14:tracePt t="45249" x="2625725" y="4276725"/>
          <p14:tracePt t="45265" x="2517775" y="4348163"/>
          <p14:tracePt t="45282" x="2374900" y="4411663"/>
          <p14:tracePt t="45298" x="2179638" y="4446588"/>
          <p14:tracePt t="45302" x="2071688" y="4473575"/>
          <p14:tracePt t="45315" x="1965325" y="4491038"/>
          <p14:tracePt t="45332" x="1795463" y="4537075"/>
          <p14:tracePt t="45348" x="1687513" y="4608513"/>
          <p14:tracePt t="45365" x="1608138" y="4660900"/>
          <p14:tracePt t="45382" x="1581150" y="4697413"/>
          <p14:tracePt t="45398" x="1562100" y="4724400"/>
          <p14:tracePt t="45415" x="1562100" y="4732338"/>
          <p14:tracePt t="45432" x="1562100" y="4741863"/>
          <p14:tracePt t="46175" x="1598613" y="4741863"/>
          <p14:tracePt t="46183" x="1660525" y="4741863"/>
          <p14:tracePt t="46190" x="1731963" y="4732338"/>
          <p14:tracePt t="46200" x="1795463" y="4724400"/>
          <p14:tracePt t="46216" x="1847850" y="4714875"/>
          <p14:tracePt t="46232" x="1866900" y="4714875"/>
          <p14:tracePt t="46265" x="1866900" y="4705350"/>
          <p14:tracePt t="46298" x="1911350" y="4687888"/>
          <p14:tracePt t="46302" x="1919288" y="4679950"/>
          <p14:tracePt t="46315" x="1928813" y="4679950"/>
          <p14:tracePt t="46332" x="1938338" y="4670425"/>
          <p14:tracePt t="46349" x="1946275" y="4660900"/>
          <p14:tracePt t="46365" x="1965325" y="4652963"/>
          <p14:tracePt t="46382" x="1973263" y="4643438"/>
          <p14:tracePt t="46398" x="1990725" y="4616450"/>
          <p14:tracePt t="46415" x="2009775" y="4581525"/>
          <p14:tracePt t="46432" x="2017713" y="4545013"/>
          <p14:tracePt t="46448" x="2027238" y="4500563"/>
          <p14:tracePt t="46465" x="2027238" y="4483100"/>
          <p14:tracePt t="46482" x="2027238" y="4473575"/>
          <p14:tracePt t="46498" x="2027238" y="4438650"/>
          <p14:tracePt t="46515" x="2027238" y="4411663"/>
          <p14:tracePt t="46532" x="2027238" y="4367213"/>
          <p14:tracePt t="46549" x="2027238" y="4295775"/>
          <p14:tracePt t="46565" x="2027238" y="4251325"/>
          <p14:tracePt t="46582" x="2027238" y="4232275"/>
          <p14:tracePt t="46598" x="2027238" y="4197350"/>
          <p14:tracePt t="46615" x="2027238" y="4143375"/>
          <p14:tracePt t="46632" x="2000250" y="4089400"/>
          <p14:tracePt t="46648" x="1973263" y="4010025"/>
          <p14:tracePt t="46665" x="1928813" y="3929063"/>
          <p14:tracePt t="46682" x="1893888" y="3875088"/>
          <p14:tracePt t="46699" x="1847850" y="3830638"/>
          <p14:tracePt t="46715" x="1822450" y="3813175"/>
          <p14:tracePt t="46732" x="1803400" y="3795713"/>
          <p14:tracePt t="46749" x="1758950" y="3768725"/>
          <p14:tracePt t="46765" x="1731963" y="3751263"/>
          <p14:tracePt t="46782" x="1697038" y="3741738"/>
          <p14:tracePt t="46798" x="1679575" y="3724275"/>
          <p14:tracePt t="46815" x="1652588" y="3714750"/>
          <p14:tracePt t="46832" x="1616075" y="3705225"/>
          <p14:tracePt t="46848" x="1562100" y="3697288"/>
          <p14:tracePt t="46865" x="1509713" y="3670300"/>
          <p14:tracePt t="46882" x="1455738" y="3660775"/>
          <p14:tracePt t="46898" x="1419225" y="3660775"/>
          <p14:tracePt t="46915" x="1411288" y="3660775"/>
          <p14:tracePt t="46932" x="1401763" y="3660775"/>
          <p14:tracePt t="46949" x="1366838" y="3679825"/>
          <p14:tracePt t="46965" x="1322388" y="3751263"/>
          <p14:tracePt t="46982" x="1276350" y="3840163"/>
          <p14:tracePt t="46998" x="1250950" y="3929063"/>
          <p14:tracePt t="47015" x="1231900" y="4027488"/>
          <p14:tracePt t="47032" x="1223963" y="4108450"/>
          <p14:tracePt t="47048" x="1223963" y="4133850"/>
          <p14:tracePt t="47065" x="1223963" y="4152900"/>
          <p14:tracePt t="47175" x="1231900" y="4160838"/>
          <p14:tracePt t="47182" x="1268413" y="4160838"/>
          <p14:tracePt t="47190" x="1312863" y="4170363"/>
          <p14:tracePt t="47199" x="1374775" y="4179888"/>
          <p14:tracePt t="47215" x="1517650" y="4179888"/>
          <p14:tracePt t="47232" x="1660525" y="4179888"/>
          <p14:tracePt t="47248" x="1795463" y="4152900"/>
          <p14:tracePt t="47265" x="1928813" y="4133850"/>
          <p14:tracePt t="47282" x="2062163" y="4133850"/>
          <p14:tracePt t="47298" x="2232025" y="4133850"/>
          <p14:tracePt t="47302" x="2312988" y="4133850"/>
          <p14:tracePt t="47315" x="2411413" y="4133850"/>
          <p14:tracePt t="47332" x="2625725" y="4133850"/>
          <p14:tracePt t="47349" x="2867025" y="4133850"/>
          <p14:tracePt t="47365" x="3224213" y="4133850"/>
          <p14:tracePt t="47382" x="3429000" y="4133850"/>
          <p14:tracePt t="47398" x="3581400" y="4125913"/>
          <p14:tracePt t="47415" x="3697288" y="4081463"/>
          <p14:tracePt t="47432" x="3822700" y="4044950"/>
          <p14:tracePt t="47448" x="4000500" y="4010025"/>
          <p14:tracePt t="47465" x="4170363" y="3990975"/>
          <p14:tracePt t="47482" x="4295775" y="3983038"/>
          <p14:tracePt t="47498" x="4348163" y="3983038"/>
          <p14:tracePt t="47515" x="4367213" y="3973513"/>
          <p14:tracePt t="47532" x="4375150" y="3973513"/>
          <p14:tracePt t="47549" x="4384675" y="3965575"/>
          <p14:tracePt t="47565" x="4394200" y="3965575"/>
          <p14:tracePt t="47581" x="4402138" y="3965575"/>
          <p14:tracePt t="48790" x="4394200" y="3965575"/>
          <p14:tracePt t="48806" x="4384675" y="3965575"/>
          <p14:tracePt t="48838" x="4375150" y="3973513"/>
          <p14:tracePt t="48902" x="4367213" y="3983038"/>
          <p14:tracePt t="48910" x="4357688" y="3983038"/>
          <p14:tracePt t="48932" x="4340225" y="3990975"/>
          <p14:tracePt t="48965" x="4295775" y="4017963"/>
          <p14:tracePt t="50862" x="4286250" y="4017963"/>
          <p14:tracePt t="50870" x="4268788" y="4017963"/>
          <p14:tracePt t="50881" x="4259263" y="4017963"/>
          <p14:tracePt t="50915" x="4214813" y="4000500"/>
          <p14:tracePt t="50948" x="4081463" y="3965575"/>
          <p14:tracePt t="50965" x="3973513" y="3929063"/>
          <p14:tracePt t="50982" x="3919538" y="3919538"/>
          <p14:tracePt t="50998" x="3875088" y="3902075"/>
          <p14:tracePt t="51015" x="3830638" y="3894138"/>
          <p14:tracePt t="51031" x="3813175" y="3894138"/>
          <p14:tracePt t="51048" x="3786188" y="3875088"/>
          <p14:tracePt t="51065" x="3759200" y="3875088"/>
          <p14:tracePt t="51082" x="3724275" y="3875088"/>
          <p14:tracePt t="51098" x="3697288" y="3875088"/>
          <p14:tracePt t="51115" x="3643313" y="3867150"/>
          <p14:tracePt t="51132" x="3554413" y="3867150"/>
          <p14:tracePt t="51148" x="3429000" y="3867150"/>
          <p14:tracePt t="51165" x="3152775" y="3875088"/>
          <p14:tracePt t="51182" x="2965450" y="3875088"/>
          <p14:tracePt t="51198" x="2803525" y="3875088"/>
          <p14:tracePt t="51215" x="2660650" y="3875088"/>
          <p14:tracePt t="51231" x="2554288" y="3875088"/>
          <p14:tracePt t="51248" x="2482850" y="3875088"/>
          <p14:tracePt t="51265" x="2393950" y="3875088"/>
          <p14:tracePt t="51282" x="2312988" y="3875088"/>
          <p14:tracePt t="51298" x="2187575" y="3875088"/>
          <p14:tracePt t="51301" x="2133600" y="3875088"/>
          <p14:tracePt t="51315" x="2054225" y="3884613"/>
          <p14:tracePt t="51332" x="1928813" y="3911600"/>
          <p14:tracePt t="51348" x="1795463" y="3929063"/>
          <p14:tracePt t="51365" x="1670050" y="3911600"/>
          <p14:tracePt t="51382" x="1562100" y="3867150"/>
          <p14:tracePt t="51398" x="1490663" y="3822700"/>
          <p14:tracePt t="51415" x="1446213" y="3795713"/>
          <p14:tracePt t="51431" x="1428750" y="3786188"/>
          <p14:tracePt t="52527" x="1428750" y="3776663"/>
          <p14:tracePt t="52534" x="1428750" y="3768725"/>
          <p14:tracePt t="53454" x="1428750" y="3759200"/>
          <p14:tracePt t="53487" x="1428750" y="3751263"/>
          <p14:tracePt t="53494" x="1428750" y="3732213"/>
          <p14:tracePt t="53510" x="1428750" y="3724275"/>
          <p14:tracePt t="53519" x="1428750" y="3714750"/>
          <p14:tracePt t="53548" x="1428750" y="3687763"/>
          <p14:tracePt t="53581" x="1401763" y="3660775"/>
          <p14:tracePt t="53615" x="1393825" y="3652838"/>
          <p14:tracePt t="53631" x="1384300" y="3652838"/>
          <p14:tracePt t="53648" x="1357313" y="3652838"/>
          <p14:tracePt t="53665" x="1339850" y="3652838"/>
          <p14:tracePt t="53682" x="1330325" y="3643313"/>
          <p14:tracePt t="53698" x="1312863" y="3643313"/>
          <p14:tracePt t="53715" x="1303338" y="3633788"/>
          <p14:tracePt t="53732" x="1285875" y="3633788"/>
          <p14:tracePt t="53765" x="1276350" y="3633788"/>
          <p14:tracePt t="53782" x="1268413" y="3633788"/>
          <p14:tracePt t="53799" x="1258888" y="3633788"/>
          <p14:tracePt t="53814" x="1250950" y="3633788"/>
          <p14:tracePt t="53832" x="1241425" y="3633788"/>
          <p14:tracePt t="53848" x="1223963" y="3633788"/>
          <p14:tracePt t="53865" x="1204913" y="3633788"/>
          <p14:tracePt t="53881" x="1187450" y="3633788"/>
          <p14:tracePt t="53898" x="1169988" y="3633788"/>
          <p14:tracePt t="53915" x="1143000" y="3643313"/>
          <p14:tracePt t="53931" x="1133475" y="3652838"/>
          <p14:tracePt t="53948" x="1108075" y="3670300"/>
          <p14:tracePt t="53965" x="1071563" y="3687763"/>
          <p14:tracePt t="53981" x="1054100" y="3697288"/>
          <p14:tracePt t="53998" x="1036638" y="3705225"/>
          <p14:tracePt t="54015" x="1017588" y="3705225"/>
          <p14:tracePt t="54048" x="1009650" y="3714750"/>
          <p14:tracePt t="54081" x="1000125" y="3732213"/>
          <p14:tracePt t="54098" x="990600" y="3732213"/>
          <p14:tracePt t="54115" x="982663" y="3741738"/>
          <p14:tracePt t="54131" x="982663" y="3751263"/>
          <p14:tracePt t="54148" x="973138" y="3768725"/>
          <p14:tracePt t="54165" x="946150" y="3830638"/>
          <p14:tracePt t="54181" x="938213" y="3884613"/>
          <p14:tracePt t="54198" x="928688" y="3919538"/>
          <p14:tracePt t="54215" x="928688" y="3983038"/>
          <p14:tracePt t="54231" x="946150" y="4081463"/>
          <p14:tracePt t="54249" x="973138" y="4152900"/>
          <p14:tracePt t="54265" x="990600" y="4197350"/>
          <p14:tracePt t="54282" x="1009650" y="4224338"/>
          <p14:tracePt t="54298" x="1027113" y="4241800"/>
          <p14:tracePt t="54315" x="1062038" y="4276725"/>
          <p14:tracePt t="54318" x="1089025" y="4303713"/>
          <p14:tracePt t="54331" x="1125538" y="4330700"/>
          <p14:tracePt t="54348" x="1204913" y="4411663"/>
          <p14:tracePt t="54365" x="1312863" y="4491038"/>
          <p14:tracePt t="54381" x="1357313" y="4537075"/>
          <p14:tracePt t="54398" x="1393825" y="4562475"/>
          <p14:tracePt t="54415" x="1411288" y="4562475"/>
          <p14:tracePt t="54431" x="1419225" y="4572000"/>
          <p14:tracePt t="54448" x="1428750" y="4581525"/>
          <p14:tracePt t="54481" x="1446213" y="4581525"/>
          <p14:tracePt t="54498" x="1455738" y="4572000"/>
          <p14:tracePt t="54515" x="1482725" y="4554538"/>
          <p14:tracePt t="54532" x="1509713" y="4527550"/>
          <p14:tracePt t="54548" x="1527175" y="4510088"/>
          <p14:tracePt t="54565" x="1562100" y="4456113"/>
          <p14:tracePt t="54581" x="1581150" y="4394200"/>
          <p14:tracePt t="54598" x="1598613" y="4303713"/>
          <p14:tracePt t="54615" x="1598613" y="4197350"/>
          <p14:tracePt t="54631" x="1598613" y="4081463"/>
          <p14:tracePt t="54648" x="1598613" y="4010025"/>
          <p14:tracePt t="54665" x="1589088" y="3946525"/>
          <p14:tracePt t="54681" x="1571625" y="3911600"/>
          <p14:tracePt t="54698" x="1544638" y="3884613"/>
          <p14:tracePt t="54715" x="1517650" y="3840163"/>
          <p14:tracePt t="54731" x="1490663" y="3813175"/>
          <p14:tracePt t="54750" x="1428750" y="3776663"/>
          <p14:tracePt t="54765" x="1393825" y="3751263"/>
          <p14:tracePt t="54781" x="1347788" y="3732213"/>
          <p14:tracePt t="54798" x="1330325" y="3714750"/>
          <p14:tracePt t="54815" x="1312863" y="3714750"/>
          <p14:tracePt t="54831" x="1303338" y="3714750"/>
          <p14:tracePt t="54848" x="1295400" y="3714750"/>
          <p14:tracePt t="54865" x="1268413" y="3751263"/>
          <p14:tracePt t="54881" x="1231900" y="3803650"/>
          <p14:tracePt t="54898" x="1223963" y="3848100"/>
          <p14:tracePt t="54915" x="1214438" y="3894138"/>
          <p14:tracePt t="54934" x="1214438" y="3990975"/>
          <p14:tracePt t="54948" x="1214438" y="4027488"/>
          <p14:tracePt t="54968" x="1214438" y="4081463"/>
          <p14:tracePt t="54981" x="1223963" y="4116388"/>
          <p14:tracePt t="54998" x="1250950" y="4160838"/>
          <p14:tracePt t="55014" x="1276350" y="4205288"/>
          <p14:tracePt t="55031" x="1295400" y="4232275"/>
          <p14:tracePt t="55134" x="1295400" y="4241800"/>
          <p14:tracePt t="55150" x="1295400" y="4259263"/>
          <p14:tracePt t="55158" x="1295400" y="4276725"/>
          <p14:tracePt t="55166" x="1295400" y="4295775"/>
          <p14:tracePt t="55181" x="1295400" y="4357688"/>
          <p14:tracePt t="55198" x="1312863" y="4456113"/>
          <p14:tracePt t="55215" x="1339850" y="4545013"/>
          <p14:tracePt t="55231" x="1357313" y="4633913"/>
          <p14:tracePt t="55248" x="1393825" y="4768850"/>
          <p14:tracePt t="55265" x="1411288" y="4894263"/>
          <p14:tracePt t="55281" x="1411288" y="4938713"/>
          <p14:tracePt t="55298" x="1411288" y="4946650"/>
          <p14:tracePt t="55398" x="1419225" y="4956175"/>
          <p14:tracePt t="55406" x="1428750" y="4965700"/>
          <p14:tracePt t="55415" x="1446213" y="4973638"/>
          <p14:tracePt t="55431" x="1455738" y="5000625"/>
          <p14:tracePt t="55448" x="1465263" y="5010150"/>
          <p14:tracePt t="55465" x="1473200" y="5010150"/>
          <p14:tracePt t="55518" x="1473200" y="4991100"/>
          <p14:tracePt t="55526" x="1473200" y="4983163"/>
          <p14:tracePt t="55534" x="1473200" y="4965700"/>
          <p14:tracePt t="55548" x="1473200" y="4956175"/>
          <p14:tracePt t="55565" x="1473200" y="4902200"/>
          <p14:tracePt t="55581" x="1473200" y="4822825"/>
          <p14:tracePt t="55598" x="1428750" y="4759325"/>
          <p14:tracePt t="55614" x="1393825" y="4714875"/>
          <p14:tracePt t="55631" x="1366838" y="4697413"/>
          <p14:tracePt t="55648" x="1330325" y="4687888"/>
          <p14:tracePt t="55665" x="1312863" y="4705350"/>
          <p14:tracePt t="55681" x="1276350" y="4768850"/>
          <p14:tracePt t="55698" x="1223963" y="4884738"/>
          <p14:tracePt t="55715" x="1169988" y="5000625"/>
          <p14:tracePt t="55731" x="1116013" y="5062538"/>
          <p14:tracePt t="55748" x="1089025" y="5108575"/>
          <p14:tracePt t="55765" x="1071563" y="5224463"/>
          <p14:tracePt t="55781" x="1098550" y="5322888"/>
          <p14:tracePt t="55798" x="1196975" y="5394325"/>
          <p14:tracePt t="55814" x="1268413" y="5429250"/>
          <p14:tracePt t="55831" x="1295400" y="5429250"/>
          <p14:tracePt t="55848" x="1312863" y="5429250"/>
          <p14:tracePt t="55865" x="1322388" y="5429250"/>
          <p14:tracePt t="55882" x="1330325" y="5429250"/>
          <p14:tracePt t="55898" x="1330325" y="5419725"/>
          <p14:tracePt t="55914" x="1347788" y="5367338"/>
          <p14:tracePt t="55931" x="1347788" y="5268913"/>
          <p14:tracePt t="55948" x="1347788" y="5143500"/>
          <p14:tracePt t="55965" x="1268413" y="4929188"/>
          <p14:tracePt t="55981" x="1223963" y="4840288"/>
          <p14:tracePt t="55998" x="1196975" y="4813300"/>
          <p14:tracePt t="56078" x="1187450" y="4813300"/>
          <p14:tracePt t="56086" x="1179513" y="4813300"/>
          <p14:tracePt t="56190" x="1179513" y="4803775"/>
          <p14:tracePt t="56206" x="1187450" y="4795838"/>
          <p14:tracePt t="56214" x="1204913" y="4786313"/>
          <p14:tracePt t="56350" x="1204913" y="4803775"/>
          <p14:tracePt t="56358" x="1214438" y="4830763"/>
          <p14:tracePt t="56367" x="1223963" y="4848225"/>
          <p14:tracePt t="56381" x="1250950" y="4875213"/>
          <p14:tracePt t="56398" x="1303338" y="4894263"/>
          <p14:tracePt t="56414" x="1347788" y="4911725"/>
          <p14:tracePt t="56431" x="1366838" y="4911725"/>
          <p14:tracePt t="56448" x="1384300" y="4911725"/>
          <p14:tracePt t="56465" x="1401763" y="4911725"/>
          <p14:tracePt t="56481" x="1419225" y="4911725"/>
          <p14:tracePt t="56498" x="1428750" y="4911725"/>
          <p14:tracePt t="56531" x="1465263" y="4902200"/>
          <p14:tracePt t="56548" x="1544638" y="4840288"/>
          <p14:tracePt t="56565" x="1704975" y="4751388"/>
          <p14:tracePt t="56581" x="1776413" y="4687888"/>
          <p14:tracePt t="56598" x="1839913" y="4608513"/>
          <p14:tracePt t="56615" x="1928813" y="4537075"/>
          <p14:tracePt t="56631" x="2017713" y="4456113"/>
          <p14:tracePt t="56648" x="2133600" y="4375150"/>
          <p14:tracePt t="56665" x="2241550" y="4276725"/>
          <p14:tracePt t="56681" x="2339975" y="4214813"/>
          <p14:tracePt t="56698" x="2428875" y="4143375"/>
          <p14:tracePt t="56715" x="2490788" y="4089400"/>
          <p14:tracePt t="56731" x="2554288" y="4037013"/>
          <p14:tracePt t="56748" x="2616200" y="4010025"/>
          <p14:tracePt t="56765" x="2724150" y="3965575"/>
          <p14:tracePt t="56781" x="2803525" y="3919538"/>
          <p14:tracePt t="56798" x="2884488" y="3884613"/>
          <p14:tracePt t="56814" x="2955925" y="3848100"/>
          <p14:tracePt t="56831" x="2982913" y="3822700"/>
          <p14:tracePt t="56848" x="3009900" y="3803650"/>
          <p14:tracePt t="56865" x="3017838" y="3803650"/>
          <p14:tracePt t="56881" x="3027363" y="3803650"/>
          <p14:tracePt t="56898" x="3036888" y="3795713"/>
          <p14:tracePt t="56915" x="3044825" y="3795713"/>
          <p14:tracePt t="56931" x="3044825" y="3786188"/>
          <p14:tracePt t="56965" x="3044825" y="3768725"/>
          <p14:tracePt t="56981" x="3027363" y="3759200"/>
          <p14:tracePt t="56998" x="2973388" y="3741738"/>
          <p14:tracePt t="57014" x="2911475" y="3741738"/>
          <p14:tracePt t="57031" x="2822575" y="3786188"/>
          <p14:tracePt t="57048" x="2714625" y="3919538"/>
          <p14:tracePt t="57065" x="2608263" y="4098925"/>
          <p14:tracePt t="57081" x="2562225" y="4259263"/>
          <p14:tracePt t="57098" x="2589213" y="4394200"/>
          <p14:tracePt t="57115" x="2705100" y="4527550"/>
          <p14:tracePt t="57131" x="2867025" y="4643438"/>
          <p14:tracePt t="57148" x="3000375" y="4714875"/>
          <p14:tracePt t="57165" x="3098800" y="4724400"/>
          <p14:tracePt t="57181" x="3152775" y="4724400"/>
          <p14:tracePt t="57198" x="3214688" y="4633913"/>
          <p14:tracePt t="57214" x="3259138" y="4473575"/>
          <p14:tracePt t="57231" x="3259138" y="4348163"/>
          <p14:tracePt t="57248" x="3259138" y="4268788"/>
          <p14:tracePt t="57265" x="3259138" y="4187825"/>
          <p14:tracePt t="57281" x="3251200" y="4143375"/>
          <p14:tracePt t="57298" x="3214688" y="4098925"/>
          <p14:tracePt t="57315" x="3152775" y="4071938"/>
          <p14:tracePt t="57331" x="3108325" y="4062413"/>
          <p14:tracePt t="57335" x="3089275" y="4062413"/>
          <p14:tracePt t="57348" x="3071813" y="4062413"/>
          <p14:tracePt t="57365" x="3044825" y="4062413"/>
          <p14:tracePt t="57381" x="3036888" y="4062413"/>
          <p14:tracePt t="57398" x="3017838" y="4062413"/>
          <p14:tracePt t="57414" x="3000375" y="4089400"/>
          <p14:tracePt t="57431" x="2973388" y="4170363"/>
          <p14:tracePt t="57448" x="2955925" y="4303713"/>
          <p14:tracePt t="57465" x="2928938" y="4473575"/>
          <p14:tracePt t="57481" x="2928938" y="4652963"/>
          <p14:tracePt t="57498" x="2928938" y="4768850"/>
          <p14:tracePt t="57515" x="2928938" y="4848225"/>
          <p14:tracePt t="57531" x="2928938" y="4894263"/>
          <p14:tracePt t="57548" x="2928938" y="4919663"/>
          <p14:tracePt t="57564" x="2928938" y="4929188"/>
          <p14:tracePt t="57775" x="2938463" y="4929188"/>
          <p14:tracePt t="57790" x="2946400" y="4929188"/>
          <p14:tracePt t="57798" x="2946400" y="4919663"/>
          <p14:tracePt t="57806" x="2955925" y="4911725"/>
          <p14:tracePt t="57815" x="2955925" y="4902200"/>
          <p14:tracePt t="57831" x="2955925" y="4884738"/>
          <p14:tracePt t="57848" x="2955925" y="4867275"/>
          <p14:tracePt t="57966" x="2965450" y="4857750"/>
          <p14:tracePt t="57974" x="2973388" y="4857750"/>
          <p14:tracePt t="57998" x="2982913" y="4857750"/>
          <p14:tracePt t="58006" x="2982913" y="4848225"/>
          <p14:tracePt t="58015" x="2990850" y="4848225"/>
          <p14:tracePt t="58038" x="3000375" y="4848225"/>
          <p14:tracePt t="58126" x="2990850" y="4848225"/>
          <p14:tracePt t="58134" x="2982913" y="4848225"/>
          <p14:tracePt t="58148" x="2973388" y="4867275"/>
          <p14:tracePt t="58165" x="2955925" y="4902200"/>
          <p14:tracePt t="58181" x="2955925" y="4911725"/>
          <p14:tracePt t="58198" x="2955925" y="4929188"/>
          <p14:tracePt t="58215" x="2955925" y="4946650"/>
          <p14:tracePt t="58231" x="2955925" y="4956175"/>
          <p14:tracePt t="58265" x="2955925" y="4965700"/>
          <p14:tracePt t="58327" x="2955925" y="4946650"/>
          <p14:tracePt t="58334" x="2955925" y="4929188"/>
          <p14:tracePt t="58348" x="2955925" y="4911725"/>
          <p14:tracePt t="58365" x="2955925" y="4867275"/>
          <p14:tracePt t="58381" x="2955925" y="4848225"/>
          <p14:tracePt t="58398" x="2955925" y="4840288"/>
          <p14:tracePt t="58455" x="2946400" y="4840288"/>
          <p14:tracePt t="58478" x="2938463" y="4840288"/>
          <p14:tracePt t="58486" x="2928938" y="4840288"/>
          <p14:tracePt t="58510" x="2919413" y="4840288"/>
          <p14:tracePt t="58526" x="2911475" y="4840288"/>
          <p14:tracePt t="58542" x="2901950" y="4857750"/>
          <p14:tracePt t="58550" x="2901950" y="4884738"/>
          <p14:tracePt t="58565" x="2901950" y="4911725"/>
          <p14:tracePt t="58581" x="2901950" y="4956175"/>
          <p14:tracePt t="58598" x="2938463" y="4991100"/>
          <p14:tracePt t="58615" x="2990850" y="5018088"/>
          <p14:tracePt t="58631" x="3017838" y="5045075"/>
          <p14:tracePt t="58648" x="3044825" y="5054600"/>
          <p14:tracePt t="58664" x="3062288" y="5054600"/>
          <p14:tracePt t="58681" x="3062288" y="5062538"/>
          <p14:tracePt t="58718" x="3071813" y="5062538"/>
          <p14:tracePt t="58742" x="3081338" y="5062538"/>
          <p14:tracePt t="58758" x="3089275" y="5062538"/>
          <p14:tracePt t="58774" x="3098800" y="5062538"/>
          <p14:tracePt t="58782" x="3108325" y="5062538"/>
          <p14:tracePt t="58798" x="3116263" y="5062538"/>
          <p14:tracePt t="58982" x="3108325" y="5062538"/>
          <p14:tracePt t="58990" x="3098800" y="5062538"/>
          <p14:tracePt t="58998" x="3098800" y="5072063"/>
          <p14:tracePt t="59038" x="3098800" y="5081588"/>
          <p14:tracePt t="59070" x="3089275" y="5089525"/>
          <p14:tracePt t="59966" x="3071813" y="5062538"/>
          <p14:tracePt t="59974" x="3062288" y="5045075"/>
          <p14:tracePt t="59983" x="3062288" y="5037138"/>
          <p14:tracePt t="59998" x="3044825" y="5010150"/>
          <p14:tracePt t="60014" x="3044825" y="4983163"/>
          <p14:tracePt t="60048" x="3044825" y="4929188"/>
          <p14:tracePt t="60081" x="3044825" y="4857750"/>
          <p14:tracePt t="60098" x="3044825" y="4822825"/>
          <p14:tracePt t="60114" x="3062288" y="4803775"/>
          <p14:tracePt t="60131" x="3089275" y="4795838"/>
          <p14:tracePt t="60148" x="3133725" y="4776788"/>
          <p14:tracePt t="60165" x="3170238" y="4732338"/>
          <p14:tracePt t="60181" x="3197225" y="4687888"/>
          <p14:tracePt t="60198" x="3224213" y="4652963"/>
          <p14:tracePt t="60215" x="3241675" y="4633913"/>
          <p14:tracePt t="60231" x="3268663" y="4616450"/>
          <p14:tracePt t="60248" x="3295650" y="4608513"/>
          <p14:tracePt t="60264" x="3330575" y="4581525"/>
          <p14:tracePt t="60281" x="3394075" y="4562475"/>
          <p14:tracePt t="60298" x="3429000" y="4545013"/>
          <p14:tracePt t="60315" x="3455988" y="4527550"/>
          <p14:tracePt t="60331" x="3482975" y="4500563"/>
          <p14:tracePt t="60335" x="3490913" y="4491038"/>
          <p14:tracePt t="60348" x="3509963" y="4473575"/>
          <p14:tracePt t="60365" x="3527425" y="4429125"/>
          <p14:tracePt t="60381" x="3554413" y="4402138"/>
          <p14:tracePt t="60398" x="3571875" y="4375150"/>
          <p14:tracePt t="60414" x="3589338" y="4367213"/>
          <p14:tracePt t="60494" x="3589338" y="4357688"/>
          <p14:tracePt t="60502" x="3598863" y="4357688"/>
          <p14:tracePt t="60518" x="3608388" y="4348163"/>
          <p14:tracePt t="60534" x="3616325" y="4348163"/>
          <p14:tracePt t="60547" x="3625850" y="4348163"/>
          <p14:tracePt t="60565" x="3625850" y="4340225"/>
          <p14:tracePt t="60606" x="3625850" y="4330700"/>
          <p14:tracePt t="60614" x="3633788" y="4330700"/>
          <p14:tracePt t="60991" x="3643313" y="4330700"/>
          <p14:tracePt t="61006" x="3643313" y="4322763"/>
          <p14:tracePt t="61015" x="3652838" y="4322763"/>
          <p14:tracePt t="61022" x="3660775" y="4322763"/>
          <p14:tracePt t="61038" x="3670300" y="4313238"/>
          <p14:tracePt t="61054" x="3670300" y="4303713"/>
          <p14:tracePt t="61081" x="3714750" y="4295775"/>
          <p14:tracePt t="61114" x="3929063" y="4357688"/>
          <p14:tracePt t="61131" x="4071938" y="4411663"/>
          <p14:tracePt t="61148" x="4197350" y="4465638"/>
          <p14:tracePt t="61165" x="4402138" y="4518025"/>
          <p14:tracePt t="61181" x="4491038" y="4537075"/>
          <p14:tracePt t="61198" x="4527550" y="4537075"/>
          <p14:tracePt t="61270" x="4537075" y="4545013"/>
          <p14:tracePt t="61278" x="4545013" y="4554538"/>
          <p14:tracePt t="61286" x="4562475" y="4572000"/>
          <p14:tracePt t="61297" x="4572000" y="4572000"/>
          <p14:tracePt t="61315" x="4589463" y="4572000"/>
          <p14:tracePt t="61331" x="4608513" y="4581525"/>
          <p14:tracePt t="61335" x="4616450" y="4589463"/>
          <p14:tracePt t="61347" x="4625975" y="4598988"/>
          <p14:tracePt t="61365" x="4679950" y="4608513"/>
          <p14:tracePt t="61381" x="4697413" y="4608513"/>
          <p14:tracePt t="61414" x="4714875" y="4608513"/>
          <p14:tracePt t="61431" x="4759325" y="4598988"/>
          <p14:tracePt t="61448" x="4813300" y="4572000"/>
          <p14:tracePt t="61464" x="4867275" y="4545013"/>
          <p14:tracePt t="61481" x="4884738" y="4537075"/>
          <p14:tracePt t="61566" x="4884738" y="4545013"/>
          <p14:tracePt t="61678" x="4884738" y="4554538"/>
          <p14:tracePt t="61686" x="4884738" y="4562475"/>
          <p14:tracePt t="61697" x="4867275" y="4589463"/>
          <p14:tracePt t="61714" x="4840288" y="4705350"/>
          <p14:tracePt t="61731" x="4822825" y="4884738"/>
          <p14:tracePt t="61748" x="4803775" y="5045075"/>
          <p14:tracePt t="61765" x="4803775" y="5187950"/>
          <p14:tracePt t="61781" x="4803775" y="5214938"/>
          <p14:tracePt t="62198" x="4786313" y="5214938"/>
          <p14:tracePt t="62206" x="4776788" y="5205413"/>
          <p14:tracePt t="62216" x="4768850" y="5187950"/>
          <p14:tracePt t="62231" x="4732338" y="5143500"/>
          <p14:tracePt t="62248" x="4714875" y="5062538"/>
          <p14:tracePt t="62281" x="4679950" y="4848225"/>
          <p14:tracePt t="62314" x="4660900" y="4633913"/>
          <p14:tracePt t="62331" x="4660900" y="4554538"/>
          <p14:tracePt t="62334" x="4660900" y="4510088"/>
          <p14:tracePt t="62347" x="4660900" y="4465638"/>
          <p14:tracePt t="62365" x="4660900" y="4295775"/>
          <p14:tracePt t="62381" x="4660900" y="4160838"/>
          <p14:tracePt t="62398" x="4660900" y="3983038"/>
          <p14:tracePt t="62415" x="4633913" y="3822700"/>
          <p14:tracePt t="62431" x="4616450" y="3714750"/>
          <p14:tracePt t="62447" x="4598988" y="3643313"/>
          <p14:tracePt t="62464" x="4589463" y="3598863"/>
          <p14:tracePt t="62481" x="4581525" y="3581400"/>
          <p14:tracePt t="62514" x="4581525" y="3571875"/>
          <p14:tracePt t="62531" x="4581525" y="3562350"/>
          <p14:tracePt t="62547" x="4598988" y="3554413"/>
          <p14:tracePt t="62565" x="4670425" y="3509963"/>
          <p14:tracePt t="62581" x="4884738" y="3490913"/>
          <p14:tracePt t="62598" x="5419725" y="3490913"/>
          <p14:tracePt t="62615" x="6099175" y="3490913"/>
          <p14:tracePt t="62631" x="6688138" y="3490913"/>
          <p14:tracePt t="62648" x="7099300" y="3490913"/>
          <p14:tracePt t="62664" x="7277100" y="3490913"/>
          <p14:tracePt t="62681" x="7304088" y="3490913"/>
          <p14:tracePt t="63478" x="7296150" y="3490913"/>
          <p14:tracePt t="63510" x="7286625" y="3500438"/>
          <p14:tracePt t="63518" x="7277100" y="3500438"/>
          <p14:tracePt t="63531" x="7269163" y="3509963"/>
          <p14:tracePt t="63548" x="7242175" y="3517900"/>
          <p14:tracePt t="63581" x="7170738" y="3598863"/>
          <p14:tracePt t="63614" x="7018338" y="3776663"/>
          <p14:tracePt t="63631" x="6929438" y="3875088"/>
          <p14:tracePt t="63648" x="6831013" y="3965575"/>
          <p14:tracePt t="63664" x="6769100" y="4000500"/>
          <p14:tracePt t="63681" x="6742113" y="4017963"/>
          <p14:tracePt t="63697" x="6724650" y="4017963"/>
          <p14:tracePt t="63714" x="6715125" y="4017963"/>
          <p14:tracePt t="63731" x="6697663" y="4037013"/>
          <p14:tracePt t="63747" x="6661150" y="4054475"/>
          <p14:tracePt t="63765" x="6554788" y="4108450"/>
          <p14:tracePt t="63781" x="6465888" y="4133850"/>
          <p14:tracePt t="63798" x="6367463" y="4143375"/>
          <p14:tracePt t="63814" x="6224588" y="4143375"/>
          <p14:tracePt t="63831" x="6062663" y="4143375"/>
          <p14:tracePt t="63848" x="5911850" y="4143375"/>
          <p14:tracePt t="63864" x="5741988" y="4133850"/>
          <p14:tracePt t="63881" x="5562600" y="4133850"/>
          <p14:tracePt t="63897" x="5348288" y="4125913"/>
          <p14:tracePt t="63914" x="5143500" y="4125913"/>
          <p14:tracePt t="63931" x="5000625" y="4125913"/>
          <p14:tracePt t="63947" x="4884738" y="4108450"/>
          <p14:tracePt t="63965" x="4776788" y="4108450"/>
          <p14:tracePt t="63981" x="4741863" y="4108450"/>
          <p14:tracePt t="63997" x="4697413" y="4125913"/>
          <p14:tracePt t="64014" x="4670425" y="4133850"/>
          <p14:tracePt t="64047" x="4660900" y="4133850"/>
          <p14:tracePt t="64064" x="4643438" y="4133850"/>
          <p14:tracePt t="64081" x="4608513" y="4143375"/>
          <p14:tracePt t="64097" x="4554538" y="4160838"/>
          <p14:tracePt t="64114" x="4491038" y="4179888"/>
          <p14:tracePt t="64131" x="4429125" y="4179888"/>
          <p14:tracePt t="64147" x="4375150" y="4179888"/>
          <p14:tracePt t="64164" x="4322763" y="4179888"/>
          <p14:tracePt t="64181" x="4295775" y="4160838"/>
          <p14:tracePt t="64197" x="4286250" y="4160838"/>
          <p14:tracePt t="64214" x="4268788" y="4160838"/>
          <p14:tracePt t="64231" x="4259263" y="4160838"/>
          <p14:tracePt t="64247" x="4241800" y="4160838"/>
          <p14:tracePt t="64264" x="4197350" y="4160838"/>
          <p14:tracePt t="64281" x="4160838" y="4152900"/>
          <p14:tracePt t="64298" x="4116388" y="4125913"/>
          <p14:tracePt t="64314" x="4071938" y="4098925"/>
          <p14:tracePt t="64331" x="4054475" y="4089400"/>
          <p14:tracePt t="64347" x="4044950" y="4081463"/>
          <p14:tracePt t="64351" x="4037013" y="4081463"/>
          <p14:tracePt t="64374" x="4027488" y="4081463"/>
          <p14:tracePt t="64382" x="4010025" y="4081463"/>
          <p14:tracePt t="64397" x="3990975" y="4081463"/>
          <p14:tracePt t="64415" x="3983038" y="4081463"/>
          <p14:tracePt t="64431" x="3973513" y="4081463"/>
          <p14:tracePt t="64447" x="3956050" y="4071938"/>
          <p14:tracePt t="64464" x="3946525" y="4071938"/>
          <p14:tracePt t="64481" x="3938588" y="4071938"/>
          <p14:tracePt t="64498" x="3929063" y="4062413"/>
          <p14:tracePt t="64514" x="3919538" y="4062413"/>
          <p14:tracePt t="64531" x="3911600" y="4054475"/>
          <p14:tracePt t="64547" x="3902075" y="4044950"/>
          <p14:tracePt t="64564" x="3875088" y="4044950"/>
          <p14:tracePt t="64581" x="3840163" y="4017963"/>
          <p14:tracePt t="64598" x="3803650" y="4010025"/>
          <p14:tracePt t="64614" x="3768725" y="3990975"/>
          <p14:tracePt t="64631" x="3732213" y="3973513"/>
          <p14:tracePt t="64648" x="3679825" y="3965575"/>
          <p14:tracePt t="64664" x="3660775" y="3965575"/>
          <p14:tracePt t="64681" x="3652838" y="3965575"/>
          <p14:tracePt t="64870" x="3643313" y="3956050"/>
          <p14:tracePt t="64887" x="3633788" y="3946525"/>
          <p14:tracePt t="64998" x="3633788" y="3938588"/>
          <p14:tracePt t="65006" x="3633788" y="3929063"/>
          <p14:tracePt t="65015" x="3633788" y="3919538"/>
          <p14:tracePt t="65031" x="3625850" y="3911600"/>
          <p14:tracePt t="65055" x="3625850" y="3902075"/>
          <p14:tracePt t="65070" x="3625850" y="3894138"/>
          <p14:tracePt t="65254" x="3625850" y="3884613"/>
          <p14:tracePt t="65262" x="3625850" y="3875088"/>
          <p14:tracePt t="65270" x="3625850" y="3867150"/>
          <p14:tracePt t="65294" x="3625850" y="3857625"/>
          <p14:tracePt t="65302" x="3625850" y="3848100"/>
          <p14:tracePt t="65314" x="3625850" y="3840163"/>
          <p14:tracePt t="65331" x="3625850" y="3830638"/>
          <p14:tracePt t="65347" x="3625850" y="3822700"/>
          <p14:tracePt t="65422" x="3625850" y="3813175"/>
          <p14:tracePt t="65430" x="3625850" y="3803650"/>
          <p14:tracePt t="65438" x="3625850" y="3795713"/>
          <p14:tracePt t="65447" x="3625850" y="3776663"/>
          <p14:tracePt t="65464" x="3598863" y="3724275"/>
          <p14:tracePt t="65481" x="3554413" y="3652838"/>
          <p14:tracePt t="65497" x="3490913" y="3571875"/>
          <p14:tracePt t="65514" x="3411538" y="3473450"/>
          <p14:tracePt t="65531" x="3340100" y="3384550"/>
          <p14:tracePt t="65547" x="3251200" y="3303588"/>
          <p14:tracePt t="65564" x="3143250" y="3232150"/>
          <p14:tracePt t="65581" x="2938463" y="3116263"/>
          <p14:tracePt t="65597" x="2795588" y="3027363"/>
          <p14:tracePt t="65614" x="2633663" y="2946400"/>
          <p14:tracePt t="65631" x="2482850" y="2867025"/>
          <p14:tracePt t="65648" x="2312988" y="2803525"/>
          <p14:tracePt t="65664" x="2179638" y="2741613"/>
          <p14:tracePt t="65681" x="2054225" y="2687638"/>
          <p14:tracePt t="65697" x="1901825" y="2643188"/>
          <p14:tracePt t="65714" x="1751013" y="2608263"/>
          <p14:tracePt t="65731" x="1616075" y="2589213"/>
          <p14:tracePt t="65747" x="1500188" y="2589213"/>
          <p14:tracePt t="65764" x="1357313" y="2616200"/>
          <p14:tracePt t="65781" x="1125538" y="2697163"/>
          <p14:tracePt t="65797" x="955675" y="2822575"/>
          <p14:tracePt t="65814" x="812800" y="2973388"/>
          <p14:tracePt t="65831" x="696913" y="3160713"/>
          <p14:tracePt t="65847" x="608013" y="3384550"/>
          <p14:tracePt t="65864" x="554038" y="3608388"/>
          <p14:tracePt t="65881" x="536575" y="3813175"/>
          <p14:tracePt t="65897" x="536575" y="3990975"/>
          <p14:tracePt t="65914" x="536575" y="4160838"/>
          <p14:tracePt t="65931" x="544513" y="4295775"/>
          <p14:tracePt t="65947" x="625475" y="4438650"/>
          <p14:tracePt t="65964" x="768350" y="4589463"/>
          <p14:tracePt t="65981" x="1027113" y="4776788"/>
          <p14:tracePt t="65997" x="1187450" y="4867275"/>
          <p14:tracePt t="66014" x="1322388" y="4938713"/>
          <p14:tracePt t="66031" x="1500188" y="5027613"/>
          <p14:tracePt t="66047" x="1724025" y="5126038"/>
          <p14:tracePt t="66064" x="2027238" y="5232400"/>
          <p14:tracePt t="66081" x="2295525" y="5313363"/>
          <p14:tracePt t="66097" x="2509838" y="5340350"/>
          <p14:tracePt t="66114" x="2643188" y="5340350"/>
          <p14:tracePt t="66131" x="2732088" y="5340350"/>
          <p14:tracePt t="66147" x="2776538" y="5313363"/>
          <p14:tracePt t="66164" x="2830513" y="5276850"/>
          <p14:tracePt t="66181" x="2946400" y="5197475"/>
          <p14:tracePt t="66197" x="3027363" y="5126038"/>
          <p14:tracePt t="66214" x="3098800" y="5062538"/>
          <p14:tracePt t="66231" x="3160713" y="4983163"/>
          <p14:tracePt t="66247" x="3224213" y="4902200"/>
          <p14:tracePt t="66264" x="3268663" y="4822825"/>
          <p14:tracePt t="66281" x="3303588" y="4714875"/>
          <p14:tracePt t="66297" x="3330575" y="4633913"/>
          <p14:tracePt t="66314" x="3330575" y="4537075"/>
          <p14:tracePt t="66331" x="3330575" y="4465638"/>
          <p14:tracePt t="66347" x="3330575" y="4429125"/>
          <p14:tracePt t="66364" x="3330575" y="4402138"/>
          <p14:tracePt t="66518" x="3330575" y="4394200"/>
          <p14:tracePt t="66550" x="3330575" y="4384675"/>
          <p14:tracePt t="66558" x="3322638" y="4375150"/>
          <p14:tracePt t="66566" x="3313113" y="4375150"/>
          <p14:tracePt t="66582" x="3303588" y="4375150"/>
          <p14:tracePt t="66598" x="3295650" y="4375150"/>
          <p14:tracePt t="66615" x="3286125" y="4375150"/>
          <p14:tracePt t="66631" x="3276600" y="4375150"/>
          <p14:tracePt t="66647" x="3268663" y="4375150"/>
          <p14:tracePt t="66831" x="3259138" y="4375150"/>
          <p14:tracePt t="66846" x="3251200" y="4375150"/>
          <p14:tracePt t="66854" x="3241675" y="4375150"/>
          <p14:tracePt t="66870" x="3232150" y="4375150"/>
          <p14:tracePt t="66894" x="3224213" y="4375150"/>
          <p14:tracePt t="66919" x="3214688" y="4375150"/>
          <p14:tracePt t="66934" x="3205163" y="4375150"/>
          <p14:tracePt t="66950" x="3197225" y="4375150"/>
          <p14:tracePt t="66966" x="3187700" y="4375150"/>
          <p14:tracePt t="66974" x="3179763" y="4375150"/>
          <p14:tracePt t="66983" x="3170238" y="4375150"/>
          <p14:tracePt t="66997" x="3160713" y="4375150"/>
          <p14:tracePt t="67014" x="3143250" y="4375150"/>
          <p14:tracePt t="67031" x="3125788" y="4375150"/>
          <p14:tracePt t="67047" x="3116263" y="4375150"/>
          <p14:tracePt t="67064" x="3108325" y="4375150"/>
          <p14:tracePt t="67134" x="3098800" y="4375150"/>
          <p14:tracePt t="67150" x="3098800" y="4367213"/>
          <p14:tracePt t="67166" x="3089275" y="4367213"/>
          <p14:tracePt t="67206" x="3081338" y="4367213"/>
          <p14:tracePt t="67222" x="3071813" y="4367213"/>
          <p14:tracePt t="67230" x="3062288" y="4367213"/>
          <p14:tracePt t="67238" x="3044825" y="4367213"/>
          <p14:tracePt t="67247" x="3027363" y="4367213"/>
          <p14:tracePt t="67264" x="2982913" y="4367213"/>
          <p14:tracePt t="67281" x="2928938" y="4367213"/>
          <p14:tracePt t="67297" x="2884488" y="4367213"/>
          <p14:tracePt t="67314" x="2857500" y="4367213"/>
          <p14:tracePt t="67331" x="2847975" y="4367213"/>
          <p14:tracePt t="67347" x="2840038" y="4367213"/>
          <p14:tracePt t="67364" x="2830513" y="4367213"/>
          <p14:tracePt t="67431" x="2813050" y="4367213"/>
          <p14:tracePt t="67438" x="2803525" y="4348163"/>
          <p14:tracePt t="67447" x="2795588" y="4340225"/>
          <p14:tracePt t="67464" x="2751138" y="4330700"/>
          <p14:tracePt t="67481" x="2732088" y="4322763"/>
          <p14:tracePt t="67497" x="2724150" y="4322763"/>
          <p14:tracePt t="67550" x="2724150" y="4330700"/>
          <p14:tracePt t="67558" x="2724150" y="4340225"/>
          <p14:tracePt t="67566" x="2724150" y="4357688"/>
          <p14:tracePt t="67581" x="2724150" y="4465638"/>
          <p14:tracePt t="67597" x="2732088" y="4589463"/>
          <p14:tracePt t="67614" x="2768600" y="4697413"/>
          <p14:tracePt t="67631" x="2795588" y="4768850"/>
          <p14:tracePt t="67647" x="2822575" y="4857750"/>
          <p14:tracePt t="67664" x="2847975" y="4911725"/>
          <p14:tracePt t="67681" x="2867025" y="4929188"/>
          <p14:tracePt t="67697" x="2867025" y="4938713"/>
          <p14:tracePt t="67731" x="2867025" y="4946650"/>
          <p14:tracePt t="67838" x="2867025" y="4938713"/>
          <p14:tracePt t="67847" x="2840038" y="4929188"/>
          <p14:tracePt t="67854" x="2803525" y="4902200"/>
          <p14:tracePt t="67864" x="2768600" y="4875213"/>
          <p14:tracePt t="67881" x="2714625" y="4857750"/>
          <p14:tracePt t="67897" x="2643188" y="4830763"/>
          <p14:tracePt t="67914" x="2562225" y="4803775"/>
          <p14:tracePt t="67931" x="2509838" y="4786313"/>
          <p14:tracePt t="67947" x="2490788" y="4776788"/>
          <p14:tracePt t="68022" x="2500313" y="4786313"/>
          <p14:tracePt t="68031" x="2527300" y="4795838"/>
          <p14:tracePt t="68038" x="2554288" y="4803775"/>
          <p14:tracePt t="68047" x="2562225" y="4813300"/>
          <p14:tracePt t="68064" x="2589213" y="4822825"/>
          <p14:tracePt t="68081" x="2616200" y="4830763"/>
          <p14:tracePt t="68097" x="2652713" y="4830763"/>
          <p14:tracePt t="68114" x="2705100" y="4830763"/>
          <p14:tracePt t="68131" x="2741613" y="4830763"/>
          <p14:tracePt t="68147" x="2776538" y="4830763"/>
          <p14:tracePt t="68164" x="2813050" y="4830763"/>
          <p14:tracePt t="68181" x="2840038" y="4830763"/>
          <p14:tracePt t="68197" x="2857500" y="4830763"/>
          <p14:tracePt t="68214" x="2874963" y="4830763"/>
          <p14:tracePt t="68231" x="2874963" y="4822825"/>
          <p14:tracePt t="68247" x="2884488" y="4813300"/>
          <p14:tracePt t="68264" x="2894013" y="4803775"/>
          <p14:tracePt t="68281" x="2901950" y="4795838"/>
          <p14:tracePt t="68297" x="2919413" y="4795838"/>
          <p14:tracePt t="68314" x="2938463" y="4786313"/>
          <p14:tracePt t="68331" x="2946400" y="4786313"/>
          <p14:tracePt t="68347" x="2946400" y="4776788"/>
          <p14:tracePt t="68381" x="2946400" y="4768850"/>
          <p14:tracePt t="68397" x="2946400" y="4759325"/>
          <p14:tracePt t="68414" x="2946400" y="4751388"/>
          <p14:tracePt t="68431" x="2946400" y="4732338"/>
          <p14:tracePt t="68447" x="2938463" y="4724400"/>
          <p14:tracePt t="68464" x="2911475" y="4687888"/>
          <p14:tracePt t="68481" x="2857500" y="4660900"/>
          <p14:tracePt t="68497" x="2813050" y="4633913"/>
          <p14:tracePt t="68514" x="2751138" y="4589463"/>
          <p14:tracePt t="68531" x="2660650" y="4562475"/>
          <p14:tracePt t="68547" x="2554288" y="4527550"/>
          <p14:tracePt t="68564" x="2428875" y="4500563"/>
          <p14:tracePt t="68581" x="2259013" y="4456113"/>
          <p14:tracePt t="68597" x="2160588" y="4419600"/>
          <p14:tracePt t="68614" x="2081213" y="4394200"/>
          <p14:tracePt t="68630" x="1990725" y="4375150"/>
          <p14:tracePt t="68647" x="1893888" y="4367213"/>
          <p14:tracePt t="68664" x="1785938" y="4367213"/>
          <p14:tracePt t="68681" x="1670050" y="4367213"/>
          <p14:tracePt t="68697" x="1517650" y="4384675"/>
          <p14:tracePt t="68714" x="1384300" y="4429125"/>
          <p14:tracePt t="68731" x="1241425" y="4500563"/>
          <p14:tracePt t="68747" x="1116013" y="4581525"/>
          <p14:tracePt t="68764" x="1027113" y="4616450"/>
          <p14:tracePt t="68781" x="982663" y="4660900"/>
          <p14:tracePt t="68797" x="990600" y="4732338"/>
          <p14:tracePt t="68814" x="1062038" y="4875213"/>
          <p14:tracePt t="68831" x="1196975" y="5027613"/>
          <p14:tracePt t="68847" x="1312863" y="5153025"/>
          <p14:tracePt t="68864" x="1455738" y="5251450"/>
          <p14:tracePt t="68881" x="1598613" y="5330825"/>
          <p14:tracePt t="68897" x="1751013" y="5429250"/>
          <p14:tracePt t="68914" x="1973263" y="5518150"/>
          <p14:tracePt t="68931" x="2347913" y="5634038"/>
          <p14:tracePt t="68947" x="2776538" y="5741988"/>
          <p14:tracePt t="68964" x="3089275" y="5776913"/>
          <p14:tracePt t="68981" x="3367088" y="5776913"/>
          <p14:tracePt t="68997" x="3473450" y="5724525"/>
          <p14:tracePt t="69014" x="3554413" y="5616575"/>
          <p14:tracePt t="69031" x="3598863" y="5465763"/>
          <p14:tracePt t="69047" x="3616325" y="5340350"/>
          <p14:tracePt t="69064" x="3643313" y="5232400"/>
          <p14:tracePt t="69081" x="3670300" y="5108575"/>
          <p14:tracePt t="69097" x="3687763" y="5010150"/>
          <p14:tracePt t="69114" x="3705225" y="4929188"/>
          <p14:tracePt t="69131" x="3705225" y="4840288"/>
          <p14:tracePt t="69147" x="3705225" y="4786313"/>
          <p14:tracePt t="69164" x="3687763" y="4732338"/>
          <p14:tracePt t="69181" x="3500438" y="4589463"/>
          <p14:tracePt t="69197" x="3303588" y="4473575"/>
          <p14:tracePt t="69214" x="3071813" y="4357688"/>
          <p14:tracePt t="69230" x="2901950" y="4286250"/>
          <p14:tracePt t="69247" x="2795588" y="4251325"/>
          <p14:tracePt t="69264" x="2732088" y="4251325"/>
          <p14:tracePt t="69281" x="2687638" y="4251325"/>
          <p14:tracePt t="69297" x="2652713" y="4251325"/>
          <p14:tracePt t="69314" x="2616200" y="4268788"/>
          <p14:tracePt t="69331" x="2598738" y="4286250"/>
          <p14:tracePt t="69347" x="2598738" y="4295775"/>
          <p14:tracePt t="69364" x="2589213" y="4295775"/>
          <p14:tracePt t="69381" x="2589213" y="4303713"/>
          <p14:tracePt t="69430" x="2589213" y="4313238"/>
          <p14:tracePt t="69438" x="2589213" y="4322763"/>
          <p14:tracePt t="69454" x="2598738" y="4322763"/>
          <p14:tracePt t="69464" x="2608263" y="4322763"/>
          <p14:tracePt t="69481" x="2643188" y="4340225"/>
          <p14:tracePt t="69497" x="2679700" y="4348163"/>
          <p14:tracePt t="69514" x="2732088" y="4367213"/>
          <p14:tracePt t="69531" x="2768600" y="4367213"/>
          <p14:tracePt t="69547" x="2776538" y="4375150"/>
          <p14:tracePt t="69564" x="2795588" y="4384675"/>
          <p14:tracePt t="69581" x="2803525" y="4384675"/>
          <p14:tracePt t="69614" x="2813050" y="4394200"/>
          <p14:tracePt t="69631" x="2822575" y="4402138"/>
          <p14:tracePt t="69647" x="2822575" y="4419600"/>
          <p14:tracePt t="69664" x="2822575" y="4429125"/>
          <p14:tracePt t="69718" x="2830513" y="4429125"/>
          <p14:tracePt t="69734" x="2840038" y="4429125"/>
          <p14:tracePt t="69742" x="2840038" y="4411663"/>
          <p14:tracePt t="69886" x="2847975" y="4419600"/>
          <p14:tracePt t="69894" x="2867025" y="4446588"/>
          <p14:tracePt t="69902" x="2874963" y="4473575"/>
          <p14:tracePt t="69914" x="2894013" y="4483100"/>
          <p14:tracePt t="69931" x="2894013" y="4510088"/>
          <p14:tracePt t="69947" x="2894013" y="4537075"/>
          <p14:tracePt t="69964" x="2894013" y="4562475"/>
          <p14:tracePt t="69981" x="2874963" y="4616450"/>
          <p14:tracePt t="69997" x="2822575" y="4643438"/>
          <p14:tracePt t="70014" x="2803525" y="4660900"/>
          <p14:tracePt t="70078" x="2803525" y="4670425"/>
          <p14:tracePt t="70086" x="2803525" y="4679950"/>
          <p14:tracePt t="70097" x="2830513" y="4679950"/>
          <p14:tracePt t="70114" x="2928938" y="4697413"/>
          <p14:tracePt t="70131" x="3108325" y="4724400"/>
          <p14:tracePt t="70147" x="3313113" y="4751388"/>
          <p14:tracePt t="70164" x="3517900" y="4759325"/>
          <p14:tracePt t="70181" x="3803650" y="4768850"/>
          <p14:tracePt t="70197" x="3956050" y="4768850"/>
          <p14:tracePt t="70214" x="4071938" y="4759325"/>
          <p14:tracePt t="70231" x="4179888" y="4724400"/>
          <p14:tracePt t="70247" x="4303713" y="4697413"/>
          <p14:tracePt t="70264" x="4411663" y="4697413"/>
          <p14:tracePt t="70281" x="4500563" y="4697413"/>
          <p14:tracePt t="70297" x="4545013" y="4687888"/>
          <p14:tracePt t="70314" x="4598988" y="4660900"/>
          <p14:tracePt t="70331" x="4660900" y="4608513"/>
          <p14:tracePt t="70347" x="4724400" y="4562475"/>
          <p14:tracePt t="70364" x="4751388" y="4518025"/>
          <p14:tracePt t="70381" x="4776788" y="4473575"/>
          <p14:tracePt t="70397" x="4786313" y="4446588"/>
          <p14:tracePt t="70414" x="4786313" y="4438650"/>
          <p14:tracePt t="70455" x="4786313" y="4429125"/>
          <p14:tracePt t="70464" x="4768850" y="4419600"/>
          <p14:tracePt t="70481" x="4660900" y="4394200"/>
          <p14:tracePt t="70497" x="4510088" y="4384675"/>
          <p14:tracePt t="70514" x="4357688" y="4411663"/>
          <p14:tracePt t="70530" x="4205288" y="4545013"/>
          <p14:tracePt t="70547" x="4062413" y="4803775"/>
          <p14:tracePt t="70564" x="3990975" y="5089525"/>
          <p14:tracePt t="70581" x="3983038" y="5429250"/>
          <p14:tracePt t="70597" x="4116388" y="5589588"/>
          <p14:tracePt t="70614" x="4303713" y="5697538"/>
          <p14:tracePt t="70631" x="4500563" y="5741988"/>
          <p14:tracePt t="70647" x="4697413" y="5776913"/>
          <p14:tracePt t="70664" x="4848225" y="5768975"/>
          <p14:tracePt t="70681" x="4983163" y="5680075"/>
          <p14:tracePt t="70697" x="5099050" y="5537200"/>
          <p14:tracePt t="70714" x="5214938" y="5384800"/>
          <p14:tracePt t="70731" x="5313363" y="5214938"/>
          <p14:tracePt t="70747" x="5394325" y="5108575"/>
          <p14:tracePt t="70764" x="5438775" y="5045075"/>
          <p14:tracePt t="70781" x="5456238" y="4991100"/>
          <p14:tracePt t="70797" x="5456238" y="4983163"/>
          <p14:tracePt t="70816" x="5456238" y="4973638"/>
          <p14:tracePt t="71014" x="5446713" y="4991100"/>
          <p14:tracePt t="71030" x="5438775" y="4991100"/>
          <p14:tracePt t="71038" x="5429250" y="5000625"/>
          <p14:tracePt t="71047" x="5419725" y="5010150"/>
          <p14:tracePt t="71064" x="5402263" y="5027613"/>
          <p14:tracePt t="71080" x="5384800" y="5037138"/>
          <p14:tracePt t="71097" x="5384800" y="5045075"/>
          <p14:tracePt t="71114" x="5375275" y="5054600"/>
          <p14:tracePt t="71130" x="5375275" y="5062538"/>
          <p14:tracePt t="71247" x="5367338" y="5062538"/>
          <p14:tracePt t="71254" x="5357813" y="5045075"/>
          <p14:tracePt t="71264" x="5348288" y="5027613"/>
          <p14:tracePt t="71281" x="5322888" y="4983163"/>
          <p14:tracePt t="71297" x="5276850" y="4956175"/>
          <p14:tracePt t="71314" x="5241925" y="4929188"/>
          <p14:tracePt t="71331" x="5205413" y="4911725"/>
          <p14:tracePt t="71347" x="5180013" y="4902200"/>
          <p14:tracePt t="71364" x="5170488" y="4902200"/>
          <p14:tracePt t="71381" x="5160963" y="4902200"/>
          <p14:tracePt t="71502" x="5143500" y="4894263"/>
          <p14:tracePt t="71510" x="5126038" y="4884738"/>
          <p14:tracePt t="71518" x="5099050" y="4884738"/>
          <p14:tracePt t="71530" x="5081588" y="4875213"/>
          <p14:tracePt t="71547" x="5037138" y="4857750"/>
          <p14:tracePt t="71564" x="5000625" y="4848225"/>
          <p14:tracePt t="71581" x="4973638" y="4840288"/>
          <p14:tracePt t="71597" x="4965700" y="4840288"/>
          <p14:tracePt t="72062" x="4965700" y="4830763"/>
          <p14:tracePt t="72069" x="4965700" y="4813300"/>
          <p14:tracePt t="72080" x="4965700" y="4795838"/>
          <p14:tracePt t="72098" x="4946650" y="4751388"/>
          <p14:tracePt t="72115" x="4938713" y="4732338"/>
          <p14:tracePt t="72130" x="4929188" y="4724400"/>
          <p14:tracePt t="72207" x="4919663" y="4724400"/>
          <p14:tracePt t="72215" x="4911725" y="4724400"/>
          <p14:tracePt t="72230" x="4875213" y="4724400"/>
          <p14:tracePt t="72247" x="4822825" y="4732338"/>
          <p14:tracePt t="72264" x="4786313" y="4759325"/>
          <p14:tracePt t="72281" x="4751388" y="4786313"/>
          <p14:tracePt t="72297" x="4741863" y="4786313"/>
          <p14:tracePt t="72314" x="4732338" y="4786313"/>
          <p14:tracePt t="72358" x="4732338" y="4795838"/>
          <p14:tracePt t="72374" x="4724400" y="4795838"/>
          <p14:tracePt t="72390" x="4724400" y="4803775"/>
          <p14:tracePt t="72399" x="4714875" y="4803775"/>
          <p14:tracePt t="72438" x="4697413" y="4768850"/>
          <p14:tracePt t="72446" x="4687888" y="4741863"/>
          <p14:tracePt t="72454" x="4670425" y="4714875"/>
          <p14:tracePt t="72463" x="4652963" y="4697413"/>
          <p14:tracePt t="72480" x="4625975" y="4652963"/>
          <p14:tracePt t="72497" x="4581525" y="4616450"/>
          <p14:tracePt t="72514" x="4554538" y="4598988"/>
          <p14:tracePt t="72531" x="4537075" y="4589463"/>
          <p14:tracePt t="72547" x="4527550" y="4581525"/>
          <p14:tracePt t="72564" x="4518025" y="4581525"/>
          <p14:tracePt t="72581" x="4510088" y="4581525"/>
          <p14:tracePt t="72734" x="4500563" y="4581525"/>
          <p14:tracePt t="72750" x="4491038" y="4581525"/>
          <p14:tracePt t="72758" x="4483100" y="4598988"/>
          <p14:tracePt t="72774" x="4473575" y="4608513"/>
          <p14:tracePt t="72782" x="4473575" y="4616450"/>
          <p14:tracePt t="72797" x="4456113" y="4616450"/>
          <p14:tracePt t="72814" x="4446588" y="4625975"/>
          <p14:tracePt t="72830" x="4438650" y="4625975"/>
          <p14:tracePt t="72934" x="4429125" y="4625975"/>
          <p14:tracePt t="72942" x="4419600" y="4625975"/>
          <p14:tracePt t="72958" x="4411663" y="4625975"/>
          <p14:tracePt t="72974" x="4402138" y="4625975"/>
          <p14:tracePt t="72982" x="4384675" y="4625975"/>
          <p14:tracePt t="73006" x="4375150" y="4625975"/>
          <p14:tracePt t="73110" x="4375150" y="4616450"/>
          <p14:tracePt t="73134" x="4375150" y="4608513"/>
          <p14:tracePt t="73430" x="4367213" y="4608513"/>
          <p14:tracePt t="73438" x="4357688" y="4608513"/>
          <p14:tracePt t="73734" x="4357688" y="4598988"/>
          <p14:tracePt t="73759" x="4357688" y="4589463"/>
          <p14:tracePt t="74334" x="4348163" y="4589463"/>
          <p14:tracePt t="74559" x="4348163" y="4581525"/>
          <p14:tracePt t="74583" x="4340225" y="4572000"/>
          <p14:tracePt t="74590" x="4340225" y="4562475"/>
          <p14:tracePt t="74606" x="4340225" y="4554538"/>
          <p14:tracePt t="74623" x="4330700" y="4537075"/>
          <p14:tracePt t="74632" x="4322763" y="4510088"/>
          <p14:tracePt t="74647" x="4286250" y="4465638"/>
          <p14:tracePt t="74680" x="4010025" y="4340225"/>
          <p14:tracePt t="74713" x="3313113" y="4143375"/>
          <p14:tracePt t="74731" x="3062288" y="4071938"/>
          <p14:tracePt t="74747" x="2955925" y="4010025"/>
          <p14:tracePt t="74764" x="2894013" y="3956050"/>
          <p14:tracePt t="74781" x="2786063" y="3830638"/>
          <p14:tracePt t="74797" x="2660650" y="3687763"/>
          <p14:tracePt t="74814" x="2446338" y="3517900"/>
          <p14:tracePt t="74831" x="2224088" y="3357563"/>
          <p14:tracePt t="74847" x="2036763" y="3197225"/>
          <p14:tracePt t="74864" x="1866900" y="3017838"/>
          <p14:tracePt t="74880" x="1679575" y="2840038"/>
          <p14:tracePt t="74897" x="1490663" y="2589213"/>
          <p14:tracePt t="74914" x="1374775" y="2401888"/>
          <p14:tracePt t="74931" x="1322388" y="2259013"/>
          <p14:tracePt t="74947" x="1312863" y="2160588"/>
          <p14:tracePt t="74964" x="1303338" y="2062163"/>
          <p14:tracePt t="74981" x="1303338" y="1955800"/>
          <p14:tracePt t="74997" x="1322388" y="1911350"/>
          <p14:tracePt t="75014" x="1393825" y="1866900"/>
          <p14:tracePt t="75030" x="1517650" y="1812925"/>
          <p14:tracePt t="75047" x="1679575" y="1751013"/>
          <p14:tracePt t="75064" x="1839913" y="1714500"/>
          <p14:tracePt t="75080" x="2044700" y="1714500"/>
          <p14:tracePt t="75097" x="2251075" y="1714500"/>
          <p14:tracePt t="75114" x="2527300" y="1714500"/>
          <p14:tracePt t="75130" x="2822575" y="1714500"/>
          <p14:tracePt t="75147" x="3062288" y="1714500"/>
          <p14:tracePt t="75164" x="3214688" y="1679575"/>
          <p14:tracePt t="75180" x="3322638" y="1625600"/>
          <p14:tracePt t="75197" x="3367088" y="1598613"/>
          <p14:tracePt t="75606" x="3367088" y="1608138"/>
          <p14:tracePt t="75614" x="3367088" y="1633538"/>
          <p14:tracePt t="75630" x="3330575" y="1704975"/>
          <p14:tracePt t="75664" x="3214688" y="1990725"/>
          <p14:tracePt t="75697" x="3081338" y="2241550"/>
          <p14:tracePt t="75714" x="3054350" y="2357438"/>
          <p14:tracePt t="75730" x="3044825" y="2473325"/>
          <p14:tracePt t="75747" x="3044825" y="2643188"/>
          <p14:tracePt t="75764" x="3044825" y="2822575"/>
          <p14:tracePt t="75781" x="3044825" y="3071813"/>
          <p14:tracePt t="75797" x="3044825" y="3224213"/>
          <p14:tracePt t="75813" x="3044825" y="3357563"/>
          <p14:tracePt t="75830" x="3071813" y="3500438"/>
          <p14:tracePt t="75847" x="3108325" y="3687763"/>
          <p14:tracePt t="75864" x="3143250" y="3875088"/>
          <p14:tracePt t="75880" x="3197225" y="4027488"/>
          <p14:tracePt t="75897" x="3232150" y="4098925"/>
          <p14:tracePt t="75914" x="3241675" y="4143375"/>
          <p14:tracePt t="75917" x="3251200" y="4160838"/>
          <p14:tracePt t="75930" x="3251200" y="4187825"/>
          <p14:tracePt t="75947" x="3268663" y="4259263"/>
          <p14:tracePt t="75964" x="3295650" y="4357688"/>
          <p14:tracePt t="75981" x="3340100" y="4491038"/>
          <p14:tracePt t="75997" x="3375025" y="4572000"/>
          <p14:tracePt t="76014" x="3411538" y="4679950"/>
          <p14:tracePt t="76030" x="3438525" y="4741863"/>
          <p14:tracePt t="76047" x="3465513" y="4803775"/>
          <p14:tracePt t="76064" x="3482975" y="4840288"/>
          <p14:tracePt t="76080" x="3490913" y="4857750"/>
          <p14:tracePt t="76097" x="3509963" y="4884738"/>
          <p14:tracePt t="76113" x="3517900" y="4919663"/>
          <p14:tracePt t="76130" x="3527425" y="4946650"/>
          <p14:tracePt t="76147" x="3536950" y="4973638"/>
          <p14:tracePt t="76163" x="3544888" y="4991100"/>
          <p14:tracePt t="76181" x="3554413" y="5072063"/>
          <p14:tracePt t="76197" x="3589338" y="5205413"/>
          <p14:tracePt t="76214" x="3608388" y="5340350"/>
          <p14:tracePt t="76230" x="3633788" y="5500688"/>
          <p14:tracePt t="76247" x="3660775" y="5634038"/>
          <p14:tracePt t="76264" x="3687763" y="5741988"/>
          <p14:tracePt t="76280" x="3732213" y="5822950"/>
          <p14:tracePt t="76297" x="3759200" y="5902325"/>
          <p14:tracePt t="76314" x="3786188" y="5929313"/>
          <p14:tracePt t="76330" x="3786188" y="5946775"/>
          <p14:tracePt t="76347" x="3795713" y="5956300"/>
          <p14:tracePt t="76364" x="3795713" y="5973763"/>
          <p14:tracePt t="76381" x="3813175" y="5983288"/>
          <p14:tracePt t="76397" x="3813175" y="6010275"/>
          <p14:tracePt t="76414" x="3813175" y="6027738"/>
          <p14:tracePt t="76430" x="3822700" y="6027738"/>
          <p14:tracePt t="76447" x="3822700" y="6037263"/>
          <p14:tracePt t="76566" x="3803650" y="6037263"/>
          <p14:tracePt t="76574" x="3795713" y="6037263"/>
          <p14:tracePt t="76582" x="3776663" y="6037263"/>
          <p14:tracePt t="76597" x="3697288" y="6037263"/>
          <p14:tracePt t="76614" x="3643313" y="6010275"/>
          <p14:tracePt t="76631" x="3581400" y="5983288"/>
          <p14:tracePt t="76647" x="3527425" y="5965825"/>
          <p14:tracePt t="76664" x="3490913" y="5946775"/>
          <p14:tracePt t="76680" x="3473450" y="5938838"/>
          <p14:tracePt t="76697" x="3455988" y="5929313"/>
          <p14:tracePt t="76730" x="3446463" y="5919788"/>
          <p14:tracePt t="76747" x="3419475" y="5919788"/>
          <p14:tracePt t="76764" x="3394075" y="5911850"/>
          <p14:tracePt t="76781" x="3330575" y="5911850"/>
          <p14:tracePt t="76797" x="3295650" y="5911850"/>
          <p14:tracePt t="76814" x="3241675" y="5911850"/>
          <p14:tracePt t="76830" x="3205163" y="5911850"/>
          <p14:tracePt t="76847" x="3170238" y="5911850"/>
          <p14:tracePt t="76864" x="3160713" y="5911850"/>
          <p14:tracePt t="76982" x="3160713" y="5902325"/>
          <p14:tracePt t="77086" x="3160713" y="5894388"/>
          <p14:tracePt t="77102" x="3160713" y="5884863"/>
          <p14:tracePt t="77110" x="3160713" y="5875338"/>
          <p14:tracePt t="77118" x="3160713" y="5867400"/>
          <p14:tracePt t="77134" x="3160713" y="5857875"/>
          <p14:tracePt t="77158" x="3160713" y="5848350"/>
          <p14:tracePt t="77214" x="3152775" y="5840413"/>
          <p14:tracePt t="77222" x="3143250" y="5840413"/>
          <p14:tracePt t="77231" x="3143250" y="5830888"/>
          <p14:tracePt t="77247" x="3116263" y="5813425"/>
          <p14:tracePt t="77264" x="3081338" y="5768975"/>
          <p14:tracePt t="77280" x="3027363" y="5732463"/>
          <p14:tracePt t="77297" x="2990850" y="5697538"/>
          <p14:tracePt t="77313" x="2965450" y="5670550"/>
          <p14:tracePt t="77330" x="2946400" y="5653088"/>
          <p14:tracePt t="77347" x="2938463" y="5653088"/>
          <p14:tracePt t="77486" x="2928938" y="5653088"/>
          <p14:tracePt t="77494" x="2919413" y="5643563"/>
          <p14:tracePt t="77502" x="2901950" y="5634038"/>
          <p14:tracePt t="77513" x="2874963" y="5634038"/>
          <p14:tracePt t="77530" x="2840038" y="5616575"/>
          <p14:tracePt t="77547" x="2795588" y="5589588"/>
          <p14:tracePt t="77564" x="2751138" y="5589588"/>
          <p14:tracePt t="77581" x="2697163" y="5653088"/>
          <p14:tracePt t="77597" x="2660650" y="5803900"/>
          <p14:tracePt t="77614" x="2625725" y="5983288"/>
          <p14:tracePt t="77630" x="2625725" y="6116638"/>
          <p14:tracePt t="77647" x="2643188" y="6232525"/>
          <p14:tracePt t="77664" x="2724150" y="6296025"/>
          <p14:tracePt t="77680" x="2840038" y="6330950"/>
          <p14:tracePt t="77697" x="2955925" y="6330950"/>
          <p14:tracePt t="77714" x="3071813" y="6330950"/>
          <p14:tracePt t="77730" x="3170238" y="6313488"/>
          <p14:tracePt t="77747" x="3251200" y="6259513"/>
          <p14:tracePt t="77764" x="3330575" y="6205538"/>
          <p14:tracePt t="77780" x="3419475" y="6143625"/>
          <p14:tracePt t="77797" x="3446463" y="6027738"/>
          <p14:tracePt t="77814" x="3446463" y="5929313"/>
          <p14:tracePt t="77830" x="3446463" y="5857875"/>
          <p14:tracePt t="77847" x="3419475" y="5813425"/>
          <p14:tracePt t="77864" x="3367088" y="5768975"/>
          <p14:tracePt t="77880" x="3286125" y="5732463"/>
          <p14:tracePt t="77897" x="3205163" y="5705475"/>
          <p14:tracePt t="77914" x="3143250" y="5705475"/>
          <p14:tracePt t="77917" x="3116263" y="5705475"/>
          <p14:tracePt t="77930" x="3098800" y="5705475"/>
          <p14:tracePt t="77947" x="3062288" y="5724525"/>
          <p14:tracePt t="77964" x="3036888" y="5795963"/>
          <p14:tracePt t="77981" x="3000375" y="6010275"/>
          <p14:tracePt t="77997" x="2990850" y="6153150"/>
          <p14:tracePt t="78014" x="2990850" y="6215063"/>
          <p14:tracePt t="78030" x="3000375" y="6232525"/>
          <p14:tracePt t="78047" x="3036888" y="6232525"/>
          <p14:tracePt t="78064" x="3133725" y="6161088"/>
          <p14:tracePt t="78080" x="3303588" y="6037263"/>
          <p14:tracePt t="78097" x="3402013" y="5938838"/>
          <p14:tracePt t="78114" x="3438525" y="5894388"/>
          <p14:tracePt t="78130" x="3446463" y="5884863"/>
          <p14:tracePt t="78163" x="3446463" y="5902325"/>
          <p14:tracePt t="78181" x="3438525" y="5973763"/>
          <p14:tracePt t="78197" x="3438525" y="5983288"/>
          <p14:tracePt t="78231" x="3419475" y="5973763"/>
          <p14:tracePt t="78247" x="3394075" y="5902325"/>
          <p14:tracePt t="78264" x="3340100" y="5840413"/>
          <p14:tracePt t="78280" x="3276600" y="5776913"/>
          <p14:tracePt t="78297" x="3187700" y="5732463"/>
          <p14:tracePt t="78314" x="3143250" y="5705475"/>
          <p14:tracePt t="78330" x="3108325" y="5680075"/>
          <p14:tracePt t="78347" x="3098800" y="5670550"/>
          <p14:tracePt t="78574" x="3089275" y="5670550"/>
          <p14:tracePt t="78598" x="3089275" y="5680075"/>
          <p14:tracePt t="78606" x="3081338" y="5680075"/>
          <p14:tracePt t="78783" x="3071813" y="5680075"/>
          <p14:tracePt t="78790" x="3054350" y="5680075"/>
          <p14:tracePt t="78798" x="3036888" y="5680075"/>
          <p14:tracePt t="78813" x="3009900" y="5680075"/>
          <p14:tracePt t="78830" x="2938463" y="5680075"/>
          <p14:tracePt t="78847" x="2840038" y="5670550"/>
          <p14:tracePt t="78863" x="2732088" y="5643563"/>
          <p14:tracePt t="78880" x="2679700" y="5643563"/>
          <p14:tracePt t="78897" x="2643188" y="5643563"/>
          <p14:tracePt t="78914" x="2633663" y="5697538"/>
          <p14:tracePt t="78917" x="2633663" y="5768975"/>
          <p14:tracePt t="78930" x="2633663" y="5867400"/>
          <p14:tracePt t="78947" x="2643188" y="6018213"/>
          <p14:tracePt t="78964" x="2660650" y="6126163"/>
          <p14:tracePt t="78980" x="2679700" y="6153150"/>
          <p14:tracePt t="78997" x="2697163" y="6170613"/>
          <p14:tracePt t="79014" x="2714625" y="6170613"/>
          <p14:tracePt t="79030" x="2751138" y="6170613"/>
          <p14:tracePt t="79047" x="2776538" y="6161088"/>
          <p14:tracePt t="79064" x="2795588" y="6126163"/>
          <p14:tracePt t="79080" x="2813050" y="6072188"/>
          <p14:tracePt t="79097" x="2813050" y="5991225"/>
          <p14:tracePt t="79114" x="2813050" y="5929313"/>
          <p14:tracePt t="79130" x="2813050" y="5875338"/>
          <p14:tracePt t="79147" x="2813050" y="5822950"/>
          <p14:tracePt t="79164" x="2813050" y="5813425"/>
          <p14:tracePt t="79182" x="2813050" y="5803900"/>
          <p14:tracePt t="79197" x="2813050" y="5795963"/>
          <p14:tracePt t="82214" x="2813050" y="5776913"/>
          <p14:tracePt t="82222" x="2822575" y="5741988"/>
          <p14:tracePt t="82231" x="2840038" y="5688013"/>
          <p14:tracePt t="82247" x="2874963" y="5581650"/>
          <p14:tracePt t="82264" x="2901950" y="5527675"/>
          <p14:tracePt t="82281" x="2946400" y="5500688"/>
          <p14:tracePt t="82297" x="3009900" y="5465763"/>
          <p14:tracePt t="82330" x="3214688" y="5322888"/>
          <p14:tracePt t="82363" x="3455988" y="5116513"/>
          <p14:tracePt t="82380" x="3616325" y="5010150"/>
          <p14:tracePt t="82397" x="3875088" y="4848225"/>
          <p14:tracePt t="82413" x="4081463" y="4751388"/>
          <p14:tracePt t="82430" x="4295775" y="4660900"/>
          <p14:tracePt t="82447" x="4465638" y="4589463"/>
          <p14:tracePt t="82463" x="4581525" y="4537075"/>
          <p14:tracePt t="82480" x="4687888" y="4491038"/>
          <p14:tracePt t="82497" x="4795838" y="4429125"/>
          <p14:tracePt t="82513" x="4902200" y="4367213"/>
          <p14:tracePt t="82530" x="5027613" y="4286250"/>
          <p14:tracePt t="82547" x="5126038" y="4224338"/>
          <p14:tracePt t="82563" x="5153025" y="4197350"/>
          <p14:tracePt t="82766" x="5160963" y="4197350"/>
          <p14:tracePt t="82774" x="5180013" y="4187825"/>
          <p14:tracePt t="82782" x="5205413" y="4179888"/>
          <p14:tracePt t="82797" x="5259388" y="4152900"/>
          <p14:tracePt t="82813" x="5295900" y="4133850"/>
          <p14:tracePt t="82830" x="5322888" y="4125913"/>
          <p14:tracePt t="82847" x="5340350" y="4125913"/>
          <p14:tracePt t="82863" x="5348288" y="4125913"/>
          <p14:tracePt t="82880" x="5348288" y="4116388"/>
          <p14:tracePt t="82928" x="5348288" y="4108450"/>
          <p14:tracePt t="82934" x="5348288" y="4098925"/>
          <p14:tracePt t="82947" x="5348288" y="4081463"/>
          <p14:tracePt t="82964" x="5348288" y="4044950"/>
          <p14:tracePt t="82980" x="5367338" y="4000500"/>
          <p14:tracePt t="82997" x="5384800" y="3946525"/>
          <p14:tracePt t="83013" x="5394325" y="3902075"/>
          <p14:tracePt t="83030" x="5419725" y="3867150"/>
          <p14:tracePt t="83047" x="5438775" y="3803650"/>
          <p14:tracePt t="83063" x="5456238" y="3768725"/>
          <p14:tracePt t="83080" x="5473700" y="3687763"/>
          <p14:tracePt t="83096" x="5510213" y="3608388"/>
          <p14:tracePt t="83113" x="5554663" y="3544888"/>
          <p14:tracePt t="83130" x="5608638" y="3509963"/>
          <p14:tracePt t="83146" x="5680075" y="3438525"/>
          <p14:tracePt t="83163" x="5786438" y="3357563"/>
          <p14:tracePt t="83180" x="5919788" y="3259138"/>
          <p14:tracePt t="83197" x="6062663" y="3152775"/>
          <p14:tracePt t="83213" x="6170613" y="3081338"/>
          <p14:tracePt t="83230" x="6296025" y="3000375"/>
          <p14:tracePt t="83247" x="6419850" y="2938463"/>
          <p14:tracePt t="83263" x="6562725" y="2901950"/>
          <p14:tracePt t="83280" x="6697663" y="2874963"/>
          <p14:tracePt t="83297" x="6840538" y="2857500"/>
          <p14:tracePt t="83313" x="7010400" y="2857500"/>
          <p14:tracePt t="83330" x="7180263" y="2857500"/>
          <p14:tracePt t="83347" x="7340600" y="2894013"/>
          <p14:tracePt t="83366" x="7545388" y="2946400"/>
          <p14:tracePt t="83380" x="7599363" y="2965450"/>
          <p14:tracePt t="83397" x="7742238" y="3000375"/>
          <p14:tracePt t="83413" x="7759700" y="3009900"/>
          <p14:tracePt t="83430" x="7769225" y="3009900"/>
          <p14:tracePt t="83447" x="7796213" y="3017838"/>
          <p14:tracePt t="83463" x="7875588" y="3036888"/>
          <p14:tracePt t="83480" x="7920038" y="3044825"/>
          <p14:tracePt t="83497" x="7956550" y="3044825"/>
          <p14:tracePt t="83513" x="7983538" y="3062288"/>
          <p14:tracePt t="83530" x="8001000" y="3062288"/>
          <p14:tracePt t="83547" x="8001000" y="3071813"/>
          <p14:tracePt t="84078" x="8010525" y="3071813"/>
          <p14:tracePt t="84086" x="8037513" y="3089275"/>
          <p14:tracePt t="84096" x="8081963" y="3116263"/>
          <p14:tracePt t="84114" x="8188325" y="3160713"/>
          <p14:tracePt t="84130" x="8232775" y="3187700"/>
          <p14:tracePt t="84147" x="8269288" y="3214688"/>
          <p14:tracePt t="84163" x="8286750" y="3232150"/>
          <p14:tracePt t="84197" x="8304213" y="3251200"/>
          <p14:tracePt t="84230" x="8313738" y="3268663"/>
          <p14:tracePt t="84247" x="8323263" y="3268663"/>
          <p14:tracePt t="84263" x="8340725" y="3276600"/>
          <p14:tracePt t="84280" x="8348663" y="3276600"/>
          <p14:tracePt t="84297" x="8375650" y="3276600"/>
          <p14:tracePt t="84313" x="8394700" y="3276600"/>
          <p14:tracePt t="84330" x="8402638" y="3276600"/>
          <p14:tracePt t="84347" x="8412163" y="3276600"/>
          <p14:tracePt t="84380" x="8420100" y="3268663"/>
          <p14:tracePt t="84398" x="8429625" y="3268663"/>
          <p14:tracePt t="84413" x="8439150" y="3251200"/>
          <p14:tracePt t="84430" x="8447088" y="3241675"/>
          <p14:tracePt t="84446" x="8447088" y="3232150"/>
          <p14:tracePt t="84463" x="8447088" y="3224213"/>
          <p14:tracePt t="84480" x="8447088" y="3205163"/>
          <p14:tracePt t="84496" x="8447088" y="3187700"/>
          <p14:tracePt t="84513" x="8447088" y="3170238"/>
          <p14:tracePt t="84530" x="8447088" y="3160713"/>
          <p14:tracePt t="84547" x="8429625" y="3152775"/>
          <p14:tracePt t="84563" x="8412163" y="3133725"/>
          <p14:tracePt t="84580" x="8385175" y="3125788"/>
          <p14:tracePt t="84597" x="8286750" y="3108325"/>
          <p14:tracePt t="84613" x="8170863" y="3081338"/>
          <p14:tracePt t="84630" x="8037513" y="3044825"/>
          <p14:tracePt t="84646" x="7939088" y="3027363"/>
          <p14:tracePt t="84663" x="7840663" y="3017838"/>
          <p14:tracePt t="84680" x="7732713" y="3000375"/>
          <p14:tracePt t="84697" x="7626350" y="3000375"/>
          <p14:tracePt t="84713" x="7483475" y="3000375"/>
          <p14:tracePt t="84730" x="7340600" y="3000375"/>
          <p14:tracePt t="84747" x="7180263" y="3017838"/>
          <p14:tracePt t="84763" x="7045325" y="3071813"/>
          <p14:tracePt t="84780" x="6956425" y="3108325"/>
          <p14:tracePt t="84797" x="6884988" y="3170238"/>
          <p14:tracePt t="84813" x="6884988" y="3224213"/>
          <p14:tracePt t="84830" x="6884988" y="3276600"/>
          <p14:tracePt t="84847" x="6938963" y="3330575"/>
          <p14:tracePt t="84863" x="7037388" y="3367088"/>
          <p14:tracePt t="84880" x="7153275" y="3419475"/>
          <p14:tracePt t="84897" x="7296150" y="3455988"/>
          <p14:tracePt t="84913" x="7429500" y="3490913"/>
          <p14:tracePt t="84930" x="7545388" y="3509963"/>
          <p14:tracePt t="84947" x="7589838" y="3536950"/>
          <p14:tracePt t="84951" x="7616825" y="3536950"/>
          <p14:tracePt t="84964" x="7634288" y="3536950"/>
          <p14:tracePt t="84980" x="7688263" y="3544888"/>
          <p14:tracePt t="84997" x="7894638" y="3562350"/>
          <p14:tracePt t="85013" x="8062913" y="3581400"/>
          <p14:tracePt t="85030" x="8161338" y="3598863"/>
          <p14:tracePt t="85046" x="8205788" y="3598863"/>
          <p14:tracePt t="85063" x="8232775" y="3598863"/>
          <p14:tracePt t="85097" x="8251825" y="3598863"/>
          <p14:tracePt t="85113" x="8259763" y="3598863"/>
          <p14:tracePt t="85130" x="8277225" y="3581400"/>
          <p14:tracePt t="85147" x="8286750" y="3571875"/>
          <p14:tracePt t="85163" x="8296275" y="3571875"/>
          <p14:tracePt t="85180" x="8296275" y="3562350"/>
          <p14:tracePt t="85197" x="8313738" y="3562350"/>
          <p14:tracePt t="85822" x="8323263" y="3554413"/>
          <p14:tracePt t="85847" x="8331200" y="3554413"/>
          <p14:tracePt t="85854" x="8331200" y="3544888"/>
          <p14:tracePt t="85870" x="8340725" y="3544888"/>
          <p14:tracePt t="85887" x="8348663" y="3536950"/>
          <p14:tracePt t="85910" x="8358188" y="3536950"/>
          <p14:tracePt t="85930" x="8367713" y="3536950"/>
          <p14:tracePt t="85963" x="8420100" y="3517900"/>
          <p14:tracePt t="85967" x="8429625" y="3509963"/>
          <p14:tracePt t="85980" x="8439150" y="3500438"/>
          <p14:tracePt t="85998" x="8474075" y="3482975"/>
          <p14:tracePt t="86013" x="8491538" y="3473450"/>
          <p14:tracePt t="86030" x="8501063" y="3455988"/>
          <p14:tracePt t="86046" x="8501063" y="3446463"/>
          <p14:tracePt t="86063" x="8501063" y="3438525"/>
          <p14:tracePt t="86097" x="8501063" y="3419475"/>
          <p14:tracePt t="86113" x="8456613" y="3394075"/>
          <p14:tracePt t="86130" x="8358188" y="3348038"/>
          <p14:tracePt t="86147" x="8259763" y="3303588"/>
          <p14:tracePt t="86163" x="8188325" y="3276600"/>
          <p14:tracePt t="86180" x="8161338" y="3251200"/>
          <p14:tracePt t="86197" x="8108950" y="3251200"/>
          <p14:tracePt t="86213" x="8081963" y="3251200"/>
          <p14:tracePt t="86230" x="8037513" y="3251200"/>
          <p14:tracePt t="86246" x="8001000" y="3276600"/>
          <p14:tracePt t="86263" x="7956550" y="3295650"/>
          <p14:tracePt t="86280" x="7929563" y="3313113"/>
          <p14:tracePt t="86296" x="7902575" y="3322638"/>
          <p14:tracePt t="86313" x="7902575" y="3330575"/>
          <p14:tracePt t="86330" x="7894638" y="3330575"/>
          <p14:tracePt t="86375" x="7894638" y="3340100"/>
          <p14:tracePt t="86383" x="7920038" y="3348038"/>
          <p14:tracePt t="86397" x="7974013" y="3375025"/>
          <p14:tracePt t="86413" x="8054975" y="3394075"/>
          <p14:tracePt t="86430" x="8143875" y="3402013"/>
          <p14:tracePt t="86446" x="8224838" y="3419475"/>
          <p14:tracePt t="86463" x="8304213" y="3419475"/>
          <p14:tracePt t="86480" x="8358188" y="3419475"/>
          <p14:tracePt t="86497" x="8394700" y="3419475"/>
          <p14:tracePt t="86513" x="8429625" y="3419475"/>
          <p14:tracePt t="86530" x="8439150" y="3402013"/>
          <p14:tracePt t="86607" x="8429625" y="3402013"/>
          <p14:tracePt t="86631" x="8420100" y="3394075"/>
          <p14:tracePt t="86670" x="8412163" y="3384550"/>
          <p14:tracePt t="86710" x="8402638" y="3384550"/>
          <p14:tracePt t="86718" x="8394700" y="3375025"/>
          <p14:tracePt t="86730" x="8385175" y="3375025"/>
          <p14:tracePt t="86747" x="8367713" y="3367088"/>
          <p14:tracePt t="86763" x="8348663" y="3357563"/>
          <p14:tracePt t="86780" x="8340725" y="3348038"/>
          <p14:tracePt t="86797" x="8331200" y="3322638"/>
          <p14:tracePt t="91110" x="8331200" y="3313113"/>
          <p14:tracePt t="91118" x="8358188" y="3303588"/>
          <p14:tracePt t="91130" x="8394700" y="3286125"/>
          <p14:tracePt t="91147" x="8429625" y="3268663"/>
          <p14:tracePt t="91180" x="8412163" y="3251200"/>
          <p14:tracePt t="91197" x="8170863" y="3125788"/>
          <p14:tracePt t="91229" x="8045450" y="3089275"/>
          <p14:tracePt t="91263" x="7974013" y="3062288"/>
          <p14:tracePt t="91280" x="7858125" y="3044825"/>
          <p14:tracePt t="91296" x="7697788" y="3036888"/>
          <p14:tracePt t="91313" x="7491413" y="3036888"/>
          <p14:tracePt t="91330" x="7277100" y="3036888"/>
          <p14:tracePt t="91346" x="7099300" y="3062288"/>
          <p14:tracePt t="91365" x="6813550" y="3197225"/>
          <p14:tracePt t="91379" x="6715125" y="3251200"/>
          <p14:tracePt t="91396" x="6518275" y="3375025"/>
          <p14:tracePt t="91413" x="6348413" y="3608388"/>
          <p14:tracePt t="91430" x="6303963" y="3786188"/>
          <p14:tracePt t="91446" x="6286500" y="3894138"/>
          <p14:tracePt t="91463" x="6276975" y="3990975"/>
          <p14:tracePt t="91479" x="6276975" y="4071938"/>
          <p14:tracePt t="91496" x="6313488" y="4116388"/>
          <p14:tracePt t="91513" x="6340475" y="4152900"/>
          <p14:tracePt t="91529" x="6357938" y="4170363"/>
          <p14:tracePt t="91566" x="6367463" y="4170363"/>
          <p14:tracePt t="91580" x="6375400" y="4179888"/>
          <p14:tracePt t="91597" x="6473825" y="4205288"/>
          <p14:tracePt t="91613" x="6491288" y="4214813"/>
          <p14:tracePt t="91630" x="6500813" y="4224338"/>
          <p14:tracePt t="91646" x="6510338" y="4224338"/>
          <p14:tracePt t="91663" x="6537325" y="4224338"/>
          <p14:tracePt t="91680" x="6545263" y="4224338"/>
          <p14:tracePt t="91696" x="6562725" y="4224338"/>
          <p14:tracePt t="91713" x="6589713" y="4224338"/>
          <p14:tracePt t="91730" x="6634163" y="4224338"/>
          <p14:tracePt t="91746" x="6724650" y="4259263"/>
          <p14:tracePt t="91763" x="6813550" y="4286250"/>
          <p14:tracePt t="91780" x="6894513" y="4303713"/>
          <p14:tracePt t="91796" x="6973888" y="4313238"/>
          <p14:tracePt t="91813" x="7072313" y="4313238"/>
          <p14:tracePt t="91829" x="7134225" y="4313238"/>
          <p14:tracePt t="91847" x="7232650" y="4313238"/>
          <p14:tracePt t="91863" x="7331075" y="4313238"/>
          <p14:tracePt t="91880" x="7402513" y="4313238"/>
          <p14:tracePt t="91896" x="7473950" y="4313238"/>
          <p14:tracePt t="91913" x="7554913" y="4330700"/>
          <p14:tracePt t="91930" x="7616825" y="4348163"/>
          <p14:tracePt t="91946" x="7680325" y="4367213"/>
          <p14:tracePt t="91963" x="7724775" y="4384675"/>
          <p14:tracePt t="91980" x="7759700" y="4384675"/>
          <p14:tracePt t="91984" x="7769225" y="4384675"/>
          <p14:tracePt t="91998" x="7777163" y="4384675"/>
          <p14:tracePt t="92013" x="7804150" y="4402138"/>
          <p14:tracePt t="92030" x="7831138" y="4419600"/>
          <p14:tracePt t="92046" x="7867650" y="4446588"/>
          <p14:tracePt t="92063" x="7902575" y="4473575"/>
          <p14:tracePt t="92079" x="7920038" y="4473575"/>
          <p14:tracePt t="92096" x="7929563" y="4473575"/>
          <p14:tracePt t="92130" x="7956550" y="4473575"/>
          <p14:tracePt t="92146" x="7974013" y="4473575"/>
          <p14:tracePt t="92163" x="7983538" y="4456113"/>
          <p14:tracePt t="92180" x="7983538" y="4446588"/>
          <p14:tracePt t="92213" x="7983538" y="4429125"/>
          <p14:tracePt t="92247" x="7983538" y="4419600"/>
          <p14:tracePt t="92287" x="7983538" y="4411663"/>
          <p14:tracePt t="92302" x="7991475" y="4402138"/>
          <p14:tracePt t="92318" x="7991475" y="4394200"/>
          <p14:tracePt t="92326" x="7991475" y="4384675"/>
          <p14:tracePt t="92334" x="7991475" y="4375150"/>
          <p14:tracePt t="92346" x="7991475" y="4367213"/>
          <p14:tracePt t="92363" x="7991475" y="4357688"/>
          <p14:tracePt t="92380" x="7991475" y="4330700"/>
          <p14:tracePt t="92397" x="7991475" y="4303713"/>
          <p14:tracePt t="92413" x="7991475" y="4295775"/>
          <p14:tracePt t="92430" x="7991475" y="4286250"/>
          <p14:tracePt t="92542" x="7991475" y="4276725"/>
          <p14:tracePt t="92558" x="7991475" y="4268788"/>
          <p14:tracePt t="92566" x="7991475" y="4251325"/>
          <p14:tracePt t="92579" x="7991475" y="4232275"/>
          <p14:tracePt t="92597" x="7991475" y="4187825"/>
          <p14:tracePt t="92613" x="7991475" y="4160838"/>
          <p14:tracePt t="92630" x="7991475" y="4133850"/>
          <p14:tracePt t="92646" x="7991475" y="4116388"/>
          <p14:tracePt t="92663" x="7991475" y="4108450"/>
          <p14:tracePt t="92743" x="8001000" y="4108450"/>
          <p14:tracePt t="92774" x="8010525" y="4108450"/>
          <p14:tracePt t="92782" x="8018463" y="4108450"/>
          <p14:tracePt t="92887" x="8027988" y="4108450"/>
          <p14:tracePt t="92918" x="8037513" y="4108450"/>
          <p14:tracePt t="92942" x="8045450" y="4108450"/>
          <p14:tracePt t="92950" x="8054975" y="4108450"/>
          <p14:tracePt t="93102" x="8054975" y="4098925"/>
          <p14:tracePt t="93118" x="8054975" y="4089400"/>
          <p14:tracePt t="93142" x="8054975" y="4081463"/>
          <p14:tracePt t="93222" x="8054975" y="4071938"/>
          <p14:tracePt t="93246" x="8054975" y="4062413"/>
          <p14:tracePt t="93255" x="8054975" y="4054475"/>
          <p14:tracePt t="93263" x="8045450" y="4054475"/>
          <p14:tracePt t="93279" x="8037513" y="4054475"/>
          <p14:tracePt t="93296" x="8027988" y="4044950"/>
          <p14:tracePt t="93313" x="8001000" y="4037013"/>
          <p14:tracePt t="93330" x="7966075" y="4027488"/>
          <p14:tracePt t="93346" x="7920038" y="4000500"/>
          <p14:tracePt t="93363" x="7867650" y="3990975"/>
          <p14:tracePt t="93380" x="7804150" y="3965575"/>
          <p14:tracePt t="93396" x="7697788" y="3938588"/>
          <p14:tracePt t="93413" x="7510463" y="3867150"/>
          <p14:tracePt t="93429" x="7385050" y="3830638"/>
          <p14:tracePt t="93446" x="7304088" y="3786188"/>
          <p14:tracePt t="93463" x="7232650" y="3759200"/>
          <p14:tracePt t="93479" x="7188200" y="3741738"/>
          <p14:tracePt t="93496" x="7161213" y="3732213"/>
          <p14:tracePt t="93513" x="7153275" y="3724275"/>
          <p14:tracePt t="94174" x="7143750" y="3724275"/>
          <p14:tracePt t="94190" x="7134225" y="3724275"/>
          <p14:tracePt t="94206" x="7126288" y="3714750"/>
          <p14:tracePt t="94222" x="7116763" y="3714750"/>
          <p14:tracePt t="94238" x="7108825" y="3705225"/>
          <p14:tracePt t="94247" x="7108825" y="3697288"/>
          <p14:tracePt t="94279" x="7081838" y="3679825"/>
          <p14:tracePt t="94312" x="7062788" y="3679825"/>
          <p14:tracePt t="94329" x="7054850" y="3679825"/>
          <p14:tracePt t="94470" x="7054850" y="3670300"/>
          <p14:tracePt t="94663" x="7054850" y="3660775"/>
          <p14:tracePt t="94671" x="7062788" y="3660775"/>
          <p14:tracePt t="94679" x="7072313" y="3660775"/>
          <p14:tracePt t="94696" x="7153275" y="3660775"/>
          <p14:tracePt t="94713" x="7348538" y="3741738"/>
          <p14:tracePt t="94746" x="7661275" y="3857625"/>
          <p14:tracePt t="94779" x="7759700" y="3875088"/>
          <p14:tracePt t="94796" x="7777163" y="3875088"/>
          <p14:tracePt t="94813" x="7786688" y="3875088"/>
          <p14:tracePt t="95062" x="7796213" y="3875088"/>
          <p14:tracePt t="95070" x="7804150" y="3875088"/>
          <p14:tracePt t="95079" x="7813675" y="3875088"/>
          <p14:tracePt t="95096" x="7840663" y="3875088"/>
          <p14:tracePt t="95129" x="7848600" y="3875088"/>
          <p14:tracePt t="95146" x="7858125" y="3875088"/>
          <p14:tracePt t="95162" x="7867650" y="3875088"/>
          <p14:tracePt t="95179" x="7885113" y="3875088"/>
          <p14:tracePt t="97238" x="7894638" y="3875088"/>
          <p14:tracePt t="97254" x="7902575" y="3875088"/>
          <p14:tracePt t="99230" x="7902575" y="3867150"/>
          <p14:tracePt t="99238" x="7902575" y="3857625"/>
          <p14:tracePt t="99247" x="7894638" y="3848100"/>
          <p14:tracePt t="99263" x="7894638" y="3822700"/>
          <p14:tracePt t="99280" x="7885113" y="3803650"/>
          <p14:tracePt t="99329" x="7875588" y="3803650"/>
          <p14:tracePt t="99363" x="7796213" y="3813175"/>
          <p14:tracePt t="99379" x="7777163" y="3822700"/>
          <p14:tracePt t="99396" x="7777163" y="3830638"/>
          <p14:tracePt t="102654" x="7769225" y="3830638"/>
          <p14:tracePt t="102670" x="7759700" y="3830638"/>
          <p14:tracePt t="102686" x="7742238" y="3830638"/>
          <p14:tracePt t="102696" x="7705725" y="3813175"/>
          <p14:tracePt t="102702" x="7680325" y="3803650"/>
          <p14:tracePt t="102712" x="7653338" y="3795713"/>
          <p14:tracePt t="102729" x="7616825" y="3776663"/>
          <p14:tracePt t="102762" x="7589838" y="3759200"/>
          <p14:tracePt t="102796" x="7537450" y="3724275"/>
          <p14:tracePt t="102813" x="7394575" y="3643313"/>
          <p14:tracePt t="102829" x="7232650" y="3571875"/>
          <p14:tracePt t="102846" x="7037388" y="3500438"/>
          <p14:tracePt t="102862" x="6848475" y="3429000"/>
          <p14:tracePt t="102879" x="6680200" y="3384550"/>
          <p14:tracePt t="102896" x="6510338" y="3348038"/>
          <p14:tracePt t="102912" x="6357938" y="3313113"/>
          <p14:tracePt t="102929" x="6232525" y="3295650"/>
          <p14:tracePt t="102946" x="6134100" y="3276600"/>
          <p14:tracePt t="102962" x="6108700" y="3268663"/>
          <p14:tracePt t="102980" x="6099175" y="3268663"/>
          <p14:tracePt t="103278" x="6099175" y="3276600"/>
          <p14:tracePt t="103286" x="6108700" y="3303588"/>
          <p14:tracePt t="103295" x="6143625" y="3340100"/>
          <p14:tracePt t="103313" x="6224588" y="3367088"/>
          <p14:tracePt t="103346" x="6394450" y="3419475"/>
          <p14:tracePt t="103379" x="6545263" y="3455988"/>
          <p14:tracePt t="103396" x="6581775" y="3473450"/>
          <p14:tracePt t="103413" x="6589713" y="3473450"/>
          <p14:tracePt t="103438" x="6599238" y="3473450"/>
          <p14:tracePt t="103454" x="6608763" y="3473450"/>
          <p14:tracePt t="103470" x="6616700" y="3465513"/>
          <p14:tracePt t="103479" x="6616700" y="3455988"/>
          <p14:tracePt t="103496" x="6626225" y="3438525"/>
          <p14:tracePt t="103512" x="6626225" y="3419475"/>
          <p14:tracePt t="103529" x="6626225" y="3394075"/>
          <p14:tracePt t="103546" x="6626225" y="3357563"/>
          <p14:tracePt t="103549" x="6626225" y="3340100"/>
          <p14:tracePt t="103562" x="6626225" y="3313113"/>
          <p14:tracePt t="103579" x="6599238" y="3224213"/>
          <p14:tracePt t="103596" x="6562725" y="3152775"/>
          <p14:tracePt t="103613" x="6545263" y="3143250"/>
          <p14:tracePt t="103629" x="6527800" y="3108325"/>
          <p14:tracePt t="103646" x="6438900" y="3036888"/>
          <p14:tracePt t="103662" x="6296025" y="2946400"/>
          <p14:tracePt t="103679" x="6108700" y="2857500"/>
          <p14:tracePt t="103696" x="5911850" y="2759075"/>
          <p14:tracePt t="103712" x="5688013" y="2679700"/>
          <p14:tracePt t="103729" x="5510213" y="2616200"/>
          <p14:tracePt t="103746" x="5357813" y="2571750"/>
          <p14:tracePt t="103762" x="5224463" y="2536825"/>
          <p14:tracePt t="103779" x="5116513" y="2509838"/>
          <p14:tracePt t="103796" x="5054600" y="2500313"/>
          <p14:tracePt t="103813" x="5000625" y="2500313"/>
          <p14:tracePt t="103829" x="4983163" y="2500313"/>
          <p14:tracePt t="104022" x="4991100" y="2500313"/>
          <p14:tracePt t="104030" x="5010150" y="2500313"/>
          <p14:tracePt t="104039" x="5037138" y="2500313"/>
          <p14:tracePt t="104046" x="5054600" y="2500313"/>
          <p14:tracePt t="104062" x="5081588" y="2509838"/>
          <p14:tracePt t="104079" x="5116513" y="2517775"/>
          <p14:tracePt t="104096" x="5143500" y="2527300"/>
          <p14:tracePt t="104112" x="5153025" y="2536825"/>
          <p14:tracePt t="104129" x="5160963" y="2536825"/>
          <p14:tracePt t="104146" x="5170488" y="2544763"/>
          <p14:tracePt t="104162" x="5180013" y="2544763"/>
          <p14:tracePt t="104179" x="5187950" y="2544763"/>
          <p14:tracePt t="104213" x="5205413" y="2544763"/>
          <p14:tracePt t="104229" x="5224463" y="2536825"/>
          <p14:tracePt t="104246" x="5232400" y="2536825"/>
          <p14:tracePt t="104262" x="5241925" y="2527300"/>
          <p14:tracePt t="104279" x="5251450" y="2509838"/>
          <p14:tracePt t="104296" x="5259388" y="2473325"/>
          <p14:tracePt t="104312" x="5259388" y="2428875"/>
          <p14:tracePt t="104329" x="5251450" y="2357438"/>
          <p14:tracePt t="104345" x="5170488" y="2251075"/>
          <p14:tracePt t="104363" x="5027613" y="2143125"/>
          <p14:tracePt t="104379" x="4902200" y="2071688"/>
          <p14:tracePt t="104396" x="4751388" y="2000250"/>
          <p14:tracePt t="104413" x="4438650" y="1911350"/>
          <p14:tracePt t="104429" x="4179888" y="1847850"/>
          <p14:tracePt t="104446" x="3946525" y="1812925"/>
          <p14:tracePt t="104462" x="3776663" y="1795463"/>
          <p14:tracePt t="104479" x="3643313" y="1795463"/>
          <p14:tracePt t="104496" x="3581400" y="1812925"/>
          <p14:tracePt t="104512" x="3544888" y="1866900"/>
          <p14:tracePt t="104529" x="3527425" y="1965325"/>
          <p14:tracePt t="104546" x="3536950" y="2133600"/>
          <p14:tracePt t="104562" x="3625850" y="2330450"/>
          <p14:tracePt t="104579" x="3768725" y="2490788"/>
          <p14:tracePt t="104596" x="3965575" y="2608263"/>
          <p14:tracePt t="104613" x="4295775" y="2759075"/>
          <p14:tracePt t="104629" x="4483100" y="2822575"/>
          <p14:tracePt t="104646" x="4625975" y="2847975"/>
          <p14:tracePt t="104663" x="4732338" y="2857500"/>
          <p14:tracePt t="104679" x="4830763" y="2867025"/>
          <p14:tracePt t="104696" x="4919663" y="2867025"/>
          <p14:tracePt t="104712" x="5000625" y="2857500"/>
          <p14:tracePt t="104729" x="5045075" y="2822575"/>
          <p14:tracePt t="104746" x="5089525" y="2776538"/>
          <p14:tracePt t="104762" x="5116513" y="2724150"/>
          <p14:tracePt t="104779" x="5133975" y="2660650"/>
          <p14:tracePt t="104796" x="5133975" y="2608263"/>
          <p14:tracePt t="104812" x="5133975" y="2562225"/>
          <p14:tracePt t="104829" x="5099050" y="2455863"/>
          <p14:tracePt t="104845" x="5018088" y="2366963"/>
          <p14:tracePt t="104862" x="4884738" y="2251075"/>
          <p14:tracePt t="104879" x="4741863" y="2143125"/>
          <p14:tracePt t="104896" x="4581525" y="2036763"/>
          <p14:tracePt t="104912" x="4411663" y="1946275"/>
          <p14:tracePt t="104929" x="4241800" y="1866900"/>
          <p14:tracePt t="104946" x="4108450" y="1795463"/>
          <p14:tracePt t="104962" x="4017963" y="1741488"/>
          <p14:tracePt t="104979" x="3946525" y="1714500"/>
          <p14:tracePt t="104996" x="3894138" y="1687513"/>
          <p14:tracePt t="105013" x="3875088" y="1679575"/>
          <p14:tracePt t="105029" x="3867150" y="1679575"/>
          <p14:tracePt t="105190" x="3875088" y="1679575"/>
          <p14:tracePt t="105198" x="3911600" y="1714500"/>
          <p14:tracePt t="105213" x="4044950" y="1839913"/>
          <p14:tracePt t="105229" x="4224338" y="1965325"/>
          <p14:tracePt t="105245" x="4419600" y="2098675"/>
          <p14:tracePt t="105262" x="4608513" y="2205038"/>
          <p14:tracePt t="105279" x="4751388" y="2259013"/>
          <p14:tracePt t="105296" x="4813300" y="2286000"/>
          <p14:tracePt t="105312" x="4830763" y="2295525"/>
          <p14:tracePt t="105329" x="4840288" y="2303463"/>
          <p14:tracePt t="105390" x="4840288" y="2295525"/>
          <p14:tracePt t="105398" x="4840288" y="2276475"/>
          <p14:tracePt t="105413" x="4830763" y="2224088"/>
          <p14:tracePt t="105429" x="4803775" y="2197100"/>
          <p14:tracePt t="105446" x="4776788" y="2152650"/>
          <p14:tracePt t="105463" x="4732338" y="2081213"/>
          <p14:tracePt t="105479" x="4652963" y="2000250"/>
          <p14:tracePt t="105496" x="4545013" y="1884363"/>
          <p14:tracePt t="105512" x="4394200" y="1776413"/>
          <p14:tracePt t="105529" x="4224338" y="1687513"/>
          <p14:tracePt t="105546" x="4071938" y="1616075"/>
          <p14:tracePt t="105562" x="3938588" y="1589088"/>
          <p14:tracePt t="105579" x="3840163" y="1571625"/>
          <p14:tracePt t="105596" x="3768725" y="1571625"/>
          <p14:tracePt t="105612" x="3643313" y="1633538"/>
          <p14:tracePt t="105629" x="3473450" y="1795463"/>
          <p14:tracePt t="105646" x="3394075" y="1901825"/>
          <p14:tracePt t="105662" x="3348038" y="1973263"/>
          <p14:tracePt t="105679" x="3340100" y="2027238"/>
          <p14:tracePt t="105696" x="3340100" y="2054225"/>
          <p14:tracePt t="108526" x="3348038" y="2054225"/>
          <p14:tracePt t="108534" x="3394075" y="2062163"/>
          <p14:tracePt t="108545" x="3465513" y="2089150"/>
          <p14:tracePt t="108562" x="3562350" y="2133600"/>
          <p14:tracePt t="108566" x="3581400" y="2133600"/>
          <p14:tracePt t="108878" x="3571875" y="2133600"/>
          <p14:tracePt t="108887" x="3562350" y="2133600"/>
          <p14:tracePt t="108974" x="3554413" y="2133600"/>
          <p14:tracePt t="109294" x="3562350" y="2133600"/>
          <p14:tracePt t="109302" x="3571875" y="2133600"/>
          <p14:tracePt t="109312" x="3589338" y="2133600"/>
          <p14:tracePt t="109329" x="3625850" y="2133600"/>
          <p14:tracePt t="109362" x="3660775" y="2133600"/>
          <p14:tracePt t="109412" x="3670300" y="2133600"/>
          <p14:tracePt t="109429" x="3687763" y="2143125"/>
          <p14:tracePt t="109445" x="3697288" y="2152650"/>
          <p14:tracePt t="109462" x="3724275" y="2160588"/>
          <p14:tracePt t="109479" x="3751263" y="2179638"/>
          <p14:tracePt t="109495" x="3776663" y="2205038"/>
          <p14:tracePt t="109512" x="3822700" y="2241550"/>
          <p14:tracePt t="109529" x="3884613" y="2286000"/>
          <p14:tracePt t="109545" x="3929063" y="2322513"/>
          <p14:tracePt t="109562" x="3965575" y="2339975"/>
          <p14:tracePt t="109579" x="4017963" y="2366963"/>
          <p14:tracePt t="109582" x="4044950" y="2374900"/>
          <p14:tracePt t="109595" x="4062413" y="2384425"/>
          <p14:tracePt t="109612" x="4098925" y="2401888"/>
          <p14:tracePt t="109629" x="4116388" y="2419350"/>
          <p14:tracePt t="109814" x="4125913" y="2419350"/>
          <p14:tracePt t="109822" x="4152900" y="2438400"/>
          <p14:tracePt t="109830" x="4197350" y="2446338"/>
          <p14:tracePt t="109845" x="4322763" y="2509838"/>
          <p14:tracePt t="109862" x="4473575" y="2554288"/>
          <p14:tracePt t="109879" x="4625975" y="2598738"/>
          <p14:tracePt t="109895" x="4803775" y="2652713"/>
          <p14:tracePt t="109912" x="4991100" y="2705100"/>
          <p14:tracePt t="109929" x="5160963" y="2751138"/>
          <p14:tracePt t="109945" x="5276850" y="2803525"/>
          <p14:tracePt t="109962" x="5375275" y="2840038"/>
          <p14:tracePt t="109979" x="5465763" y="2874963"/>
          <p14:tracePt t="109995" x="5545138" y="2919413"/>
          <p14:tracePt t="110012" x="5661025" y="2982913"/>
          <p14:tracePt t="110029" x="5902325" y="3098800"/>
          <p14:tracePt t="110046" x="6072188" y="3179763"/>
          <p14:tracePt t="110062" x="6242050" y="3251200"/>
          <p14:tracePt t="110079" x="6367463" y="3340100"/>
          <p14:tracePt t="110095" x="6500813" y="3402013"/>
          <p14:tracePt t="110112" x="6670675" y="3490913"/>
          <p14:tracePt t="110129" x="6884988" y="3616325"/>
          <p14:tracePt t="110145" x="7072313" y="3724275"/>
          <p14:tracePt t="110162" x="7180263" y="3786188"/>
          <p14:tracePt t="110179" x="7205663" y="3795713"/>
          <p14:tracePt t="110195" x="7205663" y="3803650"/>
          <p14:tracePt t="110229" x="7224713" y="3813175"/>
          <p14:tracePt t="110245" x="7269163" y="3848100"/>
          <p14:tracePt t="110262" x="7348538" y="3902075"/>
          <p14:tracePt t="110279" x="7402513" y="3956050"/>
          <p14:tracePt t="110295" x="7429500" y="3983038"/>
          <p14:tracePt t="110398" x="7429500" y="3990975"/>
          <p14:tracePt t="110406" x="7429500" y="4000500"/>
          <p14:tracePt t="110414" x="7429500" y="4010025"/>
          <p14:tracePt t="110429" x="7402513" y="4054475"/>
          <p14:tracePt t="110445" x="7358063" y="4133850"/>
          <p14:tracePt t="110462" x="7304088" y="4205288"/>
          <p14:tracePt t="110478" x="7259638" y="4232275"/>
          <p14:tracePt t="110495" x="7205663" y="4276725"/>
          <p14:tracePt t="110512" x="7170738" y="4303713"/>
          <p14:tracePt t="110529" x="7134225" y="4303713"/>
          <p14:tracePt t="110545" x="7089775" y="4322763"/>
          <p14:tracePt t="110562" x="7054850" y="4322763"/>
          <p14:tracePt t="110579" x="7027863" y="4330700"/>
          <p14:tracePt t="110595" x="7010400" y="4330700"/>
          <p14:tracePt t="110599" x="7010400" y="4340225"/>
          <p14:tracePt t="110614" x="7000875" y="4348163"/>
          <p14:tracePt t="110638" x="7000875" y="4357688"/>
          <p14:tracePt t="110647" x="7010400" y="4367213"/>
          <p14:tracePt t="110662" x="7081838" y="4411663"/>
          <p14:tracePt t="110679" x="7205663" y="4483100"/>
          <p14:tracePt t="110695" x="7402513" y="4562475"/>
          <p14:tracePt t="110712" x="7634288" y="4633913"/>
          <p14:tracePt t="110729" x="7804150" y="4660900"/>
          <p14:tracePt t="110745" x="7867650" y="4660900"/>
          <p14:tracePt t="110762" x="7894638" y="4660900"/>
          <p14:tracePt t="110779" x="7912100" y="4643438"/>
          <p14:tracePt t="110795" x="7939088" y="4625975"/>
          <p14:tracePt t="110812" x="7966075" y="4608513"/>
          <p14:tracePt t="110829" x="7991475" y="4598988"/>
          <p14:tracePt t="110845" x="8001000" y="4581525"/>
          <p14:tracePt t="110862" x="8010525" y="4572000"/>
          <p14:tracePt t="110879" x="8027988" y="4572000"/>
          <p14:tracePt t="110895" x="8045450" y="4554538"/>
          <p14:tracePt t="110912" x="8054975" y="4554538"/>
          <p14:tracePt t="111487" x="8054975" y="4545013"/>
          <p14:tracePt t="111502" x="8037513" y="4545013"/>
          <p14:tracePt t="111512" x="8027988" y="4537075"/>
          <p14:tracePt t="111529" x="8018463" y="4527550"/>
          <p14:tracePt t="111546" x="7983538" y="4518025"/>
          <p14:tracePt t="111562" x="7947025" y="4510088"/>
          <p14:tracePt t="111595" x="7858125" y="4483100"/>
          <p14:tracePt t="111599" x="7831138" y="4483100"/>
          <p14:tracePt t="111629" x="7661275" y="4446588"/>
          <p14:tracePt t="111645" x="7527925" y="4419600"/>
          <p14:tracePt t="111662" x="7358063" y="4384675"/>
          <p14:tracePt t="111679" x="7170738" y="4340225"/>
          <p14:tracePt t="111695" x="6938963" y="4268788"/>
          <p14:tracePt t="111712" x="6715125" y="4197350"/>
          <p14:tracePt t="111729" x="6518275" y="4133850"/>
          <p14:tracePt t="111745" x="6323013" y="4089400"/>
          <p14:tracePt t="111762" x="6153150" y="4054475"/>
          <p14:tracePt t="111779" x="5946775" y="3990975"/>
          <p14:tracePt t="111796" x="5688013" y="3938588"/>
          <p14:tracePt t="111812" x="5419725" y="3875088"/>
          <p14:tracePt t="111829" x="5108575" y="3786188"/>
          <p14:tracePt t="111845" x="4956175" y="3732213"/>
          <p14:tracePt t="111862" x="4822825" y="3679825"/>
          <p14:tracePt t="111879" x="4679950" y="3643313"/>
          <p14:tracePt t="111895" x="4537075" y="3581400"/>
          <p14:tracePt t="111912" x="4394200" y="3527425"/>
          <p14:tracePt t="111928" x="4268788" y="3490913"/>
          <p14:tracePt t="111945" x="4160838" y="3438525"/>
          <p14:tracePt t="111962" x="4062413" y="3402013"/>
          <p14:tracePt t="111979" x="3956050" y="3367088"/>
          <p14:tracePt t="111995" x="3875088" y="3348038"/>
          <p14:tracePt t="112012" x="3813175" y="3330575"/>
          <p14:tracePt t="112029" x="3741738" y="3330575"/>
          <p14:tracePt t="112045" x="3724275" y="3330575"/>
          <p14:tracePt t="112062" x="3714750" y="3330575"/>
          <p14:tracePt t="112166" x="3724275" y="3313113"/>
          <p14:tracePt t="112174" x="3751263" y="3303588"/>
          <p14:tracePt t="112182" x="3786188" y="3276600"/>
          <p14:tracePt t="112195" x="3803650" y="3259138"/>
          <p14:tracePt t="112212" x="3830638" y="3205163"/>
          <p14:tracePt t="112229" x="3857625" y="3152775"/>
          <p14:tracePt t="112245" x="3857625" y="3108325"/>
          <p14:tracePt t="112262" x="3857625" y="3054350"/>
          <p14:tracePt t="112279" x="3857625" y="3027363"/>
          <p14:tracePt t="112295" x="3840163" y="2990850"/>
          <p14:tracePt t="112312" x="3822700" y="2965450"/>
          <p14:tracePt t="112328" x="3795713" y="2938463"/>
          <p14:tracePt t="112345" x="3759200" y="2928938"/>
          <p14:tracePt t="112362" x="3724275" y="2928938"/>
          <p14:tracePt t="112379" x="3670300" y="2928938"/>
          <p14:tracePt t="112395" x="3581400" y="2928938"/>
          <p14:tracePt t="112412" x="3490913" y="2928938"/>
          <p14:tracePt t="112429" x="3303588" y="2911475"/>
          <p14:tracePt t="112445" x="3170238" y="2884488"/>
          <p14:tracePt t="112462" x="3054350" y="2830513"/>
          <p14:tracePt t="112478" x="2894013" y="2751138"/>
          <p14:tracePt t="112495" x="2679700" y="2660650"/>
          <p14:tracePt t="112512" x="2401888" y="2544763"/>
          <p14:tracePt t="112529" x="2116138" y="2482850"/>
          <p14:tracePt t="112545" x="1785938" y="2419350"/>
          <p14:tracePt t="112562" x="1509713" y="2393950"/>
          <p14:tracePt t="112579" x="1330325" y="2393950"/>
          <p14:tracePt t="112595" x="1231900" y="2393950"/>
          <p14:tracePt t="112599" x="1204913" y="2393950"/>
          <p14:tracePt t="112612" x="1179513" y="2393950"/>
          <p14:tracePt t="112629" x="1089025" y="2455863"/>
          <p14:tracePt t="112645" x="1036638" y="2536825"/>
          <p14:tracePt t="112662" x="990600" y="2652713"/>
          <p14:tracePt t="112679" x="982663" y="2830513"/>
          <p14:tracePt t="112695" x="982663" y="3071813"/>
          <p14:tracePt t="112712" x="1027113" y="3286125"/>
          <p14:tracePt t="112729" x="1116013" y="3446463"/>
          <p14:tracePt t="112745" x="1204913" y="3536950"/>
          <p14:tracePt t="112762" x="1303338" y="3598863"/>
          <p14:tracePt t="112779" x="1419225" y="3633788"/>
          <p14:tracePt t="112795" x="1598613" y="3652838"/>
          <p14:tracePt t="112812" x="1812925" y="3679825"/>
          <p14:tracePt t="112829" x="2036763" y="3679825"/>
          <p14:tracePt t="112845" x="2081213" y="3697288"/>
          <p14:tracePt t="112862" x="2116138" y="3714750"/>
          <p14:tracePt t="112878" x="2152650" y="3741738"/>
          <p14:tracePt t="112895" x="2160588" y="3768725"/>
          <p14:tracePt t="112912" x="2179638" y="3776663"/>
          <p14:tracePt t="112929" x="2197100" y="3786188"/>
          <p14:tracePt t="112945" x="2205038" y="3786188"/>
          <p14:tracePt t="112962" x="2214563" y="3795713"/>
          <p14:tracePt t="112978" x="2241550" y="3795713"/>
          <p14:tracePt t="112995" x="2268538" y="3795713"/>
          <p14:tracePt t="113012" x="2303463" y="3786188"/>
          <p14:tracePt t="113029" x="2357438" y="3759200"/>
          <p14:tracePt t="113045" x="2393950" y="3714750"/>
          <p14:tracePt t="113062" x="2419350" y="3660775"/>
          <p14:tracePt t="113078" x="2419350" y="3608388"/>
          <p14:tracePt t="113095" x="2419350" y="3554413"/>
          <p14:tracePt t="113112" x="2419350" y="3509963"/>
          <p14:tracePt t="113129" x="2411413" y="3465513"/>
          <p14:tracePt t="113145" x="2393950" y="3429000"/>
          <p14:tracePt t="113162" x="2357438" y="3394075"/>
          <p14:tracePt t="113179" x="2322513" y="3367088"/>
          <p14:tracePt t="113195" x="2259013" y="3340100"/>
          <p14:tracePt t="113212" x="2205038" y="3322638"/>
          <p14:tracePt t="113229" x="2125663" y="3313113"/>
          <p14:tracePt t="113245" x="2071688" y="3340100"/>
          <p14:tracePt t="113262" x="2009775" y="3419475"/>
          <p14:tracePt t="113279" x="1982788" y="3581400"/>
          <p14:tracePt t="113295" x="1982788" y="3786188"/>
          <p14:tracePt t="113312" x="2009775" y="3956050"/>
          <p14:tracePt t="113329" x="2116138" y="4108450"/>
          <p14:tracePt t="113345" x="2276475" y="4241800"/>
          <p14:tracePt t="113362" x="2482850" y="4367213"/>
          <p14:tracePt t="113379" x="2732088" y="4446588"/>
          <p14:tracePt t="113395" x="2911475" y="4465638"/>
          <p14:tracePt t="113412" x="3036888" y="4465638"/>
          <p14:tracePt t="113429" x="3170238" y="4429125"/>
          <p14:tracePt t="113445" x="3241675" y="4357688"/>
          <p14:tracePt t="113462" x="3276600" y="4303713"/>
          <p14:tracePt t="113478" x="3303588" y="4259263"/>
          <p14:tracePt t="113495" x="3313113" y="4205288"/>
          <p14:tracePt t="113512" x="3313113" y="4170363"/>
          <p14:tracePt t="113528" x="3303588" y="4108450"/>
          <p14:tracePt t="113545" x="3268663" y="4062413"/>
          <p14:tracePt t="113562" x="3214688" y="4010025"/>
          <p14:tracePt t="113579" x="3160713" y="3965575"/>
          <p14:tracePt t="113595" x="3098800" y="3919538"/>
          <p14:tracePt t="113612" x="3027363" y="3867150"/>
          <p14:tracePt t="113615" x="2973388" y="3840163"/>
          <p14:tracePt t="113629" x="2867025" y="3803650"/>
          <p14:tracePt t="113645" x="2768600" y="3776663"/>
          <p14:tracePt t="113662" x="2679700" y="3768725"/>
          <p14:tracePt t="113678" x="2625725" y="3768725"/>
          <p14:tracePt t="113695" x="2581275" y="3768725"/>
          <p14:tracePt t="113712" x="2562225" y="3768725"/>
          <p14:tracePt t="113729" x="2554288" y="3768725"/>
          <p14:tracePt t="113762" x="2544763" y="3768725"/>
          <p14:tracePt t="113934" x="2544763" y="3759200"/>
          <p14:tracePt t="113942" x="2544763" y="3751263"/>
          <p14:tracePt t="113950" x="2544763" y="3741738"/>
          <p14:tracePt t="113962" x="2544763" y="3732213"/>
          <p14:tracePt t="113979" x="2544763" y="3724275"/>
          <p14:tracePt t="113995" x="2544763" y="3714750"/>
          <p14:tracePt t="114022" x="2544763" y="3705225"/>
          <p14:tracePt t="114030" x="2544763" y="3697288"/>
          <p14:tracePt t="114045" x="2544763" y="3687763"/>
          <p14:tracePt t="114062" x="2536825" y="3679825"/>
          <p14:tracePt t="114078" x="2517775" y="3670300"/>
          <p14:tracePt t="114095" x="2473325" y="3660775"/>
          <p14:tracePt t="114112" x="2393950" y="3643313"/>
          <p14:tracePt t="114128" x="2312988" y="3633788"/>
          <p14:tracePt t="114145" x="2259013" y="3625850"/>
          <p14:tracePt t="114162" x="2232025" y="3625850"/>
          <p14:tracePt t="114179" x="2214563" y="3625850"/>
          <p14:tracePt t="114195" x="2197100" y="3625850"/>
          <p14:tracePt t="114229" x="2179638" y="3625850"/>
          <p14:tracePt t="114278" x="2170113" y="3625850"/>
          <p14:tracePt t="114286" x="2170113" y="3633788"/>
          <p14:tracePt t="114295" x="2160588" y="3652838"/>
          <p14:tracePt t="114312" x="2152650" y="3759200"/>
          <p14:tracePt t="114328" x="2205038" y="3956050"/>
          <p14:tracePt t="114345" x="2347913" y="4098925"/>
          <p14:tracePt t="114362" x="2517775" y="4205288"/>
          <p14:tracePt t="114378" x="2751138" y="4303713"/>
          <p14:tracePt t="114395" x="2990850" y="4375150"/>
          <p14:tracePt t="114412" x="3232150" y="4394200"/>
          <p14:tracePt t="114429" x="3517900" y="4394200"/>
          <p14:tracePt t="114445" x="3679825" y="4313238"/>
          <p14:tracePt t="114462" x="3786188" y="4241800"/>
          <p14:tracePt t="114478" x="3867150" y="4170363"/>
          <p14:tracePt t="114495" x="3919538" y="4081463"/>
          <p14:tracePt t="114512" x="3946525" y="4010025"/>
          <p14:tracePt t="114528" x="3965575" y="3938588"/>
          <p14:tracePt t="114545" x="3965575" y="3884613"/>
          <p14:tracePt t="114562" x="3965575" y="3830638"/>
          <p14:tracePt t="114579" x="3884613" y="3741738"/>
          <p14:tracePt t="114595" x="3741738" y="3633788"/>
          <p14:tracePt t="114612" x="3509963" y="3536950"/>
          <p14:tracePt t="114616" x="3394075" y="3482975"/>
          <p14:tracePt t="114629" x="3187700" y="3438525"/>
          <p14:tracePt t="114645" x="3054350" y="3411538"/>
          <p14:tracePt t="114662" x="2928938" y="3419475"/>
          <p14:tracePt t="114678" x="2795588" y="3562350"/>
          <p14:tracePt t="114695" x="2616200" y="3938588"/>
          <p14:tracePt t="114712" x="2500313" y="4330700"/>
          <p14:tracePt t="114729" x="2473325" y="4660900"/>
          <p14:tracePt t="114745" x="2517775" y="4894263"/>
          <p14:tracePt t="114762" x="2652713" y="5037138"/>
          <p14:tracePt t="114779" x="2822575" y="5126038"/>
          <p14:tracePt t="114795" x="3017838" y="5153025"/>
          <p14:tracePt t="114812" x="3170238" y="5160963"/>
          <p14:tracePt t="114829" x="3367088" y="5108575"/>
          <p14:tracePt t="114845" x="3473450" y="5045075"/>
          <p14:tracePt t="114862" x="3581400" y="4965700"/>
          <p14:tracePt t="114878" x="3660775" y="4911725"/>
          <p14:tracePt t="114895" x="3705225" y="4848225"/>
          <p14:tracePt t="114912" x="3724275" y="4795838"/>
          <p14:tracePt t="114928" x="3732213" y="4776788"/>
          <p14:tracePt t="114945" x="3732213" y="4768850"/>
          <p14:tracePt t="114962" x="3732213" y="4759325"/>
          <p14:tracePt t="115070" x="3732213" y="4751388"/>
          <p14:tracePt t="115078" x="3732213" y="4741863"/>
          <p14:tracePt t="115094" x="3732213" y="4732338"/>
          <p14:tracePt t="115990" x="3732213" y="4724400"/>
          <p14:tracePt t="115998" x="3751263" y="4714875"/>
          <p14:tracePt t="116012" x="3768725" y="4705350"/>
          <p14:tracePt t="116029" x="3848100" y="4660900"/>
          <p14:tracePt t="116045" x="3965575" y="4581525"/>
          <p14:tracePt t="116078" x="4259263" y="4322763"/>
          <p14:tracePt t="116112" x="4483100" y="4017963"/>
          <p14:tracePt t="116129" x="4537075" y="3894138"/>
          <p14:tracePt t="116145" x="4554538" y="3795713"/>
          <p14:tracePt t="116162" x="4554538" y="3670300"/>
          <p14:tracePt t="116178" x="4554538" y="3562350"/>
          <p14:tracePt t="116195" x="4500563" y="3465513"/>
          <p14:tracePt t="116212" x="4402138" y="3384550"/>
          <p14:tracePt t="116229" x="4143375" y="3295650"/>
          <p14:tracePt t="116245" x="3840163" y="3224213"/>
          <p14:tracePt t="116262" x="3438525" y="3160713"/>
          <p14:tracePt t="116278" x="3009900" y="3108325"/>
          <p14:tracePt t="116295" x="2562225" y="3098800"/>
          <p14:tracePt t="116312" x="2116138" y="3170238"/>
          <p14:tracePt t="116329" x="1697038" y="3357563"/>
          <p14:tracePt t="116345" x="1473200" y="3608388"/>
          <p14:tracePt t="116362" x="1393825" y="3813175"/>
          <p14:tracePt t="116379" x="1384300" y="4000500"/>
          <p14:tracePt t="116395" x="1482725" y="4143375"/>
          <p14:tracePt t="116412" x="1679575" y="4268788"/>
          <p14:tracePt t="116429" x="2098675" y="4465638"/>
          <p14:tracePt t="116445" x="2419350" y="4562475"/>
          <p14:tracePt t="116462" x="2633663" y="4589463"/>
          <p14:tracePt t="116478" x="2768600" y="4589463"/>
          <p14:tracePt t="116495" x="2857500" y="4589463"/>
          <p14:tracePt t="116512" x="2911475" y="4518025"/>
          <p14:tracePt t="116528" x="2946400" y="4465638"/>
          <p14:tracePt t="116545" x="2946400" y="4419600"/>
          <p14:tracePt t="116562" x="2946400" y="4375150"/>
          <p14:tracePt t="116578" x="2946400" y="4340225"/>
          <p14:tracePt t="116595" x="2919413" y="4295775"/>
          <p14:tracePt t="116612" x="2822575" y="4241800"/>
          <p14:tracePt t="116629" x="2670175" y="4152900"/>
          <p14:tracePt t="116645" x="2633663" y="4133850"/>
          <p14:tracePt t="116662" x="2625725" y="4125913"/>
          <p14:tracePt t="116678" x="2608263" y="4125913"/>
          <p14:tracePt t="116695" x="2581275" y="4125913"/>
          <p14:tracePt t="116712" x="2536825" y="4143375"/>
          <p14:tracePt t="116728" x="2500313" y="4197350"/>
          <p14:tracePt t="116745" x="2490788" y="4313238"/>
          <p14:tracePt t="116762" x="2598738" y="4518025"/>
          <p14:tracePt t="116778" x="2894013" y="4741863"/>
          <p14:tracePt t="116795" x="3340100" y="4894263"/>
          <p14:tracePt t="116812" x="3571875" y="4919663"/>
          <p14:tracePt t="116829" x="3751263" y="4894263"/>
          <p14:tracePt t="116845" x="3786188" y="4848225"/>
          <p14:tracePt t="116862" x="3803650" y="4803775"/>
          <p14:tracePt t="116878" x="3803650" y="4786313"/>
          <p14:tracePt t="116966" x="3795713" y="4786313"/>
          <p14:tracePt t="116990" x="3786188" y="4786313"/>
          <p14:tracePt t="117062" x="3776663" y="4786313"/>
          <p14:tracePt t="117070" x="3768725" y="4786313"/>
          <p14:tracePt t="117102" x="3759200" y="4786313"/>
          <p14:tracePt t="117142" x="3751263" y="4786313"/>
          <p14:tracePt t="117158" x="3741738" y="4786313"/>
          <p14:tracePt t="117182" x="3732213" y="4786313"/>
          <p14:tracePt t="117278" x="3724275" y="4786313"/>
          <p14:tracePt t="117286" x="3714750" y="4786313"/>
          <p14:tracePt t="117295" x="3705225" y="4786313"/>
          <p14:tracePt t="117312" x="3697288" y="4786313"/>
          <p14:tracePt t="117358" x="3687763" y="4776788"/>
          <p14:tracePt t="117366" x="3679825" y="4751388"/>
          <p14:tracePt t="117378" x="3679825" y="4724400"/>
          <p14:tracePt t="117395" x="3652838" y="4679950"/>
          <p14:tracePt t="117412" x="3616325" y="4633913"/>
          <p14:tracePt t="117429" x="3581400" y="4598988"/>
          <p14:tracePt t="117445" x="3562350" y="4598988"/>
          <p14:tracePt t="117462" x="3544888" y="4598988"/>
          <p14:tracePt t="117478" x="3536950" y="4598988"/>
          <p14:tracePt t="117495" x="3527425" y="4598988"/>
          <p14:tracePt t="117528" x="3517900" y="4598988"/>
          <p14:tracePt t="118766" x="3517900" y="4589463"/>
          <p14:tracePt t="118774" x="3517900" y="4572000"/>
          <p14:tracePt t="118782" x="3517900" y="4554538"/>
          <p14:tracePt t="118796" x="3517900" y="4537075"/>
          <p14:tracePt t="118812" x="3517900" y="4491038"/>
          <p14:tracePt t="118830" x="3517900" y="4419600"/>
          <p14:tracePt t="118845" x="3490913" y="4367213"/>
          <p14:tracePt t="118878" x="3357563" y="4251325"/>
          <p14:tracePt t="118911" x="3205163" y="4125913"/>
          <p14:tracePt t="118928" x="3081338" y="4071938"/>
          <p14:tracePt t="118945" x="2938463" y="4037013"/>
          <p14:tracePt t="118962" x="2813050" y="4027488"/>
          <p14:tracePt t="118978" x="2724150" y="4044950"/>
          <p14:tracePt t="118995" x="2652713" y="4170363"/>
          <p14:tracePt t="119012" x="2643188" y="4384675"/>
          <p14:tracePt t="119029" x="2768600" y="4660900"/>
          <p14:tracePt t="119045" x="3017838" y="4840288"/>
          <p14:tracePt t="119062" x="3330575" y="4973638"/>
          <p14:tracePt t="119078" x="3571875" y="5018088"/>
          <p14:tracePt t="119095" x="3759200" y="5027613"/>
          <p14:tracePt t="119112" x="3902075" y="5000625"/>
          <p14:tracePt t="119128" x="4000500" y="4884738"/>
          <p14:tracePt t="119145" x="4044950" y="4687888"/>
          <p14:tracePt t="119162" x="4054475" y="4438650"/>
          <p14:tracePt t="119178" x="3946525" y="4160838"/>
          <p14:tracePt t="119200" x="3527425" y="3786188"/>
          <p14:tracePt t="119212" x="3375025" y="3705225"/>
          <p14:tracePt t="119229" x="2955925" y="3616325"/>
          <p14:tracePt t="119245" x="2786063" y="3616325"/>
          <p14:tracePt t="119262" x="2705100" y="3616325"/>
          <p14:tracePt t="119278" x="2687638" y="3625850"/>
          <p14:tracePt t="119295" x="2670175" y="3625850"/>
          <p14:tracePt t="119312" x="2670175" y="3633788"/>
          <p14:tracePt t="120966" x="2670175" y="3643313"/>
          <p14:tracePt t="120982" x="2670175" y="3660775"/>
          <p14:tracePt t="120990" x="2670175" y="3670300"/>
          <p14:tracePt t="120998" x="2679700" y="3679825"/>
          <p14:tracePt t="121012" x="2687638" y="3697288"/>
          <p14:tracePt t="121029" x="2759075" y="3751263"/>
          <p14:tracePt t="121062" x="2901950" y="3822700"/>
          <p14:tracePt t="121095" x="3179763" y="4000500"/>
          <p14:tracePt t="121111" x="3490913" y="4160838"/>
          <p14:tracePt t="121128" x="3911600" y="4384675"/>
          <p14:tracePt t="121145" x="4375150" y="4616450"/>
          <p14:tracePt t="121162" x="4822825" y="4830763"/>
          <p14:tracePt t="121178" x="5205413" y="4983163"/>
          <p14:tracePt t="121195" x="5608638" y="5133975"/>
          <p14:tracePt t="121212" x="6116638" y="5295900"/>
          <p14:tracePt t="121229" x="6929438" y="5473700"/>
          <p14:tracePt t="121245" x="7232650" y="5491163"/>
          <p14:tracePt t="121261" x="7402513" y="5491163"/>
          <p14:tracePt t="121279" x="7473950" y="5491163"/>
          <p14:tracePt t="121295" x="7510463" y="5491163"/>
          <p14:tracePt t="121311" x="7527925" y="5483225"/>
          <p14:tracePt t="121351" x="7545388" y="5473700"/>
          <p14:tracePt t="121361" x="7554913" y="5465763"/>
          <p14:tracePt t="121378" x="7599363" y="5438775"/>
          <p14:tracePt t="121395" x="7626350" y="5411788"/>
          <p14:tracePt t="121412" x="7643813" y="5384800"/>
          <p14:tracePt t="121428" x="7653338" y="5367338"/>
          <p14:tracePt t="121445" x="7653338" y="5357813"/>
          <p14:tracePt t="121478" x="7653338" y="5340350"/>
          <p14:tracePt t="121495" x="7643813" y="5330825"/>
          <p14:tracePt t="121512" x="7608888" y="5313363"/>
          <p14:tracePt t="121528" x="7562850" y="5295900"/>
          <p14:tracePt t="121545" x="7537450" y="5286375"/>
          <p14:tracePt t="121561" x="7518400" y="5268913"/>
          <p14:tracePt t="121578" x="7483475" y="5268913"/>
          <p14:tracePt t="121595" x="7439025" y="5259388"/>
          <p14:tracePt t="121612" x="7385050" y="5241925"/>
          <p14:tracePt t="121628" x="7331075" y="5241925"/>
          <p14:tracePt t="121645" x="7269163" y="5232400"/>
          <p14:tracePt t="121662" x="7251700" y="5232400"/>
          <p14:tracePt t="121679" x="7242175" y="5232400"/>
          <p14:tracePt t="121702" x="7232650" y="5232400"/>
          <p14:tracePt t="121711" x="7224713" y="5232400"/>
          <p14:tracePt t="121728" x="7188200" y="5232400"/>
          <p14:tracePt t="121745" x="7161213" y="5232400"/>
          <p14:tracePt t="121762" x="7126288" y="5232400"/>
          <p14:tracePt t="121778" x="7089775" y="5232400"/>
          <p14:tracePt t="121795" x="7062788" y="5232400"/>
          <p14:tracePt t="121812" x="7037388" y="5232400"/>
          <p14:tracePt t="121828" x="7027863" y="5232400"/>
          <p14:tracePt t="121845" x="7018338" y="5232400"/>
          <p14:tracePt t="121863" x="7010400" y="5232400"/>
          <p14:tracePt t="121910" x="7000875" y="5232400"/>
          <p14:tracePt t="121918" x="6991350" y="5224463"/>
          <p14:tracePt t="121928" x="6983413" y="5214938"/>
          <p14:tracePt t="121945" x="6946900" y="5214938"/>
          <p14:tracePt t="121962" x="6919913" y="5197475"/>
          <p14:tracePt t="122054" x="6919913" y="5187950"/>
          <p14:tracePt t="122078" x="6919913" y="5180013"/>
          <p14:tracePt t="122102" x="6919913" y="5170488"/>
          <p14:tracePt t="122110" x="6919913" y="5160963"/>
          <p14:tracePt t="122135" x="6929438" y="5160963"/>
          <p14:tracePt t="122143" x="6938963" y="5153025"/>
          <p14:tracePt t="122150" x="6946900" y="5153025"/>
          <p14:tracePt t="122161" x="6946900" y="5143500"/>
          <p14:tracePt t="122178" x="6965950" y="5133975"/>
          <p14:tracePt t="122195" x="6973888" y="5126038"/>
          <p14:tracePt t="122212" x="6991350" y="5116513"/>
          <p14:tracePt t="122228" x="7000875" y="5116513"/>
          <p14:tracePt t="122245" x="7054850" y="5116513"/>
          <p14:tracePt t="122262" x="7108825" y="5116513"/>
          <p14:tracePt t="122278" x="7161213" y="5116513"/>
          <p14:tracePt t="122295" x="7232650" y="5116513"/>
          <p14:tracePt t="122311" x="7277100" y="5116513"/>
          <p14:tracePt t="122328" x="7323138" y="5116513"/>
          <p14:tracePt t="122345" x="7367588" y="5116513"/>
          <p14:tracePt t="122361" x="7412038" y="5116513"/>
          <p14:tracePt t="122378" x="7429500" y="5116513"/>
          <p14:tracePt t="122395" x="7456488" y="5116513"/>
          <p14:tracePt t="122411" x="7473950" y="5116513"/>
          <p14:tracePt t="122428" x="7500938" y="5116513"/>
          <p14:tracePt t="122445" x="7554913" y="5116513"/>
          <p14:tracePt t="122461" x="7589838" y="5116513"/>
          <p14:tracePt t="122478" x="7608888" y="5116513"/>
          <p14:tracePt t="122495" x="7626350" y="5116513"/>
          <p14:tracePt t="122511" x="7643813" y="5116513"/>
          <p14:tracePt t="122528" x="7661275" y="5116513"/>
          <p14:tracePt t="122545" x="7670800" y="5116513"/>
          <p14:tracePt t="122562" x="7680325" y="5116513"/>
          <p14:tracePt t="122595" x="7688263" y="5116513"/>
          <p14:tracePt t="122798" x="7697788" y="5116513"/>
          <p14:tracePt t="122806" x="7715250" y="5116513"/>
          <p14:tracePt t="122814" x="7742238" y="5116513"/>
          <p14:tracePt t="122828" x="7769225" y="5116513"/>
          <p14:tracePt t="122846" x="7840663" y="5116513"/>
          <p14:tracePt t="122862" x="7848600" y="5116513"/>
          <p14:tracePt t="122895" x="7858125" y="5116513"/>
          <p14:tracePt t="122990" x="7867650" y="5116513"/>
          <p14:tracePt t="123038" x="7875588" y="5116513"/>
          <p14:tracePt t="123054" x="7885113" y="5116513"/>
          <p14:tracePt t="123070" x="7894638" y="5116513"/>
          <p14:tracePt t="123086" x="7902575" y="5108575"/>
          <p14:tracePt t="123095" x="7912100" y="5108575"/>
          <p14:tracePt t="123111" x="7920038" y="5099050"/>
          <p14:tracePt t="123128" x="7939088" y="5089525"/>
          <p14:tracePt t="123145" x="7947025" y="5081588"/>
          <p14:tracePt t="123162" x="7974013" y="5072063"/>
          <p14:tracePt t="123178" x="8037513" y="5072063"/>
          <p14:tracePt t="123195" x="8161338" y="5072063"/>
          <p14:tracePt t="123211" x="8313738" y="5081588"/>
          <p14:tracePt t="123228" x="8412163" y="5089525"/>
          <p14:tracePt t="123245" x="8483600" y="5099050"/>
          <p14:tracePt t="123261" x="8510588" y="5099050"/>
          <p14:tracePt t="123278" x="8518525" y="5099050"/>
          <p14:tracePt t="123295" x="8528050" y="5099050"/>
          <p14:tracePt t="123334" x="8537575" y="5099050"/>
          <p14:tracePt t="123345" x="8555038" y="5099050"/>
          <p14:tracePt t="123361" x="8609013" y="5099050"/>
          <p14:tracePt t="123378" x="8661400" y="5099050"/>
          <p14:tracePt t="123395" x="8705850" y="5099050"/>
          <p14:tracePt t="123411" x="8724900" y="5099050"/>
          <p14:tracePt t="123428" x="8742363" y="5099050"/>
          <p14:tracePt t="123542" x="8751888" y="5099050"/>
          <p14:tracePt t="123567" x="8759825" y="5099050"/>
          <p14:tracePt t="123734" x="8751888" y="5089525"/>
          <p14:tracePt t="123742" x="8724900" y="5081588"/>
          <p14:tracePt t="123750" x="8688388" y="5072063"/>
          <p14:tracePt t="123761" x="8653463" y="5062538"/>
          <p14:tracePt t="123778" x="8616950" y="5045075"/>
          <p14:tracePt t="123795" x="8582025" y="5037138"/>
          <p14:tracePt t="123811" x="8562975" y="5010150"/>
          <p14:tracePt t="123828" x="8537575" y="4991100"/>
          <p14:tracePt t="123846" x="8510588" y="4956175"/>
          <p14:tracePt t="123861" x="8491538" y="4929188"/>
          <p14:tracePt t="123878" x="8491538" y="4911725"/>
          <p14:tracePt t="123895" x="8491538" y="4894263"/>
          <p14:tracePt t="123911" x="8491538" y="4884738"/>
          <p14:tracePt t="123928" x="8491538" y="4875213"/>
          <p14:tracePt t="123945" x="8491538" y="4867275"/>
          <p14:tracePt t="123961" x="8491538" y="4857750"/>
          <p14:tracePt t="123978" x="8501063" y="4857750"/>
          <p14:tracePt t="123995" x="8501063" y="4848225"/>
          <p14:tracePt t="124011" x="8518525" y="4830763"/>
          <p14:tracePt t="124028" x="8562975" y="4813300"/>
          <p14:tracePt t="124045" x="8599488" y="4795838"/>
          <p14:tracePt t="124062" x="8609013" y="4786313"/>
          <p14:tracePt t="124078" x="8626475" y="4776788"/>
          <p14:tracePt t="124095" x="8626475" y="4759325"/>
          <p14:tracePt t="124111" x="8634413" y="4759325"/>
          <p14:tracePt t="124158" x="8634413" y="4751388"/>
          <p14:tracePt t="124182" x="8643938" y="4751388"/>
          <p14:tracePt t="124190" x="8643938" y="4741863"/>
          <p14:tracePt t="124198" x="8653463" y="4741863"/>
          <p14:tracePt t="124211" x="8661400" y="4741863"/>
          <p14:tracePt t="124228" x="8670925" y="4732338"/>
          <p14:tracePt t="124245" x="8688388" y="4724400"/>
          <p14:tracePt t="124350" x="8688388" y="4732338"/>
          <p14:tracePt t="124358" x="8688388" y="4759325"/>
          <p14:tracePt t="124366" x="8688388" y="4795838"/>
          <p14:tracePt t="124378" x="8688388" y="4848225"/>
          <p14:tracePt t="124395" x="8697913" y="5000625"/>
          <p14:tracePt t="124411" x="8724900" y="5205413"/>
          <p14:tracePt t="124428" x="8813800" y="5402263"/>
          <p14:tracePt t="124445" x="8983663" y="5572125"/>
          <p14:tracePt t="124461" x="9028113" y="5589588"/>
          <p14:tracePt t="124478" x="9082088" y="5589588"/>
          <p14:tracePt t="124495" x="9188450" y="5518150"/>
          <p14:tracePt t="124511" x="9313863" y="5419725"/>
          <p14:tracePt t="124528" x="9375775" y="5357813"/>
          <p14:tracePt t="124545" x="9429750" y="5286375"/>
          <p14:tracePt t="124562" x="9447213" y="5232400"/>
          <p14:tracePt t="124578" x="9447213" y="5205413"/>
          <p14:tracePt t="124595" x="9447213" y="5197475"/>
          <p14:tracePt t="124611" x="9447213" y="5170488"/>
          <p14:tracePt t="124628" x="9447213" y="5153025"/>
          <p14:tracePt t="124645" x="9429750" y="5089525"/>
          <p14:tracePt t="124661" x="9348788" y="5018088"/>
          <p14:tracePt t="124678" x="9205913" y="4919663"/>
          <p14:tracePt t="124695" x="9018588" y="4795838"/>
          <p14:tracePt t="124711" x="8796338" y="4670425"/>
          <p14:tracePt t="124728" x="8537575" y="4545013"/>
          <p14:tracePt t="124745" x="8188325" y="4357688"/>
          <p14:tracePt t="124762" x="7804150" y="4205288"/>
          <p14:tracePt t="124778" x="7375525" y="4108450"/>
          <p14:tracePt t="124795" x="7027863" y="4081463"/>
          <p14:tracePt t="124811" x="6680200" y="4133850"/>
          <p14:tracePt t="124828" x="6357938" y="4295775"/>
          <p14:tracePt t="124845" x="6126163" y="4510088"/>
          <p14:tracePt t="124861" x="6089650" y="4625975"/>
          <p14:tracePt t="124878" x="6089650" y="4724400"/>
          <p14:tracePt t="124895" x="6161088" y="4830763"/>
          <p14:tracePt t="124911" x="6313488" y="4919663"/>
          <p14:tracePt t="124928" x="6537325" y="5000625"/>
          <p14:tracePt t="124945" x="6956425" y="5133975"/>
          <p14:tracePt t="124961" x="7456488" y="5251450"/>
          <p14:tracePt t="124978" x="7902575" y="5313363"/>
          <p14:tracePt t="124995" x="8224838" y="5322888"/>
          <p14:tracePt t="125012" x="8491538" y="5322888"/>
          <p14:tracePt t="125028" x="8634413" y="5322888"/>
          <p14:tracePt t="125045" x="8732838" y="5276850"/>
          <p14:tracePt t="125061" x="8769350" y="5205413"/>
          <p14:tracePt t="125078" x="8769350" y="5099050"/>
          <p14:tracePt t="125095" x="8769350" y="4965700"/>
          <p14:tracePt t="125111" x="8715375" y="4830763"/>
          <p14:tracePt t="125128" x="8555038" y="4705350"/>
          <p14:tracePt t="125145" x="8323263" y="4616450"/>
          <p14:tracePt t="125161" x="8001000" y="4510088"/>
          <p14:tracePt t="125178" x="7661275" y="4438650"/>
          <p14:tracePt t="125181" x="7510463" y="4429125"/>
          <p14:tracePt t="125195" x="7394575" y="4429125"/>
          <p14:tracePt t="125212" x="7215188" y="4429125"/>
          <p14:tracePt t="125228" x="7081838" y="4465638"/>
          <p14:tracePt t="125245" x="6919913" y="4562475"/>
          <p14:tracePt t="125261" x="6848475" y="4643438"/>
          <p14:tracePt t="125278" x="6831013" y="4705350"/>
          <p14:tracePt t="125295" x="6831013" y="4751388"/>
          <p14:tracePt t="125311" x="6848475" y="4786313"/>
          <p14:tracePt t="125328" x="6911975" y="4822825"/>
          <p14:tracePt t="125345" x="7027863" y="4848225"/>
          <p14:tracePt t="125361" x="7205663" y="4875213"/>
          <p14:tracePt t="125378" x="7473950" y="4902200"/>
          <p14:tracePt t="125395" x="7796213" y="4902200"/>
          <p14:tracePt t="125411" x="8116888" y="4902200"/>
          <p14:tracePt t="125428" x="8323263" y="4902200"/>
          <p14:tracePt t="125445" x="8456613" y="4803775"/>
          <p14:tracePt t="125461" x="8474075" y="4751388"/>
          <p14:tracePt t="125478" x="8474075" y="4697413"/>
          <p14:tracePt t="125494" x="8420100" y="4643438"/>
          <p14:tracePt t="125511" x="8358188" y="4589463"/>
          <p14:tracePt t="125528" x="8286750" y="4545013"/>
          <p14:tracePt t="125545" x="8188325" y="4545013"/>
          <p14:tracePt t="125561" x="8116888" y="4545013"/>
          <p14:tracePt t="125578" x="8010525" y="4554538"/>
          <p14:tracePt t="125595" x="7947025" y="4572000"/>
          <p14:tracePt t="125611" x="7894638" y="4589463"/>
          <p14:tracePt t="125628" x="7885113" y="4598988"/>
          <p14:tracePt t="125645" x="7885113" y="4608513"/>
          <p14:tracePt t="125750" x="7885113" y="4616450"/>
          <p14:tracePt t="125758" x="7894638" y="4633913"/>
          <p14:tracePt t="125766" x="7902575" y="4643438"/>
          <p14:tracePt t="125778" x="7920038" y="4660900"/>
          <p14:tracePt t="125795" x="7966075" y="4670425"/>
          <p14:tracePt t="125811" x="8018463" y="4697413"/>
          <p14:tracePt t="125828" x="8062913" y="4705350"/>
          <p14:tracePt t="125845" x="8089900" y="4705350"/>
          <p14:tracePt t="126246" x="8108950" y="4705350"/>
          <p14:tracePt t="126254" x="8134350" y="4705350"/>
          <p14:tracePt t="126263" x="8161338" y="4714875"/>
          <p14:tracePt t="126294" x="8232775" y="4714875"/>
          <p14:tracePt t="126328" x="8242300" y="470535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994E089-025A-4C69-B940-7F951870B5E4}"/>
              </a:ext>
            </a:extLst>
          </p:cNvPr>
          <p:cNvSpPr txBox="1"/>
          <p:nvPr/>
        </p:nvSpPr>
        <p:spPr>
          <a:xfrm>
            <a:off x="5708468" y="1342382"/>
            <a:ext cx="5653463" cy="166199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algn="just"/>
            <a:r>
              <a:rPr lang="en-US" sz="1800" dirty="0" smtClean="0"/>
              <a:t>To generate the three from data training, RF using </a:t>
            </a:r>
            <a:r>
              <a:rPr lang="en-US" sz="1800" dirty="0">
                <a:solidFill>
                  <a:srgbClr val="00B050"/>
                </a:solidFill>
              </a:rPr>
              <a:t>Bagging method. </a:t>
            </a:r>
            <a:r>
              <a:rPr lang="en-US" sz="1800" b="1" dirty="0">
                <a:solidFill>
                  <a:srgbClr val="00487E"/>
                </a:solidFill>
              </a:rPr>
              <a:t>Bagging is an </a:t>
            </a:r>
            <a:r>
              <a:rPr lang="en-US" sz="1800" dirty="0">
                <a:solidFill>
                  <a:srgbClr val="00487E"/>
                </a:solidFill>
              </a:rPr>
              <a:t>approach is to use the </a:t>
            </a:r>
            <a:r>
              <a:rPr lang="en-US" sz="1800" dirty="0">
                <a:solidFill>
                  <a:srgbClr val="00B050"/>
                </a:solidFill>
              </a:rPr>
              <a:t>same training algorithm for </a:t>
            </a:r>
            <a:r>
              <a:rPr lang="en-US" sz="1800" dirty="0" smtClean="0">
                <a:solidFill>
                  <a:srgbClr val="00B050"/>
                </a:solidFill>
              </a:rPr>
              <a:t>every predictor</a:t>
            </a:r>
            <a:r>
              <a:rPr lang="en-US" sz="1800" dirty="0">
                <a:solidFill>
                  <a:srgbClr val="00487E"/>
                </a:solidFill>
              </a:rPr>
              <a:t>, </a:t>
            </a:r>
            <a:r>
              <a:rPr lang="en-US" sz="1800" dirty="0">
                <a:solidFill>
                  <a:srgbClr val="00B050"/>
                </a:solidFill>
              </a:rPr>
              <a:t>but to train them on different random subsets of the </a:t>
            </a:r>
            <a:r>
              <a:rPr lang="en-US" sz="1800" dirty="0" smtClean="0">
                <a:solidFill>
                  <a:srgbClr val="00B050"/>
                </a:solidFill>
              </a:rPr>
              <a:t>training set</a:t>
            </a:r>
            <a:r>
              <a:rPr lang="en-US" sz="1800" dirty="0" smtClean="0">
                <a:solidFill>
                  <a:srgbClr val="00487E"/>
                </a:solidFill>
              </a:rPr>
              <a:t>. When sampling is performed with replacement, this method is called bagging </a:t>
            </a:r>
            <a:r>
              <a:rPr lang="en-US" sz="1800" dirty="0">
                <a:solidFill>
                  <a:srgbClr val="00487E"/>
                </a:solidFill>
              </a:rPr>
              <a:t>(bootstrap aggregating).</a:t>
            </a:r>
            <a:endParaRPr lang="en-US" sz="1800" i="0" dirty="0" smtClean="0">
              <a:solidFill>
                <a:srgbClr val="00487E"/>
              </a:solidFill>
              <a:latin typeface="Segoe UI" panose="020B0502040204020203" pitchFamily="34" charset="0"/>
            </a:endParaRPr>
          </a:p>
        </p:txBody>
      </p:sp>
      <p:grpSp>
        <p:nvGrpSpPr>
          <p:cNvPr id="3" name="Group 2"/>
          <p:cNvGrpSpPr/>
          <p:nvPr/>
        </p:nvGrpSpPr>
        <p:grpSpPr>
          <a:xfrm>
            <a:off x="449180" y="414980"/>
            <a:ext cx="3038709" cy="599364"/>
            <a:chOff x="4154905" y="414980"/>
            <a:chExt cx="3038709" cy="599364"/>
          </a:xfrm>
        </p:grpSpPr>
        <p:sp>
          <p:nvSpPr>
            <p:cNvPr id="14" name="Rectangle 13"/>
            <p:cNvSpPr/>
            <p:nvPr/>
          </p:nvSpPr>
          <p:spPr>
            <a:xfrm>
              <a:off x="4727554" y="483220"/>
              <a:ext cx="2466060"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Random Forest</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3038709"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8</a:t>
                </a:r>
                <a:endParaRPr lang="en-US" sz="2000" dirty="0"/>
              </a:p>
            </p:txBody>
          </p:sp>
        </p:grpSp>
      </p:gr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47" y="1342382"/>
            <a:ext cx="4982907" cy="4666532"/>
          </a:xfrm>
          <a:prstGeom prst="rect">
            <a:avLst/>
          </a:prstGeom>
        </p:spPr>
      </p:pic>
      <p:sp>
        <p:nvSpPr>
          <p:cNvPr id="20" name="Rectangle 19"/>
          <p:cNvSpPr/>
          <p:nvPr/>
        </p:nvSpPr>
        <p:spPr>
          <a:xfrm>
            <a:off x="8355109" y="526121"/>
            <a:ext cx="3109890"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Classification &amp; Regression</a:t>
            </a:r>
            <a:endParaRPr lang="en-US" dirty="0"/>
          </a:p>
        </p:txBody>
      </p:sp>
      <p:pic>
        <p:nvPicPr>
          <p:cNvPr id="29" name="Audio 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21384171"/>
      </p:ext>
    </p:extLst>
  </p:cSld>
  <p:clrMapOvr>
    <a:masterClrMapping/>
  </p:clrMapOvr>
  <mc:AlternateContent xmlns:mc="http://schemas.openxmlformats.org/markup-compatibility/2006">
    <mc:Choice xmlns:p14="http://schemas.microsoft.com/office/powerpoint/2010/main" Requires="p14">
      <p:transition spd="slow" p14:dur="2000" advTm="85522"/>
    </mc:Choice>
    <mc:Fallback>
      <p:transition spd="slow" advTm="85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extLst>
    <p:ext uri="{3A86A75C-4F4B-4683-9AE1-C65F6400EC91}">
      <p14:laserTraceLst xmlns:p14="http://schemas.microsoft.com/office/powerpoint/2010/main">
        <p14:tracePtLst>
          <p14:tracePt t="2201" x="857250" y="4991100"/>
          <p14:tracePt t="2434" x="884238" y="4983163"/>
          <p14:tracePt t="2441" x="938213" y="4946650"/>
          <p14:tracePt t="2450" x="1009650" y="4902200"/>
          <p14:tracePt t="2462" x="1108075" y="4848225"/>
          <p14:tracePt t="2479" x="1339850" y="4652963"/>
          <p14:tracePt t="2497" x="2089150" y="3795713"/>
          <p14:tracePt t="2513" x="2955925" y="3044825"/>
          <p14:tracePt t="2545" x="4813300" y="1812925"/>
          <p14:tracePt t="2579" x="5456238" y="1268413"/>
          <p14:tracePt t="2596" x="5653088" y="1054100"/>
          <p14:tracePt t="2612" x="5803900" y="847725"/>
          <p14:tracePt t="2629" x="5884863" y="758825"/>
          <p14:tracePt t="2645" x="5919788" y="731838"/>
          <p14:tracePt t="2662" x="5938838" y="731838"/>
          <p14:tracePt t="2679" x="5956300" y="723900"/>
          <p14:tracePt t="2695" x="6045200" y="687388"/>
          <p14:tracePt t="2712" x="6180138" y="581025"/>
          <p14:tracePt t="2729" x="6402388" y="393700"/>
          <p14:tracePt t="2745" x="6554788" y="374650"/>
          <p14:tracePt t="2762" x="6715125" y="374650"/>
          <p14:tracePt t="2778" x="6813550" y="374650"/>
          <p14:tracePt t="2795" x="6823075" y="374650"/>
          <p14:tracePt t="2842" x="6840538" y="393700"/>
          <p14:tracePt t="2850" x="6867525" y="428625"/>
          <p14:tracePt t="2862" x="6919913" y="490538"/>
          <p14:tracePt t="2879" x="7054850" y="598488"/>
          <p14:tracePt t="2895" x="7116763" y="660400"/>
          <p14:tracePt t="2912" x="7116763" y="669925"/>
          <p14:tracePt t="3034" x="7126288" y="669925"/>
          <p14:tracePt t="3042" x="7126288" y="687388"/>
          <p14:tracePt t="3050" x="7153275" y="723900"/>
          <p14:tracePt t="3062" x="7188200" y="750888"/>
          <p14:tracePt t="3079" x="7269163" y="822325"/>
          <p14:tracePt t="3095" x="7367588" y="893763"/>
          <p14:tracePt t="3099" x="7429500" y="938213"/>
          <p14:tracePt t="3112" x="7483475" y="982663"/>
          <p14:tracePt t="3129" x="7572375" y="1081088"/>
          <p14:tracePt t="3145" x="7589838" y="1125538"/>
          <p14:tracePt t="3162" x="7599363" y="1169988"/>
          <p14:tracePt t="3178" x="7616825" y="1196975"/>
          <p14:tracePt t="3195" x="7643813" y="1241425"/>
          <p14:tracePt t="3212" x="7705725" y="1295400"/>
          <p14:tracePt t="3229" x="7786688" y="1366838"/>
          <p14:tracePt t="3245" x="7885113" y="1446213"/>
          <p14:tracePt t="3262" x="7939088" y="1490663"/>
          <p14:tracePt t="3278" x="7956550" y="1509713"/>
          <p14:tracePt t="3312" x="7966075" y="1509713"/>
          <p14:tracePt t="3329" x="8010525" y="1544638"/>
          <p14:tracePt t="3345" x="8099425" y="1608138"/>
          <p14:tracePt t="3362" x="8180388" y="1660525"/>
          <p14:tracePt t="3378" x="8286750" y="1714500"/>
          <p14:tracePt t="3395" x="8348663" y="1741488"/>
          <p14:tracePt t="3412" x="8367713" y="1751013"/>
          <p14:tracePt t="3498" x="8375650" y="1751013"/>
          <p14:tracePt t="3514" x="8385175" y="1751013"/>
          <p14:tracePt t="3522" x="8394700" y="1751013"/>
          <p14:tracePt t="3530" x="8402638" y="1751013"/>
          <p14:tracePt t="3546" x="8412163" y="1751013"/>
          <p14:tracePt t="3562" x="8420100" y="1741488"/>
          <p14:tracePt t="3578" x="8439150" y="1731963"/>
          <p14:tracePt t="3595" x="8466138" y="1714500"/>
          <p14:tracePt t="3612" x="8501063" y="1687513"/>
          <p14:tracePt t="3629" x="8537575" y="1652588"/>
          <p14:tracePt t="3645" x="8572500" y="1608138"/>
          <p14:tracePt t="3662" x="8589963" y="1589088"/>
          <p14:tracePt t="3679" x="8599488" y="1581150"/>
          <p14:tracePt t="3695" x="8599488" y="1571625"/>
          <p14:tracePt t="3712" x="8599488" y="1536700"/>
          <p14:tracePt t="3729" x="8599488" y="1465263"/>
          <p14:tracePt t="3745" x="8599488" y="1438275"/>
          <p14:tracePt t="3762" x="8599488" y="1428750"/>
          <p14:tracePt t="3778" x="8599488" y="1419225"/>
          <p14:tracePt t="3795" x="8545513" y="1374775"/>
          <p14:tracePt t="3812" x="8447088" y="1312863"/>
          <p14:tracePt t="3829" x="8340725" y="1241425"/>
          <p14:tracePt t="3845" x="8242300" y="1179513"/>
          <p14:tracePt t="3862" x="8170863" y="1133475"/>
          <p14:tracePt t="3879" x="8126413" y="1108075"/>
          <p14:tracePt t="3895" x="8072438" y="1089025"/>
          <p14:tracePt t="3913" x="7894638" y="1027113"/>
          <p14:tracePt t="3929" x="7705725" y="990600"/>
          <p14:tracePt t="3945" x="7500938" y="955675"/>
          <p14:tracePt t="3962" x="7269163" y="919163"/>
          <p14:tracePt t="3978" x="7027863" y="911225"/>
          <p14:tracePt t="3995" x="6823075" y="911225"/>
          <p14:tracePt t="4012" x="6626225" y="982663"/>
          <p14:tracePt t="4029" x="6429375" y="1108075"/>
          <p14:tracePt t="4045" x="6286500" y="1223963"/>
          <p14:tracePt t="4062" x="6215063" y="1276350"/>
          <p14:tracePt t="4079" x="6197600" y="1295400"/>
          <p14:tracePt t="4434" x="6205538" y="1295400"/>
          <p14:tracePt t="4441" x="6232525" y="1303338"/>
          <p14:tracePt t="4450" x="6286500" y="1322388"/>
          <p14:tracePt t="4462" x="6348413" y="1339850"/>
          <p14:tracePt t="4479" x="6446838" y="1374775"/>
          <p14:tracePt t="4496" x="6510338" y="1384300"/>
          <p14:tracePt t="4513" x="6545263" y="1384300"/>
          <p14:tracePt t="4545" x="6715125" y="1401763"/>
          <p14:tracePt t="4578" x="6902450" y="1401763"/>
          <p14:tracePt t="4595" x="7027863" y="1411288"/>
          <p14:tracePt t="4612" x="7108825" y="1428750"/>
          <p14:tracePt t="4628" x="7126288" y="1428750"/>
          <p14:tracePt t="4645" x="7153275" y="1428750"/>
          <p14:tracePt t="4662" x="7197725" y="1428750"/>
          <p14:tracePt t="4678" x="7259638" y="1428750"/>
          <p14:tracePt t="4695" x="7323138" y="1428750"/>
          <p14:tracePt t="4712" x="7358063" y="1428750"/>
          <p14:tracePt t="4729" x="7367588" y="1428750"/>
          <p14:tracePt t="4882" x="7375525" y="1428750"/>
          <p14:tracePt t="4890" x="7394575" y="1428750"/>
          <p14:tracePt t="4898" x="7439025" y="1438275"/>
          <p14:tracePt t="4912" x="7510463" y="1465263"/>
          <p14:tracePt t="4929" x="7974013" y="1581150"/>
          <p14:tracePt t="4945" x="8367713" y="1660525"/>
          <p14:tracePt t="4962" x="8751888" y="1731963"/>
          <p14:tracePt t="4978" x="9082088" y="1803400"/>
          <p14:tracePt t="4995" x="9483725" y="1884363"/>
          <p14:tracePt t="5012" x="9813925" y="1919288"/>
          <p14:tracePt t="5028" x="10018713" y="1919288"/>
          <p14:tracePt t="5045" x="10117138" y="1911350"/>
          <p14:tracePt t="5062" x="10144125" y="1901825"/>
          <p14:tracePt t="5112" x="10153650" y="1884363"/>
          <p14:tracePt t="5121" x="10153650" y="1874838"/>
          <p14:tracePt t="5128" x="10153650" y="1857375"/>
          <p14:tracePt t="5145" x="10161588" y="1822450"/>
          <p14:tracePt t="5161" x="10161588" y="1776413"/>
          <p14:tracePt t="5178" x="10161588" y="1751013"/>
          <p14:tracePt t="5195" x="10161588" y="1714500"/>
          <p14:tracePt t="5212" x="10161588" y="1704975"/>
          <p14:tracePt t="5245" x="10180638" y="1704975"/>
          <p14:tracePt t="5279" x="10188575" y="1697038"/>
          <p14:tracePt t="5295" x="10198100" y="1687513"/>
          <p14:tracePt t="5312" x="10206038" y="1660525"/>
          <p14:tracePt t="5329" x="10225088" y="1625600"/>
          <p14:tracePt t="5345" x="10225088" y="1608138"/>
          <p14:tracePt t="5362" x="10225088" y="1589088"/>
          <p14:tracePt t="5378" x="10215563" y="1571625"/>
          <p14:tracePt t="5450" x="10198100" y="1571625"/>
          <p14:tracePt t="5457" x="10171113" y="1571625"/>
          <p14:tracePt t="5465" x="10144125" y="1571625"/>
          <p14:tracePt t="5478" x="10117138" y="1571625"/>
          <p14:tracePt t="5495" x="10082213" y="1589088"/>
          <p14:tracePt t="5512" x="10055225" y="1608138"/>
          <p14:tracePt t="5529" x="9974263" y="1697038"/>
          <p14:tracePt t="5545" x="9894888" y="1758950"/>
          <p14:tracePt t="5562" x="9867900" y="1803400"/>
          <p14:tracePt t="5578" x="9867900" y="1847850"/>
          <p14:tracePt t="5595" x="9929813" y="1901825"/>
          <p14:tracePt t="5612" x="10126663" y="1973263"/>
          <p14:tracePt t="5629" x="10296525" y="1982788"/>
          <p14:tracePt t="5645" x="10385425" y="1955800"/>
          <p14:tracePt t="5662" x="10420350" y="1911350"/>
          <p14:tracePt t="5678" x="10439400" y="1866900"/>
          <p14:tracePt t="5695" x="10402888" y="1839913"/>
          <p14:tracePt t="5721" x="10001250" y="1795463"/>
          <p14:tracePt t="5731" x="9831388" y="1795463"/>
          <p14:tracePt t="5745" x="9323388" y="1795463"/>
          <p14:tracePt t="5762" x="8626475" y="1795463"/>
          <p14:tracePt t="5778" x="7858125" y="1741488"/>
          <p14:tracePt t="5795" x="7089775" y="1562100"/>
          <p14:tracePt t="5812" x="6340475" y="1322388"/>
          <p14:tracePt t="5829" x="5715000" y="1169988"/>
          <p14:tracePt t="5845" x="5394325" y="1108075"/>
          <p14:tracePt t="5862" x="5251450" y="1098550"/>
          <p14:tracePt t="5879" x="5205413" y="1098550"/>
          <p14:tracePt t="5930" x="5214938" y="1098550"/>
          <p14:tracePt t="5938" x="5224463" y="1098550"/>
          <p14:tracePt t="6018" x="5232400" y="1116013"/>
          <p14:tracePt t="6024" x="5259388" y="1143000"/>
          <p14:tracePt t="6033" x="5303838" y="1187450"/>
          <p14:tracePt t="6045" x="5367338" y="1241425"/>
          <p14:tracePt t="6062" x="5500688" y="1357313"/>
          <p14:tracePt t="6078" x="5643563" y="1465263"/>
          <p14:tracePt t="6095" x="5741988" y="1527175"/>
          <p14:tracePt t="6112" x="5776913" y="1544638"/>
          <p14:tracePt t="6116" x="5786438" y="1544638"/>
          <p14:tracePt t="6138" x="5786438" y="1554163"/>
          <p14:tracePt t="6354" x="5786438" y="1562100"/>
          <p14:tracePt t="6370" x="5786438" y="1571625"/>
          <p14:tracePt t="6378" x="5786438" y="1598613"/>
          <p14:tracePt t="6395" x="5776913" y="1608138"/>
          <p14:tracePt t="6412" x="5768975" y="1625600"/>
          <p14:tracePt t="6428" x="5751513" y="1625600"/>
          <p14:tracePt t="6445" x="5741988" y="1633538"/>
          <p14:tracePt t="6462" x="5724525" y="1643063"/>
          <p14:tracePt t="6478" x="5697538" y="1652588"/>
          <p14:tracePt t="6495" x="5661025" y="1670050"/>
          <p14:tracePt t="6512" x="5572125" y="1687513"/>
          <p14:tracePt t="6529" x="5429250" y="1741488"/>
          <p14:tracePt t="6545" x="5340350" y="1776413"/>
          <p14:tracePt t="6562" x="5232400" y="1812925"/>
          <p14:tracePt t="6578" x="5126038" y="1857375"/>
          <p14:tracePt t="6595" x="4991100" y="1911350"/>
          <p14:tracePt t="6612" x="4840288" y="1965325"/>
          <p14:tracePt t="6628" x="4705350" y="2009775"/>
          <p14:tracePt t="6645" x="4616450" y="2027238"/>
          <p14:tracePt t="6662" x="4554538" y="2044700"/>
          <p14:tracePt t="6679" x="4518025" y="2054225"/>
          <p14:tracePt t="6695" x="4483100" y="2062163"/>
          <p14:tracePt t="6712" x="4438650" y="2062163"/>
          <p14:tracePt t="6729" x="4384675" y="2071688"/>
          <p14:tracePt t="6745" x="4357688" y="2071688"/>
          <p14:tracePt t="6762" x="4340225" y="2071688"/>
          <p14:tracePt t="6778" x="4303713" y="2081213"/>
          <p14:tracePt t="6795" x="4268788" y="2089150"/>
          <p14:tracePt t="6812" x="4214813" y="2089150"/>
          <p14:tracePt t="6828" x="4179888" y="2098675"/>
          <p14:tracePt t="6845" x="4160838" y="2108200"/>
          <p14:tracePt t="6862" x="4133850" y="2108200"/>
          <p14:tracePt t="6879" x="4125913" y="2108200"/>
          <p14:tracePt t="6895" x="4116388" y="2108200"/>
          <p14:tracePt t="6929" x="4062413" y="2108200"/>
          <p14:tracePt t="6945" x="4044950" y="2108200"/>
          <p14:tracePt t="6962" x="4037013" y="2108200"/>
          <p14:tracePt t="6978" x="4027488" y="2108200"/>
          <p14:tracePt t="7012" x="4017963" y="2108200"/>
          <p14:tracePt t="7028" x="4000500" y="2108200"/>
          <p14:tracePt t="7045" x="3983038" y="2098675"/>
          <p14:tracePt t="7106" x="3973513" y="2098675"/>
          <p14:tracePt t="7114" x="3973513" y="2089150"/>
          <p14:tracePt t="7129" x="3965575" y="2089150"/>
          <p14:tracePt t="7145" x="3956050" y="2089150"/>
          <p14:tracePt t="7162" x="3946525" y="2071688"/>
          <p14:tracePt t="7178" x="3929063" y="2054225"/>
          <p14:tracePt t="7195" x="3911600" y="2027238"/>
          <p14:tracePt t="7212" x="3884613" y="1973263"/>
          <p14:tracePt t="7228" x="3857625" y="1919288"/>
          <p14:tracePt t="7245" x="3822700" y="1839913"/>
          <p14:tracePt t="7262" x="3795713" y="1768475"/>
          <p14:tracePt t="7278" x="3741738" y="1714500"/>
          <p14:tracePt t="7295" x="3660775" y="1643063"/>
          <p14:tracePt t="7312" x="3562350" y="1571625"/>
          <p14:tracePt t="7329" x="3465513" y="1500188"/>
          <p14:tracePt t="7345" x="3419475" y="1465263"/>
          <p14:tracePt t="7362" x="3394075" y="1428750"/>
          <p14:tracePt t="7378" x="3357563" y="1393825"/>
          <p14:tracePt t="7395" x="3303588" y="1366838"/>
          <p14:tracePt t="7412" x="3251200" y="1339850"/>
          <p14:tracePt t="7428" x="3187700" y="1312863"/>
          <p14:tracePt t="7445" x="3098800" y="1276350"/>
          <p14:tracePt t="7462" x="3000375" y="1223963"/>
          <p14:tracePt t="7478" x="2911475" y="1187450"/>
          <p14:tracePt t="7495" x="2857500" y="1160463"/>
          <p14:tracePt t="7512" x="2822575" y="1160463"/>
          <p14:tracePt t="7529" x="2776538" y="1160463"/>
          <p14:tracePt t="7545" x="2759075" y="1160463"/>
          <p14:tracePt t="7562" x="2732088" y="1169988"/>
          <p14:tracePt t="7578" x="2705100" y="1179513"/>
          <p14:tracePt t="7595" x="2652713" y="1223963"/>
          <p14:tracePt t="7612" x="2571750" y="1285875"/>
          <p14:tracePt t="7628" x="2455863" y="1357313"/>
          <p14:tracePt t="7645" x="2357438" y="1428750"/>
          <p14:tracePt t="7662" x="2268538" y="1490663"/>
          <p14:tracePt t="7679" x="2232025" y="1527175"/>
          <p14:tracePt t="7695" x="2187575" y="1571625"/>
          <p14:tracePt t="7712" x="2143125" y="1616075"/>
          <p14:tracePt t="7729" x="2081213" y="1679575"/>
          <p14:tracePt t="7745" x="2054225" y="1704975"/>
          <p14:tracePt t="7762" x="2027238" y="1731963"/>
          <p14:tracePt t="7778" x="2017713" y="1768475"/>
          <p14:tracePt t="7795" x="1990725" y="1822450"/>
          <p14:tracePt t="7811" x="1973263" y="1857375"/>
          <p14:tracePt t="7828" x="1965325" y="1901825"/>
          <p14:tracePt t="7845" x="1955800" y="1928813"/>
          <p14:tracePt t="7862" x="1955800" y="1990725"/>
          <p14:tracePt t="7879" x="1955800" y="2089150"/>
          <p14:tracePt t="7895" x="1955800" y="2214563"/>
          <p14:tracePt t="7912" x="1973263" y="2286000"/>
          <p14:tracePt t="7929" x="1982788" y="2322513"/>
          <p14:tracePt t="7945" x="1982788" y="2330450"/>
          <p14:tracePt t="7962" x="1982788" y="2347913"/>
          <p14:tracePt t="7978" x="2009775" y="2401888"/>
          <p14:tracePt t="7995" x="2036763" y="2455863"/>
          <p14:tracePt t="8012" x="2054225" y="2509838"/>
          <p14:tracePt t="8028" x="2081213" y="2536825"/>
          <p14:tracePt t="8045" x="2108200" y="2554288"/>
          <p14:tracePt t="8062" x="2143125" y="2589213"/>
          <p14:tracePt t="8079" x="2197100" y="2633663"/>
          <p14:tracePt t="8095" x="2241550" y="2679700"/>
          <p14:tracePt t="8112" x="2295525" y="2724150"/>
          <p14:tracePt t="8116" x="2312988" y="2741613"/>
          <p14:tracePt t="8129" x="2366963" y="2768600"/>
          <p14:tracePt t="8145" x="2428875" y="2786063"/>
          <p14:tracePt t="8162" x="2482850" y="2813050"/>
          <p14:tracePt t="8178" x="2544763" y="2840038"/>
          <p14:tracePt t="8195" x="2589213" y="2847975"/>
          <p14:tracePt t="8212" x="2616200" y="2867025"/>
          <p14:tracePt t="8228" x="2633663" y="2867025"/>
          <p14:tracePt t="8245" x="2660650" y="2867025"/>
          <p14:tracePt t="8262" x="2679700" y="2867025"/>
          <p14:tracePt t="8278" x="2724150" y="2867025"/>
          <p14:tracePt t="8295" x="2759075" y="2867025"/>
          <p14:tracePt t="8312" x="2795588" y="2874963"/>
          <p14:tracePt t="8329" x="2884488" y="2874963"/>
          <p14:tracePt t="8345" x="2982913" y="2874963"/>
          <p14:tracePt t="8362" x="3062288" y="2874963"/>
          <p14:tracePt t="8378" x="3108325" y="2874963"/>
          <p14:tracePt t="8395" x="3133725" y="2874963"/>
          <p14:tracePt t="8412" x="3143250" y="2857500"/>
          <p14:tracePt t="8428" x="3152775" y="2847975"/>
          <p14:tracePt t="8445" x="3205163" y="2813050"/>
          <p14:tracePt t="8462" x="3268663" y="2768600"/>
          <p14:tracePt t="8478" x="3330575" y="2714625"/>
          <p14:tracePt t="8495" x="3384550" y="2670175"/>
          <p14:tracePt t="8512" x="3429000" y="2633663"/>
          <p14:tracePt t="8529" x="3527425" y="2562225"/>
          <p14:tracePt t="8545" x="3598863" y="2500313"/>
          <p14:tracePt t="8562" x="3670300" y="2455863"/>
          <p14:tracePt t="8578" x="3732213" y="2411413"/>
          <p14:tracePt t="8595" x="3768725" y="2393950"/>
          <p14:tracePt t="8612" x="3786188" y="2374900"/>
          <p14:tracePt t="8628" x="3813175" y="2357438"/>
          <p14:tracePt t="8645" x="3840163" y="2312988"/>
          <p14:tracePt t="8662" x="3867150" y="2268538"/>
          <p14:tracePt t="8678" x="3884613" y="2224088"/>
          <p14:tracePt t="8695" x="3902075" y="2170113"/>
          <p14:tracePt t="8712" x="3911600" y="2125663"/>
          <p14:tracePt t="8729" x="3919538" y="2108200"/>
          <p14:tracePt t="8745" x="3919538" y="2089150"/>
          <p14:tracePt t="8762" x="3919538" y="2027238"/>
          <p14:tracePt t="8778" x="3919538" y="1973263"/>
          <p14:tracePt t="8795" x="3911600" y="1919288"/>
          <p14:tracePt t="8812" x="3894138" y="1874838"/>
          <p14:tracePt t="8828" x="3875088" y="1839913"/>
          <p14:tracePt t="8845" x="3848100" y="1795463"/>
          <p14:tracePt t="8862" x="3813175" y="1758950"/>
          <p14:tracePt t="8878" x="3759200" y="1714500"/>
          <p14:tracePt t="8895" x="3697288" y="1670050"/>
          <p14:tracePt t="8912" x="3643313" y="1625600"/>
          <p14:tracePt t="8929" x="3527425" y="1536700"/>
          <p14:tracePt t="8945" x="3419475" y="1465263"/>
          <p14:tracePt t="8962" x="3313113" y="1401763"/>
          <p14:tracePt t="8978" x="3232150" y="1347788"/>
          <p14:tracePt t="8995" x="3160713" y="1295400"/>
          <p14:tracePt t="9012" x="3089275" y="1258888"/>
          <p14:tracePt t="9028" x="3000375" y="1214438"/>
          <p14:tracePt t="9045" x="2911475" y="1179513"/>
          <p14:tracePt t="9062" x="2830513" y="1143000"/>
          <p14:tracePt t="9079" x="2768600" y="1116013"/>
          <p14:tracePt t="9095" x="2724150" y="1089025"/>
          <p14:tracePt t="9112" x="2679700" y="1071563"/>
          <p14:tracePt t="9116" x="2660650" y="1062038"/>
          <p14:tracePt t="9129" x="2616200" y="1062038"/>
          <p14:tracePt t="9145" x="2598738" y="1062038"/>
          <p14:tracePt t="9161" x="2571750" y="1062038"/>
          <p14:tracePt t="9178" x="2554288" y="1071563"/>
          <p14:tracePt t="9195" x="2536825" y="1098550"/>
          <p14:tracePt t="9211" x="2473325" y="1152525"/>
          <p14:tracePt t="9228" x="2366963" y="1223963"/>
          <p14:tracePt t="9245" x="2259013" y="1303338"/>
          <p14:tracePt t="9262" x="2160588" y="1419225"/>
          <p14:tracePt t="9278" x="2108200" y="1544638"/>
          <p14:tracePt t="9295" x="2071688" y="1679575"/>
          <p14:tracePt t="9312" x="2044700" y="1795463"/>
          <p14:tracePt t="9328" x="2027238" y="1919288"/>
          <p14:tracePt t="9345" x="2017713" y="1982788"/>
          <p14:tracePt t="9362" x="2017713" y="2036763"/>
          <p14:tracePt t="9378" x="2027238" y="2108200"/>
          <p14:tracePt t="9395" x="2062163" y="2214563"/>
          <p14:tracePt t="9412" x="2108200" y="2312988"/>
          <p14:tracePt t="9428" x="2160588" y="2401888"/>
          <p14:tracePt t="9445" x="2205038" y="2465388"/>
          <p14:tracePt t="9462" x="2251075" y="2517775"/>
          <p14:tracePt t="9478" x="2312988" y="2554288"/>
          <p14:tracePt t="9495" x="2393950" y="2598738"/>
          <p14:tracePt t="9511" x="2473325" y="2633663"/>
          <p14:tracePt t="9529" x="2544763" y="2652713"/>
          <p14:tracePt t="9545" x="2581275" y="2670175"/>
          <p14:tracePt t="9562" x="2625725" y="2670175"/>
          <p14:tracePt t="9578" x="2687638" y="2670175"/>
          <p14:tracePt t="9595" x="2795588" y="2670175"/>
          <p14:tracePt t="9612" x="2919413" y="2670175"/>
          <p14:tracePt t="9628" x="2982913" y="2670175"/>
          <p14:tracePt t="9645" x="3009900" y="2670175"/>
          <p14:tracePt t="9662" x="3054350" y="2660650"/>
          <p14:tracePt t="9678" x="3133725" y="2589213"/>
          <p14:tracePt t="9695" x="3224213" y="2490788"/>
          <p14:tracePt t="9711" x="3322638" y="2401888"/>
          <p14:tracePt t="9729" x="3411538" y="2330450"/>
          <p14:tracePt t="9745" x="3438525" y="2286000"/>
          <p14:tracePt t="9762" x="3465513" y="2251075"/>
          <p14:tracePt t="9778" x="3473450" y="2179638"/>
          <p14:tracePt t="9795" x="3482975" y="2116138"/>
          <p14:tracePt t="9812" x="3482975" y="2044700"/>
          <p14:tracePt t="9828" x="3482975" y="1990725"/>
          <p14:tracePt t="9845" x="3482975" y="1946275"/>
          <p14:tracePt t="9862" x="3482975" y="1893888"/>
          <p14:tracePt t="9878" x="3482975" y="1839913"/>
          <p14:tracePt t="9895" x="3482975" y="1785938"/>
          <p14:tracePt t="9911" x="3482975" y="1751013"/>
          <p14:tracePt t="9929" x="3482975" y="1724025"/>
          <p14:tracePt t="9945" x="3482975" y="1714500"/>
          <p14:tracePt t="9962" x="3482975" y="1704975"/>
          <p14:tracePt t="10034" x="3482975" y="1697038"/>
          <p14:tracePt t="11010" x="3482975" y="1687513"/>
          <p14:tracePt t="11017" x="3482975" y="1679575"/>
          <p14:tracePt t="11028" x="3482975" y="1670050"/>
          <p14:tracePt t="11045" x="3465513" y="1633538"/>
          <p14:tracePt t="11062" x="3455988" y="1608138"/>
          <p14:tracePt t="11078" x="3455988" y="1598613"/>
          <p14:tracePt t="11095" x="3446463" y="1589088"/>
          <p14:tracePt t="11161" x="3419475" y="1554163"/>
          <p14:tracePt t="11178" x="3384550" y="1536700"/>
          <p14:tracePt t="11195" x="3348038" y="1500188"/>
          <p14:tracePt t="11211" x="3313113" y="1473200"/>
          <p14:tracePt t="11228" x="3276600" y="1446213"/>
          <p14:tracePt t="11245" x="3241675" y="1428750"/>
          <p14:tracePt t="11261" x="3205163" y="1411288"/>
          <p14:tracePt t="11278" x="3187700" y="1411288"/>
          <p14:tracePt t="11295" x="3179763" y="1411288"/>
          <p14:tracePt t="11338" x="3170238" y="1401763"/>
          <p14:tracePt t="11346" x="3143250" y="1401763"/>
          <p14:tracePt t="11361" x="3089275" y="1401763"/>
          <p14:tracePt t="11378" x="3036888" y="1393825"/>
          <p14:tracePt t="11395" x="2965450" y="1374775"/>
          <p14:tracePt t="11411" x="2911475" y="1366838"/>
          <p14:tracePt t="11428" x="2840038" y="1347788"/>
          <p14:tracePt t="11445" x="2795588" y="1347788"/>
          <p14:tracePt t="11461" x="2759075" y="1347788"/>
          <p14:tracePt t="11478" x="2724150" y="1347788"/>
          <p14:tracePt t="11495" x="2697163" y="1347788"/>
          <p14:tracePt t="11511" x="2652713" y="1393825"/>
          <p14:tracePt t="11529" x="2562225" y="1509713"/>
          <p14:tracePt t="11545" x="2509838" y="1589088"/>
          <p14:tracePt t="11562" x="2473325" y="1660525"/>
          <p14:tracePt t="11578" x="2446338" y="1751013"/>
          <p14:tracePt t="11595" x="2428875" y="1857375"/>
          <p14:tracePt t="11612" x="2419350" y="1990725"/>
          <p14:tracePt t="11628" x="2419350" y="2098675"/>
          <p14:tracePt t="11645" x="2419350" y="2160588"/>
          <p14:tracePt t="11662" x="2419350" y="2214563"/>
          <p14:tracePt t="11678" x="2428875" y="2268538"/>
          <p14:tracePt t="11695" x="2473325" y="2322513"/>
          <p14:tracePt t="11711" x="2544763" y="2393950"/>
          <p14:tracePt t="11729" x="2616200" y="2438400"/>
          <p14:tracePt t="11745" x="2625725" y="2438400"/>
          <p14:tracePt t="11761" x="2625725" y="2446338"/>
          <p14:tracePt t="11778" x="2633663" y="2446338"/>
          <p14:tracePt t="11795" x="2652713" y="2446338"/>
          <p14:tracePt t="11811" x="2660650" y="2446338"/>
          <p14:tracePt t="11828" x="2670175" y="2446338"/>
          <p14:tracePt t="12018" x="2679700" y="2446338"/>
          <p14:tracePt t="12026" x="2687638" y="2446338"/>
          <p14:tracePt t="12211" x="2687638" y="2455863"/>
          <p14:tracePt t="12218" x="2687638" y="2465388"/>
          <p14:tracePt t="12228" x="2687638" y="2473325"/>
          <p14:tracePt t="12245" x="2697163" y="2490788"/>
          <p14:tracePt t="12261" x="2697163" y="2500313"/>
          <p14:tracePt t="12977" x="2697163" y="2509838"/>
          <p14:tracePt t="13010" x="2705100" y="2517775"/>
          <p14:tracePt t="13017" x="2714625" y="2527300"/>
          <p14:tracePt t="13050" x="2724150" y="2527300"/>
          <p14:tracePt t="13082" x="2732088" y="2527300"/>
          <p14:tracePt t="13106" x="2741613" y="2517775"/>
          <p14:tracePt t="13114" x="2751138" y="2517775"/>
          <p14:tracePt t="13130" x="2759075" y="2517775"/>
          <p14:tracePt t="13147" x="2759075" y="2509838"/>
          <p14:tracePt t="13210" x="2768600" y="2500313"/>
          <p14:tracePt t="13234" x="2768600" y="2490788"/>
          <p14:tracePt t="13242" x="2776538" y="2482850"/>
          <p14:tracePt t="13474" x="2786063" y="2482850"/>
          <p14:tracePt t="13482" x="2795588" y="2482850"/>
          <p14:tracePt t="13495" x="2803525" y="2482850"/>
          <p14:tracePt t="13511" x="2847975" y="2500313"/>
          <p14:tracePt t="13529" x="2847975" y="2509838"/>
          <p14:tracePt t="13545" x="2867025" y="2509838"/>
          <p14:tracePt t="13561" x="2894013" y="2517775"/>
          <p14:tracePt t="13722" x="2901950" y="2517775"/>
          <p14:tracePt t="13745" x="2911475" y="2517775"/>
          <p14:tracePt t="13754" x="2919413" y="2517775"/>
          <p14:tracePt t="13762" x="2928938" y="2517775"/>
          <p14:tracePt t="13778" x="2938463" y="2517775"/>
          <p14:tracePt t="13795" x="2965450" y="2517775"/>
          <p14:tracePt t="13811" x="3009900" y="2500313"/>
          <p14:tracePt t="13828" x="3054350" y="2482850"/>
          <p14:tracePt t="13845" x="3081338" y="2473325"/>
          <p14:tracePt t="13861" x="3125788" y="2446338"/>
          <p14:tracePt t="13878" x="3160713" y="2401888"/>
          <p14:tracePt t="13895" x="3224213" y="2339975"/>
          <p14:tracePt t="13911" x="3268663" y="2241550"/>
          <p14:tracePt t="13929" x="3303588" y="2108200"/>
          <p14:tracePt t="13945" x="3303588" y="2017713"/>
          <p14:tracePt t="13961" x="3303588" y="1990725"/>
          <p14:tracePt t="13978" x="3303588" y="1965325"/>
          <p14:tracePt t="13995" x="3303588" y="1955800"/>
          <p14:tracePt t="14011" x="3303588" y="1938338"/>
          <p14:tracePt t="14028" x="3286125" y="1919288"/>
          <p14:tracePt t="14045" x="3251200" y="1893888"/>
          <p14:tracePt t="14061" x="3179763" y="1866900"/>
          <p14:tracePt t="14078" x="3098800" y="1812925"/>
          <p14:tracePt t="14095" x="3009900" y="1758950"/>
          <p14:tracePt t="14111" x="2928938" y="1670050"/>
          <p14:tracePt t="14129" x="2803525" y="1589088"/>
          <p14:tracePt t="14145" x="2768600" y="1581150"/>
          <p14:tracePt t="14162" x="2741613" y="1571625"/>
          <p14:tracePt t="14178" x="2732088" y="1571625"/>
          <p14:tracePt t="14211" x="2724150" y="1571625"/>
          <p14:tracePt t="14228" x="2705100" y="1571625"/>
          <p14:tracePt t="14245" x="2697163" y="1571625"/>
          <p14:tracePt t="14261" x="2670175" y="1589088"/>
          <p14:tracePt t="14278" x="2633663" y="1608138"/>
          <p14:tracePt t="14294" x="2554288" y="1652588"/>
          <p14:tracePt t="14311" x="2482850" y="1714500"/>
          <p14:tracePt t="14329" x="2401888" y="1839913"/>
          <p14:tracePt t="14345" x="2357438" y="1965325"/>
          <p14:tracePt t="14361" x="2339975" y="2062163"/>
          <p14:tracePt t="14378" x="2339975" y="2152650"/>
          <p14:tracePt t="14395" x="2357438" y="2205038"/>
          <p14:tracePt t="14411" x="2411413" y="2268538"/>
          <p14:tracePt t="14428" x="2490788" y="2330450"/>
          <p14:tracePt t="14445" x="2571750" y="2357438"/>
          <p14:tracePt t="14461" x="2643188" y="2374900"/>
          <p14:tracePt t="14478" x="2732088" y="2384425"/>
          <p14:tracePt t="14495" x="2822575" y="2384425"/>
          <p14:tracePt t="14511" x="2884488" y="2374900"/>
          <p14:tracePt t="14529" x="2955925" y="2286000"/>
          <p14:tracePt t="14545" x="2990850" y="2197100"/>
          <p14:tracePt t="14561" x="2990850" y="2081213"/>
          <p14:tracePt t="14578" x="2990850" y="1990725"/>
          <p14:tracePt t="14595" x="2973388" y="1955800"/>
          <p14:tracePt t="14611" x="2965450" y="1946275"/>
          <p14:tracePt t="14628" x="2946400" y="1938338"/>
          <p14:tracePt t="14645" x="2901950" y="1911350"/>
          <p14:tracePt t="14661" x="2884488" y="1901825"/>
          <p14:tracePt t="14678" x="2857500" y="1901825"/>
          <p14:tracePt t="14695" x="2840038" y="1901825"/>
          <p14:tracePt t="14711" x="2830513" y="1901825"/>
          <p14:tracePt t="14729" x="2822575" y="1901825"/>
          <p14:tracePt t="15138" x="2813050" y="1901825"/>
          <p14:tracePt t="15146" x="2803525" y="1911350"/>
          <p14:tracePt t="15154" x="2795588" y="1928813"/>
          <p14:tracePt t="15178" x="2697163" y="2044700"/>
          <p14:tracePt t="15211" x="2554288" y="2179638"/>
          <p14:tracePt t="15229" x="2509838" y="2214563"/>
          <p14:tracePt t="15245" x="2473325" y="2232025"/>
          <p14:tracePt t="15261" x="2455863" y="2251075"/>
          <p14:tracePt t="15278" x="2401888" y="2276475"/>
          <p14:tracePt t="15295" x="2339975" y="2330450"/>
          <p14:tracePt t="15311" x="2276475" y="2374900"/>
          <p14:tracePt t="15329" x="2214563" y="2419350"/>
          <p14:tracePt t="15345" x="2187575" y="2446338"/>
          <p14:tracePt t="15361" x="2187575" y="2465388"/>
          <p14:tracePt t="15378" x="2179638" y="2482850"/>
          <p14:tracePt t="15395" x="2179638" y="2500313"/>
          <p14:tracePt t="15411" x="2179638" y="2517775"/>
          <p14:tracePt t="15428" x="2179638" y="2536825"/>
          <p14:tracePt t="15461" x="2187575" y="2544763"/>
          <p14:tracePt t="15478" x="2197100" y="2544763"/>
          <p14:tracePt t="15738" x="2205038" y="2544763"/>
          <p14:tracePt t="15770" x="2214563" y="2544763"/>
          <p14:tracePt t="15778" x="2224088" y="2544763"/>
          <p14:tracePt t="15786" x="2232025" y="2536825"/>
          <p14:tracePt t="15794" x="2259013" y="2517775"/>
          <p14:tracePt t="15811" x="2322513" y="2490788"/>
          <p14:tracePt t="15828" x="2446338" y="2455863"/>
          <p14:tracePt t="15845" x="2554288" y="2419350"/>
          <p14:tracePt t="15861" x="2616200" y="2411413"/>
          <p14:tracePt t="15878" x="2670175" y="2384425"/>
          <p14:tracePt t="15894" x="2697163" y="2374900"/>
          <p14:tracePt t="16129" x="2687638" y="2374900"/>
          <p14:tracePt t="16210" x="2679700" y="2374900"/>
          <p14:tracePt t="16218" x="2670175" y="2374900"/>
          <p14:tracePt t="16228" x="2660650" y="2374900"/>
          <p14:tracePt t="16245" x="2652713" y="2374900"/>
          <p14:tracePt t="16261" x="2625725" y="2374900"/>
          <p14:tracePt t="16278" x="2544763" y="2374900"/>
          <p14:tracePt t="16295" x="2473325" y="2374900"/>
          <p14:tracePt t="16311" x="2446338" y="2374900"/>
          <p14:tracePt t="16329" x="2411413" y="2393950"/>
          <p14:tracePt t="16345" x="2366963" y="2401888"/>
          <p14:tracePt t="16361" x="2330450" y="2419350"/>
          <p14:tracePt t="16378" x="2286000" y="2438400"/>
          <p14:tracePt t="16394" x="2251075" y="2465388"/>
          <p14:tracePt t="16411" x="2224088" y="2473325"/>
          <p14:tracePt t="16428" x="2205038" y="2482850"/>
          <p14:tracePt t="16445" x="2179638" y="2500313"/>
          <p14:tracePt t="16461" x="2133600" y="2527300"/>
          <p14:tracePt t="16478" x="2089150" y="2562225"/>
          <p14:tracePt t="16495" x="2044700" y="2598738"/>
          <p14:tracePt t="16511" x="1982788" y="2643188"/>
          <p14:tracePt t="16529" x="1911350" y="2687638"/>
          <p14:tracePt t="16545" x="1866900" y="2714625"/>
          <p14:tracePt t="16561" x="1830388" y="2732088"/>
          <p14:tracePt t="16578" x="1803400" y="2776538"/>
          <p14:tracePt t="16594" x="1768475" y="2786063"/>
          <p14:tracePt t="16611" x="1751013" y="2813050"/>
          <p14:tracePt t="16628" x="1724025" y="2840038"/>
          <p14:tracePt t="16645" x="1697038" y="2867025"/>
          <p14:tracePt t="16661" x="1670050" y="2901950"/>
          <p14:tracePt t="16678" x="1625600" y="2955925"/>
          <p14:tracePt t="16694" x="1581150" y="3017838"/>
          <p14:tracePt t="16711" x="1536700" y="3062288"/>
          <p14:tracePt t="16729" x="1428750" y="3160713"/>
          <p14:tracePt t="16745" x="1330325" y="3251200"/>
          <p14:tracePt t="16761" x="1196975" y="3357563"/>
          <p14:tracePt t="16778" x="1071563" y="3438525"/>
          <p14:tracePt t="16795" x="973138" y="3500438"/>
          <p14:tracePt t="16811" x="938213" y="3527425"/>
          <p14:tracePt t="16828" x="928688" y="3527425"/>
          <p14:tracePt t="16845" x="911225" y="3527425"/>
          <p14:tracePt t="17306" x="911225" y="3536950"/>
          <p14:tracePt t="17322" x="911225" y="3544888"/>
          <p14:tracePt t="17330" x="919163" y="3554413"/>
          <p14:tracePt t="17345" x="928688" y="3581400"/>
          <p14:tracePt t="17361" x="938213" y="3589338"/>
          <p14:tracePt t="17418" x="938213" y="3598863"/>
          <p14:tracePt t="17445" x="938213" y="3608388"/>
          <p14:tracePt t="17461" x="938213" y="3633788"/>
          <p14:tracePt t="17478" x="938213" y="3660775"/>
          <p14:tracePt t="17495" x="955675" y="3705225"/>
          <p14:tracePt t="17511" x="973138" y="3759200"/>
          <p14:tracePt t="17529" x="1009650" y="3822700"/>
          <p14:tracePt t="17545" x="1017588" y="3857625"/>
          <p14:tracePt t="17561" x="1017588" y="3867150"/>
          <p14:tracePt t="17578" x="1017588" y="3875088"/>
          <p14:tracePt t="17594" x="1017588" y="3902075"/>
          <p14:tracePt t="17611" x="1017588" y="3929063"/>
          <p14:tracePt t="17628" x="1017588" y="3946525"/>
          <p14:tracePt t="17645" x="1017588" y="3973513"/>
          <p14:tracePt t="17661" x="1017588" y="4000500"/>
          <p14:tracePt t="17678" x="1017588" y="4054475"/>
          <p14:tracePt t="17695" x="1017588" y="4098925"/>
          <p14:tracePt t="17711" x="1017588" y="4108450"/>
          <p14:tracePt t="17729" x="1017588" y="4116388"/>
          <p14:tracePt t="19306" x="1017588" y="4108450"/>
          <p14:tracePt t="19314" x="1017588" y="4098925"/>
          <p14:tracePt t="19329" x="1044575" y="4062413"/>
          <p14:tracePt t="19345" x="1089025" y="4000500"/>
          <p14:tracePt t="19361" x="1152525" y="3938588"/>
          <p14:tracePt t="19378" x="1196975" y="3848100"/>
          <p14:tracePt t="19394" x="1223963" y="3741738"/>
          <p14:tracePt t="19428" x="1268413" y="3446463"/>
          <p14:tracePt t="19461" x="1357313" y="3251200"/>
          <p14:tracePt t="19478" x="1411288" y="3197225"/>
          <p14:tracePt t="19495" x="1473200" y="3143250"/>
          <p14:tracePt t="19511" x="1562100" y="3071813"/>
          <p14:tracePt t="19529" x="1652588" y="3009900"/>
          <p14:tracePt t="19545" x="1679575" y="2982913"/>
          <p14:tracePt t="19561" x="1687513" y="2973388"/>
          <p14:tracePt t="19578" x="1724025" y="2955925"/>
          <p14:tracePt t="19594" x="1768475" y="2919413"/>
          <p14:tracePt t="19611" x="1830388" y="2857500"/>
          <p14:tracePt t="19628" x="1911350" y="2803525"/>
          <p14:tracePt t="19644" x="1982788" y="2741613"/>
          <p14:tracePt t="19661" x="2027238" y="2705100"/>
          <p14:tracePt t="19678" x="2062163" y="2670175"/>
          <p14:tracePt t="19694" x="2116138" y="2616200"/>
          <p14:tracePt t="19711" x="2170113" y="2562225"/>
          <p14:tracePt t="19728" x="2224088" y="2517775"/>
          <p14:tracePt t="19745" x="2276475" y="2455863"/>
          <p14:tracePt t="19761" x="2322513" y="2419350"/>
          <p14:tracePt t="19778" x="2347913" y="2393950"/>
          <p14:tracePt t="19794" x="2384425" y="2357438"/>
          <p14:tracePt t="19811" x="2411413" y="2330450"/>
          <p14:tracePt t="19828" x="2428875" y="2312988"/>
          <p14:tracePt t="19845" x="2446338" y="2286000"/>
          <p14:tracePt t="19861" x="2455863" y="2268538"/>
          <p14:tracePt t="19878" x="2473325" y="2259013"/>
          <p14:tracePt t="19895" x="2490788" y="2232025"/>
          <p14:tracePt t="19911" x="2517775" y="2224088"/>
          <p14:tracePt t="19928" x="2544763" y="2197100"/>
          <p14:tracePt t="19945" x="2571750" y="2170113"/>
          <p14:tracePt t="19961" x="2581275" y="2170113"/>
          <p14:tracePt t="19978" x="2589213" y="2170113"/>
          <p14:tracePt t="20898" x="2589213" y="2179638"/>
          <p14:tracePt t="20906" x="2608263" y="2214563"/>
          <p14:tracePt t="20913" x="2633663" y="2286000"/>
          <p14:tracePt t="20929" x="2697163" y="2366963"/>
          <p14:tracePt t="20945" x="2705100" y="2419350"/>
          <p14:tracePt t="20961" x="2724150" y="2455863"/>
          <p14:tracePt t="20994" x="2768600" y="2643188"/>
          <p14:tracePt t="21028" x="2795588" y="2955925"/>
          <p14:tracePt t="21045" x="2795588" y="3071813"/>
          <p14:tracePt t="21061" x="2813050" y="3197225"/>
          <p14:tracePt t="21078" x="2840038" y="3357563"/>
          <p14:tracePt t="21095" x="2874963" y="3536950"/>
          <p14:tracePt t="21111" x="2911475" y="3687763"/>
          <p14:tracePt t="21128" x="2938463" y="3786188"/>
          <p14:tracePt t="21145" x="2946400" y="3848100"/>
          <p14:tracePt t="21161" x="2946400" y="3867150"/>
          <p14:tracePt t="21178" x="2955925" y="3894138"/>
          <p14:tracePt t="21194" x="2965450" y="3919538"/>
          <p14:tracePt t="21211" x="2965450" y="3938588"/>
          <p14:tracePt t="21228" x="2973388" y="3965575"/>
          <p14:tracePt t="21244" x="2990850" y="3990975"/>
          <p14:tracePt t="21261" x="3036888" y="4017963"/>
          <p14:tracePt t="21278" x="3062288" y="4037013"/>
          <p14:tracePt t="21295" x="3081338" y="4044950"/>
          <p14:tracePt t="21311" x="3089275" y="4044950"/>
          <p14:tracePt t="21328" x="3108325" y="4044950"/>
          <p14:tracePt t="21345" x="3143250" y="3990975"/>
          <p14:tracePt t="21361" x="3160713" y="3929063"/>
          <p14:tracePt t="21378" x="3170238" y="3884613"/>
          <p14:tracePt t="21394" x="3170238" y="3867150"/>
          <p14:tracePt t="21411" x="3170238" y="3848100"/>
          <p14:tracePt t="21428" x="3143250" y="3822700"/>
          <p14:tracePt t="21444" x="3116263" y="3786188"/>
          <p14:tracePt t="21461" x="3098800" y="3751263"/>
          <p14:tracePt t="21478" x="3081338" y="3714750"/>
          <p14:tracePt t="21495" x="3054350" y="3705225"/>
          <p14:tracePt t="21511" x="3017838" y="3687763"/>
          <p14:tracePt t="21529" x="2965450" y="3660775"/>
          <p14:tracePt t="21545" x="2919413" y="3643313"/>
          <p14:tracePt t="21561" x="2894013" y="3643313"/>
          <p14:tracePt t="21578" x="2857500" y="3643313"/>
          <p14:tracePt t="21594" x="2795588" y="3670300"/>
          <p14:tracePt t="21611" x="2741613" y="3732213"/>
          <p14:tracePt t="21628" x="2705100" y="3822700"/>
          <p14:tracePt t="21645" x="2705100" y="3911600"/>
          <p14:tracePt t="21661" x="2741613" y="3965575"/>
          <p14:tracePt t="21678" x="2813050" y="3990975"/>
          <p14:tracePt t="21694" x="2867025" y="4010025"/>
          <p14:tracePt t="21711" x="2911475" y="4010025"/>
          <p14:tracePt t="21728" x="2928938" y="4010025"/>
          <p14:tracePt t="21745" x="2938463" y="4010025"/>
          <p14:tracePt t="21761" x="2955925" y="4010025"/>
          <p14:tracePt t="21778" x="2965450" y="4010025"/>
          <p14:tracePt t="21794" x="3000375" y="3990975"/>
          <p14:tracePt t="21811" x="3009900" y="3990975"/>
          <p14:tracePt t="21828" x="3017838" y="3973513"/>
          <p14:tracePt t="21844" x="3017838" y="3965575"/>
          <p14:tracePt t="21861" x="3017838" y="3956050"/>
          <p14:tracePt t="21895" x="3017838" y="3946525"/>
          <p14:tracePt t="22322" x="3017838" y="3938588"/>
          <p14:tracePt t="22330" x="3027363" y="3938588"/>
          <p14:tracePt t="22353" x="3036888" y="3929063"/>
          <p14:tracePt t="22362" x="3044825" y="3919538"/>
          <p14:tracePt t="22369" x="3054350" y="3911600"/>
          <p14:tracePt t="22379" x="3062288" y="3894138"/>
          <p14:tracePt t="22411" x="3081338" y="3840163"/>
          <p14:tracePt t="22482" x="3081338" y="3830638"/>
          <p14:tracePt t="22498" x="3081338" y="3822700"/>
          <p14:tracePt t="22506" x="3081338" y="3813175"/>
          <p14:tracePt t="22514" x="3081338" y="3803650"/>
          <p14:tracePt t="22528" x="3081338" y="3795713"/>
          <p14:tracePt t="23274" x="3089275" y="3795713"/>
          <p14:tracePt t="23290" x="3098800" y="3795713"/>
          <p14:tracePt t="23298" x="3108325" y="3786188"/>
          <p14:tracePt t="23458" x="3116263" y="3776663"/>
          <p14:tracePt t="23474" x="3125788" y="3776663"/>
          <p14:tracePt t="23481" x="3133725" y="3776663"/>
          <p14:tracePt t="23495" x="3143250" y="3776663"/>
          <p14:tracePt t="23530" x="3143250" y="3768725"/>
          <p14:tracePt t="23538" x="3143250" y="3751263"/>
          <p14:tracePt t="23561" x="3160713" y="3633788"/>
          <p14:tracePt t="23594" x="3205163" y="3419475"/>
          <p14:tracePt t="23611" x="3224213" y="3276600"/>
          <p14:tracePt t="23628" x="3241675" y="3125788"/>
          <p14:tracePt t="23644" x="3241675" y="2965450"/>
          <p14:tracePt t="23661" x="3241675" y="2768600"/>
          <p14:tracePt t="23678" x="3241675" y="2517775"/>
          <p14:tracePt t="23694" x="3232150" y="2295525"/>
          <p14:tracePt t="23711" x="3160713" y="2098675"/>
          <p14:tracePt t="23728" x="3062288" y="1928813"/>
          <p14:tracePt t="23745" x="2973388" y="1822450"/>
          <p14:tracePt t="23761" x="2938463" y="1803400"/>
          <p14:tracePt t="23778" x="2911475" y="1795463"/>
          <p14:tracePt t="23794" x="2874963" y="1795463"/>
          <p14:tracePt t="23811" x="2822575" y="1803400"/>
          <p14:tracePt t="23828" x="2786063" y="1839913"/>
          <p14:tracePt t="23844" x="2687638" y="1911350"/>
          <p14:tracePt t="23861" x="2554288" y="2000250"/>
          <p14:tracePt t="23878" x="2473325" y="2071688"/>
          <p14:tracePt t="23894" x="2446338" y="2160588"/>
          <p14:tracePt t="23911" x="2446338" y="2251075"/>
          <p14:tracePt t="23927" x="2482850" y="2276475"/>
          <p14:tracePt t="23945" x="2536825" y="2303463"/>
          <p14:tracePt t="23961" x="2571750" y="2303463"/>
          <p14:tracePt t="23977" x="2625725" y="2268538"/>
          <p14:tracePt t="23994" x="2687638" y="2224088"/>
          <p14:tracePt t="24011" x="2751138" y="2179638"/>
          <p14:tracePt t="24028" x="2803525" y="2143125"/>
          <p14:tracePt t="24044" x="2847975" y="2081213"/>
          <p14:tracePt t="24061" x="2874963" y="2027238"/>
          <p14:tracePt t="24078" x="2901950" y="1946275"/>
          <p14:tracePt t="24094" x="2901950" y="1901825"/>
          <p14:tracePt t="24111" x="2901950" y="1857375"/>
          <p14:tracePt t="24128" x="2901950" y="1830388"/>
          <p14:tracePt t="24145" x="2901950" y="1812925"/>
          <p14:tracePt t="27618" x="2894013" y="1812925"/>
          <p14:tracePt t="27634" x="2874963" y="1812925"/>
          <p14:tracePt t="27642" x="2857500" y="1822450"/>
          <p14:tracePt t="27650" x="2840038" y="1822450"/>
          <p14:tracePt t="27661" x="2813050" y="1839913"/>
          <p14:tracePt t="27678" x="2741613" y="1874838"/>
          <p14:tracePt t="27711" x="2197100" y="2071688"/>
          <p14:tracePt t="27745" x="1893888" y="2214563"/>
          <p14:tracePt t="27761" x="1812925" y="2259013"/>
          <p14:tracePt t="27778" x="1741488" y="2322513"/>
          <p14:tracePt t="27794" x="1714500" y="2339975"/>
          <p14:tracePt t="27811" x="1687513" y="2347913"/>
          <p14:tracePt t="27827" x="1660525" y="2357438"/>
          <p14:tracePt t="27844" x="1633538" y="2384425"/>
          <p14:tracePt t="27861" x="1589088" y="2419350"/>
          <p14:tracePt t="27878" x="1554163" y="2446338"/>
          <p14:tracePt t="27894" x="1536700" y="2465388"/>
          <p14:tracePt t="27911" x="1509713" y="2490788"/>
          <p14:tracePt t="27927" x="1482725" y="2509838"/>
          <p14:tracePt t="27945" x="1446213" y="2527300"/>
          <p14:tracePt t="27961" x="1428750" y="2544763"/>
          <p14:tracePt t="27977" x="1419225" y="2554288"/>
          <p14:tracePt t="27994" x="1411288" y="2571750"/>
          <p14:tracePt t="28011" x="1401763" y="2581275"/>
          <p14:tracePt t="28027" x="1393825" y="2598738"/>
          <p14:tracePt t="28044" x="1384300" y="2625725"/>
          <p14:tracePt t="28061" x="1374775" y="2633663"/>
          <p14:tracePt t="28078" x="1366838" y="2660650"/>
          <p14:tracePt t="28094" x="1366838" y="2670175"/>
          <p14:tracePt t="28111" x="1357313" y="2687638"/>
          <p14:tracePt t="28127" x="1357313" y="2714625"/>
          <p14:tracePt t="28145" x="1339850" y="2751138"/>
          <p14:tracePt t="28177" x="1330325" y="2768600"/>
          <p14:tracePt t="28290" x="1330325" y="2776538"/>
          <p14:tracePt t="28306" x="1330325" y="2795588"/>
          <p14:tracePt t="28321" x="1330325" y="2803525"/>
          <p14:tracePt t="28410" x="1330325" y="2813050"/>
          <p14:tracePt t="28426" x="1339850" y="2813050"/>
          <p14:tracePt t="28442" x="1347788" y="2813050"/>
          <p14:tracePt t="28450" x="1357313" y="2813050"/>
          <p14:tracePt t="28460" x="1357313" y="2822575"/>
          <p14:tracePt t="28730" x="1357313" y="2830513"/>
          <p14:tracePt t="28738" x="1357313" y="2840038"/>
          <p14:tracePt t="28745" x="1347788" y="2840038"/>
          <p14:tracePt t="28761" x="1312863" y="2857500"/>
          <p14:tracePt t="28777" x="1276350" y="2884488"/>
          <p14:tracePt t="28794" x="1187450" y="2946400"/>
          <p14:tracePt t="28811" x="1081088" y="3017838"/>
          <p14:tracePt t="28827" x="1036638" y="3044825"/>
          <p14:tracePt t="28844" x="1009650" y="3062288"/>
          <p14:tracePt t="28861" x="982663" y="3081338"/>
          <p14:tracePt t="28877" x="938213" y="3125788"/>
          <p14:tracePt t="28894" x="911225" y="3160713"/>
          <p14:tracePt t="28911" x="893763" y="3187700"/>
          <p14:tracePt t="28927" x="884238" y="3214688"/>
          <p14:tracePt t="28945" x="884238" y="3232150"/>
          <p14:tracePt t="28961" x="884238" y="3241675"/>
          <p14:tracePt t="29002" x="884238" y="3251200"/>
          <p14:tracePt t="29010" x="884238" y="3259138"/>
          <p14:tracePt t="29027" x="893763" y="3286125"/>
          <p14:tracePt t="29044" x="919163" y="3348038"/>
          <p14:tracePt t="29061" x="946150" y="3402013"/>
          <p14:tracePt t="29077" x="965200" y="3429000"/>
          <p14:tracePt t="29094" x="973138" y="3446463"/>
          <p14:tracePt t="29111" x="982663" y="3465513"/>
          <p14:tracePt t="29127" x="990600" y="3482975"/>
          <p14:tracePt t="29145" x="1009650" y="3509963"/>
          <p14:tracePt t="29658" x="1017588" y="3509963"/>
          <p14:tracePt t="29666" x="1017588" y="3500438"/>
          <p14:tracePt t="29677" x="1027113" y="3490913"/>
          <p14:tracePt t="29694" x="1044575" y="3465513"/>
          <p14:tracePt t="29711" x="1054100" y="3446463"/>
          <p14:tracePt t="29728" x="1071563" y="3438525"/>
          <p14:tracePt t="29761" x="1169988" y="3348038"/>
          <p14:tracePt t="29794" x="1401763" y="3170238"/>
          <p14:tracePt t="29811" x="1490663" y="3089275"/>
          <p14:tracePt t="29827" x="1536700" y="3062288"/>
          <p14:tracePt t="29844" x="1562100" y="3044825"/>
          <p14:tracePt t="29861" x="1598613" y="3027363"/>
          <p14:tracePt t="29877" x="1633538" y="3000375"/>
          <p14:tracePt t="29894" x="1697038" y="2965450"/>
          <p14:tracePt t="29910" x="1751013" y="2928938"/>
          <p14:tracePt t="29927" x="1803400" y="2911475"/>
          <p14:tracePt t="29944" x="1839913" y="2884488"/>
          <p14:tracePt t="29960" x="1884363" y="2840038"/>
          <p14:tracePt t="29977" x="1965325" y="2786063"/>
          <p14:tracePt t="29993" x="2071688" y="2697163"/>
          <p14:tracePt t="30010" x="2232025" y="2571750"/>
          <p14:tracePt t="30027" x="2393950" y="2455863"/>
          <p14:tracePt t="30044" x="2517775" y="2330450"/>
          <p14:tracePt t="30061" x="2633663" y="2241550"/>
          <p14:tracePt t="30077" x="2724150" y="2160588"/>
          <p14:tracePt t="30094" x="2768600" y="2133600"/>
          <p14:tracePt t="30111" x="2786063" y="2116138"/>
          <p14:tracePt t="30127" x="2803525" y="2108200"/>
          <p14:tracePt t="30145" x="2813050" y="2098675"/>
          <p14:tracePt t="30161" x="2822575" y="2098675"/>
          <p14:tracePt t="30210" x="2830513" y="2089150"/>
          <p14:tracePt t="30218" x="2840038" y="2089150"/>
          <p14:tracePt t="30227" x="2847975" y="2089150"/>
          <p14:tracePt t="30244" x="2857500" y="2081213"/>
          <p14:tracePt t="30306" x="2867025" y="2081213"/>
          <p14:tracePt t="30314" x="2884488" y="2081213"/>
          <p14:tracePt t="30327" x="2911475" y="2081213"/>
          <p14:tracePt t="30345" x="2973388" y="2098675"/>
          <p14:tracePt t="30410" x="2973388" y="2108200"/>
          <p14:tracePt t="30418" x="2982913" y="2116138"/>
          <p14:tracePt t="30427" x="3000375" y="2125663"/>
          <p14:tracePt t="30444" x="3044825" y="2170113"/>
          <p14:tracePt t="30461" x="3071813" y="2205038"/>
          <p14:tracePt t="30477" x="3081338" y="2214563"/>
          <p14:tracePt t="30494" x="3081338" y="2224088"/>
          <p14:tracePt t="30842" x="3081338" y="2232025"/>
          <p14:tracePt t="30850" x="3071813" y="2241550"/>
          <p14:tracePt t="30861" x="3062288" y="2251075"/>
          <p14:tracePt t="30877" x="3054350" y="2303463"/>
          <p14:tracePt t="30894" x="3036888" y="2411413"/>
          <p14:tracePt t="30927" x="3000375" y="2581275"/>
          <p14:tracePt t="30961" x="2973388" y="2687638"/>
          <p14:tracePt t="30977" x="2973388" y="2741613"/>
          <p14:tracePt t="30994" x="2973388" y="2840038"/>
          <p14:tracePt t="31010" x="2973388" y="2901950"/>
          <p14:tracePt t="31027" x="2965450" y="2955925"/>
          <p14:tracePt t="31044" x="2938463" y="3017838"/>
          <p14:tracePt t="31060" x="2928938" y="3081338"/>
          <p14:tracePt t="31077" x="2901950" y="3197225"/>
          <p14:tracePt t="31094" x="2894013" y="3340100"/>
          <p14:tracePt t="31111" x="2884488" y="3509963"/>
          <p14:tracePt t="31127" x="2884488" y="3616325"/>
          <p14:tracePt t="31145" x="2884488" y="3705225"/>
          <p14:tracePt t="31161" x="2884488" y="3759200"/>
          <p14:tracePt t="31177" x="2884488" y="3813175"/>
          <p14:tracePt t="31194" x="2884488" y="3867150"/>
          <p14:tracePt t="31211" x="2884488" y="3919538"/>
          <p14:tracePt t="31227" x="2901950" y="3946525"/>
          <p14:tracePt t="31244" x="2901950" y="3956050"/>
          <p14:tracePt t="31402" x="2911475" y="3956050"/>
          <p14:tracePt t="31418" x="2919413" y="3956050"/>
          <p14:tracePt t="31426" x="2938463" y="3956050"/>
          <p14:tracePt t="31442" x="2946400" y="3946525"/>
          <p14:tracePt t="31450" x="2955925" y="3946525"/>
          <p14:tracePt t="31460" x="2965450" y="3938588"/>
          <p14:tracePt t="31477" x="2990850" y="3929063"/>
          <p14:tracePt t="31494" x="3009900" y="3902075"/>
          <p14:tracePt t="31510" x="3044825" y="3857625"/>
          <p14:tracePt t="31527" x="3071813" y="3776663"/>
          <p14:tracePt t="31544" x="3071813" y="3697288"/>
          <p14:tracePt t="31561" x="3071813" y="3652838"/>
          <p14:tracePt t="31577" x="3071813" y="3633788"/>
          <p14:tracePt t="31594" x="3071813" y="3616325"/>
          <p14:tracePt t="31610" x="3071813" y="3608388"/>
          <p14:tracePt t="31627" x="3062288" y="3589338"/>
          <p14:tracePt t="31644" x="3044825" y="3581400"/>
          <p14:tracePt t="31661" x="3027363" y="3562350"/>
          <p14:tracePt t="31677" x="3009900" y="3562350"/>
          <p14:tracePt t="31694" x="3000375" y="3554413"/>
          <p14:tracePt t="31710" x="2990850" y="3554413"/>
          <p14:tracePt t="31727" x="2973388" y="3554413"/>
          <p14:tracePt t="31745" x="2955925" y="3554413"/>
          <p14:tracePt t="31761" x="2928938" y="3554413"/>
          <p14:tracePt t="31777" x="2911475" y="3581400"/>
          <p14:tracePt t="31794" x="2847975" y="3660775"/>
          <p14:tracePt t="31811" x="2776538" y="3795713"/>
          <p14:tracePt t="31827" x="2759075" y="3911600"/>
          <p14:tracePt t="31844" x="2759075" y="3965575"/>
          <p14:tracePt t="31861" x="2759075" y="3990975"/>
          <p14:tracePt t="31877" x="2776538" y="4017963"/>
          <p14:tracePt t="31894" x="2803525" y="4037013"/>
          <p14:tracePt t="31910" x="2813050" y="4037013"/>
          <p14:tracePt t="32314" x="2822575" y="4037013"/>
          <p14:tracePt t="32337" x="2830513" y="4037013"/>
          <p14:tracePt t="32362" x="2840038" y="4037013"/>
          <p14:tracePt t="32370" x="2847975" y="4037013"/>
          <p14:tracePt t="32394" x="2857500" y="4037013"/>
          <p14:tracePt t="32401" x="2867025" y="4027488"/>
          <p14:tracePt t="32427" x="2884488" y="4027488"/>
          <p14:tracePt t="32460" x="2894013" y="4027488"/>
          <p14:tracePt t="32545" x="2911475" y="4027488"/>
          <p14:tracePt t="32554" x="2919413" y="4027488"/>
          <p14:tracePt t="32562" x="2928938" y="4027488"/>
          <p14:tracePt t="32577" x="2955925" y="4027488"/>
          <p14:tracePt t="32594" x="2965450" y="4027488"/>
          <p14:tracePt t="32610" x="3009900" y="4027488"/>
          <p14:tracePt t="32627" x="3089275" y="4027488"/>
          <p14:tracePt t="32644" x="3197225" y="4044950"/>
          <p14:tracePt t="32661" x="3295650" y="4054475"/>
          <p14:tracePt t="32677" x="3402013" y="4062413"/>
          <p14:tracePt t="32694" x="3482975" y="4081463"/>
          <p14:tracePt t="32710" x="3536950" y="4081463"/>
          <p14:tracePt t="32727" x="3571875" y="4081463"/>
          <p14:tracePt t="32745" x="3616325" y="4081463"/>
          <p14:tracePt t="32761" x="3652838" y="4081463"/>
          <p14:tracePt t="32777" x="3697288" y="4081463"/>
          <p14:tracePt t="32794" x="3751263" y="4089400"/>
          <p14:tracePt t="32810" x="3840163" y="4108450"/>
          <p14:tracePt t="32827" x="3956050" y="4125913"/>
          <p14:tracePt t="32844" x="4089400" y="4133850"/>
          <p14:tracePt t="32860" x="4143375" y="4133850"/>
          <p14:tracePt t="32877" x="4160838" y="4133850"/>
          <p14:tracePt t="32894" x="4170363" y="4133850"/>
          <p14:tracePt t="32927" x="4179888" y="4133850"/>
          <p14:tracePt t="32944" x="4187825" y="4133850"/>
          <p14:tracePt t="33298" x="4187825" y="4125913"/>
          <p14:tracePt t="33306" x="4152900" y="4108450"/>
          <p14:tracePt t="33313" x="4098925" y="4081463"/>
          <p14:tracePt t="33328" x="4027488" y="4044950"/>
          <p14:tracePt t="33345" x="3919538" y="4000500"/>
          <p14:tracePt t="33361" x="3830638" y="3990975"/>
          <p14:tracePt t="33394" x="3795713" y="3990975"/>
          <p14:tracePt t="33427" x="3705225" y="4000500"/>
          <p14:tracePt t="33444" x="3608388" y="4000500"/>
          <p14:tracePt t="33461" x="3544888" y="4000500"/>
          <p14:tracePt t="33477" x="3500438" y="4000500"/>
          <p14:tracePt t="33494" x="3419475" y="3990975"/>
          <p14:tracePt t="33510" x="3322638" y="3973513"/>
          <p14:tracePt t="33527" x="3179763" y="3956050"/>
          <p14:tracePt t="33545" x="2847975" y="3956050"/>
          <p14:tracePt t="33561" x="2509838" y="3956050"/>
          <p14:tracePt t="33577" x="2089150" y="3956050"/>
          <p14:tracePt t="33594" x="1652588" y="3956050"/>
          <p14:tracePt t="33610" x="1330325" y="3946525"/>
          <p14:tracePt t="33627" x="1116013" y="3946525"/>
          <p14:tracePt t="33644" x="990600" y="3946525"/>
          <p14:tracePt t="33660" x="938213" y="3946525"/>
          <p14:tracePt t="33677" x="901700" y="3946525"/>
          <p14:tracePt t="33694" x="874713" y="3946525"/>
          <p14:tracePt t="33710" x="839788" y="3946525"/>
          <p14:tracePt t="33727" x="812800" y="3946525"/>
          <p14:tracePt t="33745" x="785813" y="3946525"/>
          <p14:tracePt t="33761" x="741363" y="3929063"/>
          <p14:tracePt t="33777" x="714375" y="3902075"/>
          <p14:tracePt t="33794" x="687388" y="3875088"/>
          <p14:tracePt t="33810" x="687388" y="3867150"/>
          <p14:tracePt t="33827" x="687388" y="3848100"/>
          <p14:tracePt t="34114" x="687388" y="3840163"/>
          <p14:tracePt t="34121" x="696913" y="3830638"/>
          <p14:tracePt t="34132" x="723900" y="3830638"/>
          <p14:tracePt t="34145" x="822325" y="3803650"/>
          <p14:tracePt t="34161" x="884238" y="3795713"/>
          <p14:tracePt t="34177" x="901700" y="3795713"/>
          <p14:tracePt t="34194" x="911225" y="3795713"/>
          <p14:tracePt t="35242" x="919163" y="3795713"/>
          <p14:tracePt t="36098" x="928688" y="3795713"/>
          <p14:tracePt t="36105" x="928688" y="3786188"/>
          <p14:tracePt t="36114" x="938213" y="3776663"/>
          <p14:tracePt t="36127" x="946150" y="3768725"/>
          <p14:tracePt t="36145" x="973138" y="3741738"/>
          <p14:tracePt t="36161" x="982663" y="3714750"/>
          <p14:tracePt t="36177" x="1009650" y="3687763"/>
          <p14:tracePt t="36210" x="1036638" y="3643313"/>
          <p14:tracePt t="36244" x="1054100" y="3608388"/>
          <p14:tracePt t="36260" x="1062038" y="3589338"/>
          <p14:tracePt t="36277" x="1062038" y="3571875"/>
          <p14:tracePt t="36294" x="1062038" y="3562350"/>
          <p14:tracePt t="36311" x="1062038" y="3554413"/>
          <p14:tracePt t="36370" x="1054100" y="3554413"/>
          <p14:tracePt t="36377" x="1036638" y="3554413"/>
          <p14:tracePt t="36386" x="1017588" y="3554413"/>
          <p14:tracePt t="36394" x="1009650" y="3562350"/>
          <p14:tracePt t="36410" x="982663" y="3562350"/>
          <p14:tracePt t="36427" x="973138" y="3571875"/>
          <p14:tracePt t="36443" x="965200" y="3581400"/>
          <p14:tracePt t="36460" x="938213" y="3633788"/>
          <p14:tracePt t="36477" x="911225" y="3741738"/>
          <p14:tracePt t="36494" x="893763" y="3830638"/>
          <p14:tracePt t="36511" x="893763" y="3857625"/>
          <p14:tracePt t="36527" x="893763" y="3867150"/>
          <p14:tracePt t="36594" x="901700" y="3867150"/>
          <p14:tracePt t="36602" x="911225" y="3867150"/>
          <p14:tracePt t="36610" x="919163" y="3857625"/>
          <p14:tracePt t="36627" x="938213" y="3857625"/>
          <p14:tracePt t="36644" x="938213" y="3848100"/>
          <p14:tracePt t="36677" x="938213" y="3822700"/>
          <p14:tracePt t="36694" x="938213" y="3795713"/>
          <p14:tracePt t="36778" x="938213" y="3803650"/>
          <p14:tracePt t="36786" x="938213" y="3840163"/>
          <p14:tracePt t="36794" x="938213" y="3884613"/>
          <p14:tracePt t="36810" x="938213" y="3919538"/>
          <p14:tracePt t="36827" x="938213" y="3938588"/>
          <p14:tracePt t="36898" x="946150" y="3938588"/>
          <p14:tracePt t="36906" x="973138" y="3946525"/>
          <p14:tracePt t="36913" x="990600" y="3956050"/>
          <p14:tracePt t="36927" x="1017588" y="3965575"/>
          <p14:tracePt t="36944" x="1054100" y="3983038"/>
          <p14:tracePt t="36961" x="1062038" y="3983038"/>
          <p14:tracePt t="37066" x="1062038" y="3973513"/>
          <p14:tracePt t="37074" x="1062038" y="3965575"/>
          <p14:tracePt t="37082" x="1062038" y="3946525"/>
          <p14:tracePt t="37094" x="1062038" y="3938588"/>
          <p14:tracePt t="37110" x="1062038" y="3929063"/>
          <p14:tracePt t="37130" x="1062038" y="3919538"/>
          <p14:tracePt t="37169" x="1054100" y="3919538"/>
          <p14:tracePt t="37177" x="1036638" y="3919538"/>
          <p14:tracePt t="37186" x="1027113" y="3929063"/>
          <p14:tracePt t="37194" x="1009650" y="3938588"/>
          <p14:tracePt t="37210" x="1000125" y="4010025"/>
          <p14:tracePt t="37227" x="1000125" y="4108450"/>
          <p14:tracePt t="37244" x="1044575" y="4179888"/>
          <p14:tracePt t="37260" x="1098550" y="4214813"/>
          <p14:tracePt t="37277" x="1116013" y="4232275"/>
          <p14:tracePt t="37293" x="1125538" y="4232275"/>
          <p14:tracePt t="37310" x="1143000" y="4232275"/>
          <p14:tracePt t="37327" x="1160463" y="4224338"/>
          <p14:tracePt t="37344" x="1196975" y="4224338"/>
          <p14:tracePt t="37361" x="1241425" y="4224338"/>
          <p14:tracePt t="37377" x="1241425" y="4214813"/>
          <p14:tracePt t="37394" x="1241425" y="4205288"/>
          <p14:tracePt t="37410" x="1250950" y="4179888"/>
          <p14:tracePt t="37427" x="1250950" y="4152900"/>
          <p14:tracePt t="37444" x="1250950" y="4133850"/>
          <p14:tracePt t="37460" x="1250950" y="4108450"/>
          <p14:tracePt t="37477" x="1250950" y="4081463"/>
          <p14:tracePt t="37494" x="1250950" y="4044950"/>
          <p14:tracePt t="37510" x="1250950" y="4017963"/>
          <p14:tracePt t="37527" x="1250950" y="3990975"/>
          <p14:tracePt t="37544" x="1250950" y="3983038"/>
          <p14:tracePt t="37561" x="1223963" y="3965575"/>
          <p14:tracePt t="37577" x="1196975" y="3938588"/>
          <p14:tracePt t="37594" x="1187450" y="3929063"/>
          <p14:tracePt t="37627" x="1169988" y="3929063"/>
          <p14:tracePt t="37660" x="1160463" y="3929063"/>
          <p14:tracePt t="37677" x="1152525" y="3929063"/>
          <p14:tracePt t="37693" x="1143000" y="3929063"/>
          <p14:tracePt t="38242" x="1143000" y="3946525"/>
          <p14:tracePt t="38250" x="1143000" y="3956050"/>
          <p14:tracePt t="38260" x="1133475" y="3965575"/>
          <p14:tracePt t="38294" x="1133475" y="4000500"/>
          <p14:tracePt t="38327" x="1133475" y="4017963"/>
          <p14:tracePt t="38344" x="1133475" y="4027488"/>
          <p14:tracePt t="38361" x="1133475" y="4054475"/>
          <p14:tracePt t="38377" x="1143000" y="4062413"/>
          <p14:tracePt t="38394" x="1152525" y="4071938"/>
          <p14:tracePt t="38410" x="1160463" y="4081463"/>
          <p14:tracePt t="38427" x="1179513" y="4089400"/>
          <p14:tracePt t="38444" x="1187450" y="4098925"/>
          <p14:tracePt t="38460" x="1214438" y="4108450"/>
          <p14:tracePt t="38477" x="1231900" y="4108450"/>
          <p14:tracePt t="38494" x="1241425" y="4108450"/>
          <p14:tracePt t="38510" x="1250950" y="4108450"/>
          <p14:tracePt t="38527" x="1258888" y="4108450"/>
          <p14:tracePt t="38561" x="1276350" y="4108450"/>
          <p14:tracePt t="38593" x="1285875" y="4098925"/>
          <p14:tracePt t="38610" x="1295400" y="4081463"/>
          <p14:tracePt t="38627" x="1303338" y="4071938"/>
          <p14:tracePt t="38690" x="1303338" y="4062413"/>
          <p14:tracePt t="38697" x="1303338" y="4054475"/>
          <p14:tracePt t="38710" x="1303338" y="4044950"/>
          <p14:tracePt t="38727" x="1303338" y="4027488"/>
          <p14:tracePt t="38744" x="1303338" y="4017963"/>
          <p14:tracePt t="38761" x="1303338" y="4010025"/>
          <p14:tracePt t="38777" x="1303338" y="4000500"/>
          <p14:tracePt t="38794" x="1303338" y="3990975"/>
          <p14:tracePt t="38810" x="1303338" y="3983038"/>
          <p14:tracePt t="38827" x="1303338" y="3965575"/>
          <p14:tracePt t="38844" x="1295400" y="3956050"/>
          <p14:tracePt t="38877" x="1285875" y="3946525"/>
          <p14:tracePt t="38893" x="1276350" y="3946525"/>
          <p14:tracePt t="38910" x="1268413" y="3938588"/>
          <p14:tracePt t="38927" x="1258888" y="3919538"/>
          <p14:tracePt t="38944" x="1231900" y="3911600"/>
          <p14:tracePt t="38961" x="1214438" y="3911600"/>
          <p14:tracePt t="38977" x="1204913" y="3911600"/>
          <p14:tracePt t="39010" x="1196975" y="3911600"/>
          <p14:tracePt t="39027" x="1187450" y="3911600"/>
          <p14:tracePt t="39044" x="1179513" y="3911600"/>
          <p14:tracePt t="40050" x="1187450" y="3911600"/>
          <p14:tracePt t="40058" x="1196975" y="3911600"/>
          <p14:tracePt t="40074" x="1204913" y="3911600"/>
          <p14:tracePt t="40081" x="1214438" y="3902075"/>
          <p14:tracePt t="40098" x="1223963" y="3902075"/>
          <p14:tracePt t="40114" x="1231900" y="3894138"/>
          <p14:tracePt t="40144" x="1268413" y="3894138"/>
          <p14:tracePt t="40177" x="1465263" y="3938588"/>
          <p14:tracePt t="40193" x="1598613" y="3956050"/>
          <p14:tracePt t="40210" x="1768475" y="3990975"/>
          <p14:tracePt t="40227" x="1928813" y="4044950"/>
          <p14:tracePt t="40244" x="2098675" y="4089400"/>
          <p14:tracePt t="40260" x="2303463" y="4125913"/>
          <p14:tracePt t="40277" x="2517775" y="4133850"/>
          <p14:tracePt t="40294" x="2633663" y="4133850"/>
          <p14:tracePt t="40310" x="2714625" y="4133850"/>
          <p14:tracePt t="40327" x="2776538" y="4108450"/>
          <p14:tracePt t="40343" x="2840038" y="4081463"/>
          <p14:tracePt t="40361" x="2928938" y="4054475"/>
          <p14:tracePt t="40377" x="2938463" y="4044950"/>
          <p14:tracePt t="40394" x="2946400" y="4044950"/>
          <p14:tracePt t="40410" x="2946400" y="4027488"/>
          <p14:tracePt t="40427" x="2965450" y="4010025"/>
          <p14:tracePt t="40444" x="2982913" y="3965575"/>
          <p14:tracePt t="40460" x="2990850" y="3929063"/>
          <p14:tracePt t="40477" x="3009900" y="3919538"/>
          <p14:tracePt t="40494" x="3017838" y="3911600"/>
          <p14:tracePt t="40527" x="3027363" y="3911600"/>
          <p14:tracePt t="40586" x="3027363" y="3902075"/>
          <p14:tracePt t="40602" x="3036888" y="3902075"/>
          <p14:tracePt t="40611" x="3044825" y="3894138"/>
          <p14:tracePt t="40618" x="3054350" y="3884613"/>
          <p14:tracePt t="40627" x="3062288" y="3875088"/>
          <p14:tracePt t="40643" x="3089275" y="3857625"/>
          <p14:tracePt t="40660" x="3098800" y="3848100"/>
          <p14:tracePt t="40677" x="3108325" y="3848100"/>
          <p14:tracePt t="40693" x="3108325" y="3840163"/>
          <p14:tracePt t="40711" x="3116263" y="3840163"/>
          <p14:tracePt t="40954" x="3125788" y="3840163"/>
          <p14:tracePt t="40962" x="3152775" y="3840163"/>
          <p14:tracePt t="40970" x="3187700" y="3840163"/>
          <p14:tracePt t="40978" x="3241675" y="3848100"/>
          <p14:tracePt t="40993" x="3286125" y="3875088"/>
          <p14:tracePt t="41322" x="3286125" y="3867150"/>
          <p14:tracePt t="41330" x="3286125" y="3857625"/>
          <p14:tracePt t="41344" x="3286125" y="3840163"/>
          <p14:tracePt t="41361" x="3286125" y="3822700"/>
          <p14:tracePt t="41378" x="3286125" y="3803650"/>
          <p14:tracePt t="41394" x="3286125" y="3786188"/>
          <p14:tracePt t="41410" x="3286125" y="3776663"/>
          <p14:tracePt t="41443" x="3286125" y="3751263"/>
          <p14:tracePt t="41477" x="3286125" y="3724275"/>
          <p14:tracePt t="41493" x="3286125" y="3714750"/>
          <p14:tracePt t="41554" x="3286125" y="3705225"/>
          <p14:tracePt t="41562" x="3286125" y="3697288"/>
          <p14:tracePt t="41578" x="3286125" y="3687763"/>
          <p14:tracePt t="41594" x="3286125" y="3679825"/>
          <p14:tracePt t="41609" x="3286125" y="3670300"/>
          <p14:tracePt t="41618" x="3286125" y="3660775"/>
          <p14:tracePt t="41626" x="3286125" y="3652838"/>
          <p14:tracePt t="41643" x="3286125" y="3643313"/>
          <p14:tracePt t="41660" x="3286125" y="3616325"/>
          <p14:tracePt t="41677" x="3268663" y="3608388"/>
          <p14:tracePt t="41693" x="3259138" y="3608388"/>
          <p14:tracePt t="41710" x="3251200" y="3598863"/>
          <p14:tracePt t="41727" x="3241675" y="3598863"/>
          <p14:tracePt t="41743" x="3224213" y="3598863"/>
          <p14:tracePt t="41761" x="3205163" y="3598863"/>
          <p14:tracePt t="41777" x="3179763" y="3598863"/>
          <p14:tracePt t="41793" x="3160713" y="3608388"/>
          <p14:tracePt t="41810" x="3143250" y="3625850"/>
          <p14:tracePt t="41827" x="3116263" y="3625850"/>
          <p14:tracePt t="41843" x="3108325" y="3633788"/>
          <p14:tracePt t="41860" x="3089275" y="3652838"/>
          <p14:tracePt t="41877" x="3081338" y="3705225"/>
          <p14:tracePt t="41893" x="3071813" y="3759200"/>
          <p14:tracePt t="41910" x="3071813" y="3795713"/>
          <p14:tracePt t="41927" x="3071813" y="3803650"/>
          <p14:tracePt t="41943" x="3081338" y="3822700"/>
          <p14:tracePt t="41961" x="3089275" y="3830638"/>
          <p14:tracePt t="41977" x="3098800" y="3830638"/>
          <p14:tracePt t="41994" x="3116263" y="3830638"/>
          <p14:tracePt t="42010" x="3143250" y="3830638"/>
          <p14:tracePt t="42027" x="3170238" y="3822700"/>
          <p14:tracePt t="42043" x="3187700" y="3813175"/>
          <p14:tracePt t="42060" x="3214688" y="3786188"/>
          <p14:tracePt t="42077" x="3232150" y="3776663"/>
          <p14:tracePt t="42093" x="3241675" y="3776663"/>
          <p14:tracePt t="42110" x="3241675" y="3768725"/>
          <p14:tracePt t="42127" x="3251200" y="3759200"/>
          <p14:tracePt t="42143" x="3251200" y="3741738"/>
          <p14:tracePt t="42161" x="3251200" y="3705225"/>
          <p14:tracePt t="42177" x="3251200" y="3687763"/>
          <p14:tracePt t="42194" x="3251200" y="3679825"/>
          <p14:tracePt t="42210" x="3251200" y="3670300"/>
          <p14:tracePt t="42227" x="3251200" y="3660775"/>
          <p14:tracePt t="42322" x="3241675" y="3660775"/>
          <p14:tracePt t="42329" x="3224213" y="3679825"/>
          <p14:tracePt t="42343" x="3205163" y="3705225"/>
          <p14:tracePt t="42361" x="3170238" y="3840163"/>
          <p14:tracePt t="42377" x="3170238" y="3894138"/>
          <p14:tracePt t="42393" x="3170238" y="3965575"/>
          <p14:tracePt t="42410" x="3170238" y="4017963"/>
          <p14:tracePt t="42427" x="3170238" y="4062413"/>
          <p14:tracePt t="42443" x="3170238" y="4071938"/>
          <p14:tracePt t="42460" x="3170238" y="4081463"/>
          <p14:tracePt t="42562" x="3179763" y="4081463"/>
          <p14:tracePt t="42578" x="3187700" y="4081463"/>
          <p14:tracePt t="42586" x="3187700" y="4071938"/>
          <p14:tracePt t="42594" x="3187700" y="4062413"/>
          <p14:tracePt t="42610" x="3187700" y="4017963"/>
          <p14:tracePt t="42627" x="3187700" y="4000500"/>
          <p14:tracePt t="42643" x="3187700" y="3983038"/>
          <p14:tracePt t="42738" x="3179763" y="3983038"/>
          <p14:tracePt t="42754" x="3170238" y="3983038"/>
          <p14:tracePt t="42786" x="3160713" y="3983038"/>
          <p14:tracePt t="42793" x="3152775" y="3983038"/>
          <p14:tracePt t="42818" x="3143250" y="3983038"/>
          <p14:tracePt t="42825" x="3143250" y="3990975"/>
          <p14:tracePt t="42834" x="3133725" y="4010025"/>
          <p14:tracePt t="42843" x="3125788" y="4027488"/>
          <p14:tracePt t="42860" x="3116263" y="4054475"/>
          <p14:tracePt t="42877" x="3116263" y="4071938"/>
          <p14:tracePt t="42893" x="3116263" y="4081463"/>
          <p14:tracePt t="42946" x="3125788" y="4081463"/>
          <p14:tracePt t="42954" x="3143250" y="4089400"/>
          <p14:tracePt t="42961" x="3152775" y="4098925"/>
          <p14:tracePt t="42977" x="3187700" y="4098925"/>
          <p14:tracePt t="42994" x="3214688" y="4108450"/>
          <p14:tracePt t="43010" x="3214688" y="4116388"/>
          <p14:tracePt t="43050" x="3224213" y="4116388"/>
          <p14:tracePt t="43066" x="3241675" y="4108450"/>
          <p14:tracePt t="43077" x="3241675" y="4089400"/>
          <p14:tracePt t="43094" x="3259138" y="4071938"/>
          <p14:tracePt t="43110" x="3259138" y="4044950"/>
          <p14:tracePt t="43127" x="3268663" y="4027488"/>
          <p14:tracePt t="43143" x="3268663" y="4017963"/>
          <p14:tracePt t="43161" x="3268663" y="4000500"/>
          <p14:tracePt t="43177" x="3268663" y="3983038"/>
          <p14:tracePt t="43202" x="3268663" y="3973513"/>
          <p14:tracePt t="43218" x="3268663" y="3956050"/>
          <p14:tracePt t="43226" x="3259138" y="3956050"/>
          <p14:tracePt t="43243" x="3241675" y="3938588"/>
          <p14:tracePt t="43260" x="3224213" y="3929063"/>
          <p14:tracePt t="43277" x="3205163" y="3919538"/>
          <p14:tracePt t="43474" x="3205163" y="3911600"/>
          <p14:tracePt t="43482" x="3205163" y="3902075"/>
          <p14:tracePt t="43493" x="3205163" y="3875088"/>
          <p14:tracePt t="43510" x="3197225" y="3830638"/>
          <p14:tracePt t="43527" x="3187700" y="3803650"/>
          <p14:tracePt t="43618" x="3214688" y="3803650"/>
          <p14:tracePt t="43625" x="3251200" y="3803650"/>
          <p14:tracePt t="43634" x="3276600" y="3830638"/>
          <p14:tracePt t="43643" x="3313113" y="3857625"/>
          <p14:tracePt t="43660" x="3330575" y="3911600"/>
          <p14:tracePt t="43677" x="3330575" y="3929063"/>
          <p14:tracePt t="43714" x="3322638" y="3929063"/>
          <p14:tracePt t="43730" x="3303588" y="3929063"/>
          <p14:tracePt t="43743" x="3295650" y="3929063"/>
          <p14:tracePt t="43761" x="3276600" y="3911600"/>
          <p14:tracePt t="43777" x="3259138" y="3894138"/>
          <p14:tracePt t="43793" x="3251200" y="3867150"/>
          <p14:tracePt t="43810" x="3224213" y="3803650"/>
          <p14:tracePt t="43827" x="3179763" y="3741738"/>
          <p14:tracePt t="43843" x="3133725" y="3670300"/>
          <p14:tracePt t="43860" x="3089275" y="3598863"/>
          <p14:tracePt t="43877" x="3044825" y="3536950"/>
          <p14:tracePt t="43893" x="3000375" y="3446463"/>
          <p14:tracePt t="43910" x="2955925" y="3313113"/>
          <p14:tracePt t="43927" x="2919413" y="3133725"/>
          <p14:tracePt t="43943" x="2901950" y="2990850"/>
          <p14:tracePt t="43961" x="2894013" y="2847975"/>
          <p14:tracePt t="43977" x="2894013" y="2759075"/>
          <p14:tracePt t="43993" x="2911475" y="2660650"/>
          <p14:tracePt t="44010" x="2955925" y="2544763"/>
          <p14:tracePt t="44027" x="3036888" y="2411413"/>
          <p14:tracePt t="44043" x="3116263" y="2312988"/>
          <p14:tracePt t="44060" x="3187700" y="2259013"/>
          <p14:tracePt t="44077" x="3232150" y="2224088"/>
          <p14:tracePt t="44093" x="3276600" y="2205038"/>
          <p14:tracePt t="44110" x="3286125" y="2205038"/>
          <p14:tracePt t="44171" x="3286125" y="2214563"/>
          <p14:tracePt t="44178" x="3286125" y="2286000"/>
          <p14:tracePt t="44193" x="3286125" y="2473325"/>
          <p14:tracePt t="44210" x="3286125" y="2571750"/>
          <p14:tracePt t="44227" x="3286125" y="2616200"/>
          <p14:tracePt t="44243" x="3241675" y="2633663"/>
          <p14:tracePt t="44260" x="3224213" y="2643188"/>
          <p14:tracePt t="44277" x="3205163" y="2643188"/>
          <p14:tracePt t="44293" x="3179763" y="2652713"/>
          <p14:tracePt t="44310" x="3089275" y="2633663"/>
          <p14:tracePt t="44328" x="2928938" y="2554288"/>
          <p14:tracePt t="44343" x="2786063" y="2455863"/>
          <p14:tracePt t="44361" x="2633663" y="2295525"/>
          <p14:tracePt t="44377" x="2536825" y="2179638"/>
          <p14:tracePt t="44393" x="2465388" y="2071688"/>
          <p14:tracePt t="44410" x="2419350" y="1965325"/>
          <p14:tracePt t="44427" x="2411413" y="1901825"/>
          <p14:tracePt t="44443" x="2411413" y="1866900"/>
          <p14:tracePt t="44460" x="2419350" y="1830388"/>
          <p14:tracePt t="44477" x="2446338" y="1803400"/>
          <p14:tracePt t="44493" x="2465388" y="1795463"/>
          <p14:tracePt t="44510" x="2490788" y="1768475"/>
          <p14:tracePt t="44527" x="2536825" y="1741488"/>
          <p14:tracePt t="44543" x="2571750" y="1714500"/>
          <p14:tracePt t="44561" x="2616200" y="1697038"/>
          <p14:tracePt t="44577" x="2625725" y="1697038"/>
          <p14:tracePt t="44593" x="2633663" y="1697038"/>
          <p14:tracePt t="44610" x="2633663" y="1687513"/>
          <p14:tracePt t="44627" x="2660650" y="1687513"/>
          <p14:tracePt t="44643" x="2768600" y="1687513"/>
          <p14:tracePt t="44660" x="2919413" y="1768475"/>
          <p14:tracePt t="44677" x="3036888" y="1830388"/>
          <p14:tracePt t="44693" x="3133725" y="1911350"/>
          <p14:tracePt t="44710" x="3205163" y="2017713"/>
          <p14:tracePt t="44727" x="3224213" y="2133600"/>
          <p14:tracePt t="44743" x="3224213" y="2259013"/>
          <p14:tracePt t="44760" x="3197225" y="2357438"/>
          <p14:tracePt t="44777" x="3133725" y="2438400"/>
          <p14:tracePt t="44793" x="3108325" y="2455863"/>
          <p14:tracePt t="44810" x="3098800" y="2465388"/>
          <p14:tracePt t="44826" x="3089275" y="2465388"/>
          <p14:tracePt t="44843" x="3081338" y="2465388"/>
          <p14:tracePt t="44898" x="3062288" y="2455863"/>
          <p14:tracePt t="44906" x="3044825" y="2411413"/>
          <p14:tracePt t="44914" x="3017838" y="2347913"/>
          <p14:tracePt t="44926" x="3000375" y="2276475"/>
          <p14:tracePt t="44943" x="2973388" y="2152650"/>
          <p14:tracePt t="44960" x="2955925" y="2036763"/>
          <p14:tracePt t="44977" x="2955925" y="1982788"/>
          <p14:tracePt t="44993" x="2965450" y="1965325"/>
          <p14:tracePt t="45010" x="2990850" y="1946275"/>
          <p14:tracePt t="45026" x="3009900" y="1938338"/>
          <p14:tracePt t="45043" x="3017838" y="1928813"/>
          <p14:tracePt t="49578" x="3044825" y="1955800"/>
          <p14:tracePt t="49586" x="3116263" y="2017713"/>
          <p14:tracePt t="49594" x="3214688" y="2108200"/>
          <p14:tracePt t="49610" x="3446463" y="2268538"/>
          <p14:tracePt t="49627" x="3608388" y="2366963"/>
          <p14:tracePt t="49644" x="3732213" y="2446338"/>
          <p14:tracePt t="49660" x="3786188" y="2482850"/>
          <p14:tracePt t="49693" x="3795713" y="2500313"/>
          <p14:tracePt t="49743" x="3803650" y="2500313"/>
          <p14:tracePt t="49760" x="3822700" y="2517775"/>
          <p14:tracePt t="49777" x="3983038" y="2608263"/>
          <p14:tracePt t="49793" x="4098925" y="2660650"/>
          <p14:tracePt t="49810" x="4160838" y="2697163"/>
          <p14:tracePt t="49826" x="4187825" y="2705100"/>
          <p14:tracePt t="49843" x="4205288" y="2724150"/>
          <p14:tracePt t="49899" x="4214813" y="2724150"/>
          <p14:tracePt t="49905" x="4251325" y="2741613"/>
          <p14:tracePt t="49913" x="4286250" y="2759075"/>
          <p14:tracePt t="49926" x="4348163" y="2786063"/>
          <p14:tracePt t="49943" x="4518025" y="2847975"/>
          <p14:tracePt t="49960" x="4679950" y="2911475"/>
          <p14:tracePt t="49977" x="4840288" y="2946400"/>
          <p14:tracePt t="49993" x="4902200" y="2955925"/>
          <p14:tracePt t="50010" x="4938713" y="2955925"/>
          <p14:tracePt t="50258" x="4938713" y="2965450"/>
          <p14:tracePt t="50266" x="4946650" y="2990850"/>
          <p14:tracePt t="50276" x="4983163" y="3044825"/>
          <p14:tracePt t="50293" x="5153025" y="3187700"/>
          <p14:tracePt t="50310" x="5313363" y="3295650"/>
          <p14:tracePt t="50327" x="5491163" y="3394075"/>
          <p14:tracePt t="50343" x="5634038" y="3455988"/>
          <p14:tracePt t="50360" x="5759450" y="3509963"/>
          <p14:tracePt t="50377" x="5894388" y="3562350"/>
          <p14:tracePt t="50393" x="5911850" y="3562350"/>
          <p14:tracePt t="50410" x="5965825" y="3571875"/>
          <p14:tracePt t="50426" x="6037263" y="3581400"/>
          <p14:tracePt t="50443" x="6081713" y="3581400"/>
          <p14:tracePt t="50460" x="6134100" y="3589338"/>
          <p14:tracePt t="50476" x="6205538" y="3616325"/>
          <p14:tracePt t="50493" x="6269038" y="3633788"/>
          <p14:tracePt t="50510" x="6323013" y="3652838"/>
          <p14:tracePt t="50526" x="6340475" y="3660775"/>
          <p14:tracePt t="50543" x="6348413" y="3660775"/>
          <p14:tracePt t="50850" x="6357938" y="3660775"/>
          <p14:tracePt t="50858" x="6367463" y="3652838"/>
          <p14:tracePt t="50874" x="6375400" y="3652838"/>
          <p14:tracePt t="50882" x="6384925" y="3643313"/>
          <p14:tracePt t="50893" x="6394450" y="3633788"/>
          <p14:tracePt t="50909" x="6402388" y="3625850"/>
          <p14:tracePt t="50926" x="6429375" y="3608388"/>
          <p14:tracePt t="50943" x="6465888" y="3581400"/>
          <p14:tracePt t="50960" x="6491288" y="3571875"/>
          <p14:tracePt t="51026" x="6473825" y="3571875"/>
          <p14:tracePt t="51034" x="6465888" y="3571875"/>
          <p14:tracePt t="51043" x="6456363" y="3571875"/>
          <p14:tracePt t="51994" x="6446838" y="3571875"/>
          <p14:tracePt t="52010" x="6438900" y="3571875"/>
          <p14:tracePt t="52018" x="6429375" y="3571875"/>
          <p14:tracePt t="52028" x="6429375" y="3581400"/>
          <p14:tracePt t="52059" x="6411913" y="3679825"/>
          <p14:tracePt t="52093" x="6562725" y="3894138"/>
          <p14:tracePt t="52110" x="6680200" y="3965575"/>
          <p14:tracePt t="52126" x="6769100" y="3990975"/>
          <p14:tracePt t="52143" x="6813550" y="3990975"/>
          <p14:tracePt t="52160" x="6840538" y="3990975"/>
          <p14:tracePt t="52177" x="6902450" y="3894138"/>
          <p14:tracePt t="52193" x="6919913" y="3786188"/>
          <p14:tracePt t="52210" x="6938963" y="3679825"/>
          <p14:tracePt t="52226" x="6946900" y="3633788"/>
          <p14:tracePt t="52243" x="6946900" y="3598863"/>
          <p14:tracePt t="52260" x="6946900" y="3581400"/>
          <p14:tracePt t="52362" x="6938963" y="3581400"/>
          <p14:tracePt t="52394" x="6929438" y="3581400"/>
          <p14:tracePt t="52610" x="6919913" y="3581400"/>
          <p14:tracePt t="52634" x="6911975" y="3581400"/>
          <p14:tracePt t="52650" x="6902450" y="3581400"/>
          <p14:tracePt t="52658" x="6894513" y="3589338"/>
          <p14:tracePt t="52676" x="6858000" y="3616325"/>
          <p14:tracePt t="52710" x="6813550" y="3679825"/>
          <p14:tracePt t="52713" x="6813550" y="3697288"/>
          <p14:tracePt t="52726" x="6813550" y="3724275"/>
          <p14:tracePt t="52743" x="6840538" y="3768725"/>
          <p14:tracePt t="52759" x="6965950" y="3822700"/>
          <p14:tracePt t="52777" x="7286625" y="3946525"/>
          <p14:tracePt t="52793" x="7466013" y="4010025"/>
          <p14:tracePt t="52809" x="7599363" y="4017963"/>
          <p14:tracePt t="52826" x="7661275" y="4017963"/>
          <p14:tracePt t="52843" x="7680325" y="4010025"/>
          <p14:tracePt t="52860" x="7688263" y="4010025"/>
          <p14:tracePt t="53578" x="7670800" y="4010025"/>
          <p14:tracePt t="53585" x="7643813" y="4010025"/>
          <p14:tracePt t="53594" x="7608888" y="4010025"/>
          <p14:tracePt t="53610" x="7537450" y="4010025"/>
          <p14:tracePt t="53626" x="7483475" y="4010025"/>
          <p14:tracePt t="53643" x="7439025" y="4000500"/>
          <p14:tracePt t="53660" x="7385050" y="3983038"/>
          <p14:tracePt t="53693" x="7313613" y="3983038"/>
          <p14:tracePt t="53726" x="7286625" y="3983038"/>
          <p14:tracePt t="53730" x="7277100" y="3983038"/>
          <p14:tracePt t="53743" x="7259638" y="3983038"/>
          <p14:tracePt t="53761" x="7197725" y="3990975"/>
          <p14:tracePt t="53777" x="7170738" y="4000500"/>
          <p14:tracePt t="53793" x="7161213" y="4000500"/>
          <p14:tracePt t="53810" x="7143750" y="4000500"/>
          <p14:tracePt t="53826" x="7116763" y="4000500"/>
          <p14:tracePt t="53843" x="7099300" y="4017963"/>
          <p14:tracePt t="53859" x="7081838" y="4017963"/>
          <p14:tracePt t="53893" x="7072313" y="4017963"/>
          <p14:tracePt t="53910" x="7054850" y="4017963"/>
          <p14:tracePt t="53926" x="7045325" y="4017963"/>
          <p14:tracePt t="53943" x="7037388" y="4017963"/>
          <p14:tracePt t="53960" x="7010400" y="4017963"/>
          <p14:tracePt t="53978" x="7000875" y="4017963"/>
          <p14:tracePt t="54138" x="6991350" y="4017963"/>
          <p14:tracePt t="54146" x="6983413" y="4017963"/>
          <p14:tracePt t="54170" x="6973888" y="4017963"/>
          <p14:tracePt t="54306" x="6965950" y="4017963"/>
          <p14:tracePt t="54313" x="6929438" y="4027488"/>
          <p14:tracePt t="54326" x="6875463" y="4027488"/>
          <p14:tracePt t="54343" x="6732588" y="4027488"/>
          <p14:tracePt t="54359" x="6572250" y="4027488"/>
          <p14:tracePt t="54377" x="6215063" y="4000500"/>
          <p14:tracePt t="54393" x="5919788" y="4000500"/>
          <p14:tracePt t="54410" x="5688013" y="4000500"/>
          <p14:tracePt t="54426" x="5537200" y="4017963"/>
          <p14:tracePt t="54443" x="5473700" y="4054475"/>
          <p14:tracePt t="54460" x="5456238" y="4062413"/>
          <p14:tracePt t="54476" x="5446713" y="4071938"/>
          <p14:tracePt t="54493" x="5446713" y="4081463"/>
          <p14:tracePt t="54602" x="5419725" y="4081463"/>
          <p14:tracePt t="54610" x="5357813" y="4081463"/>
          <p14:tracePt t="54618" x="5251450" y="4081463"/>
          <p14:tracePt t="54626" x="5108575" y="4081463"/>
          <p14:tracePt t="54643" x="4687888" y="4081463"/>
          <p14:tracePt t="54660" x="4276725" y="4081463"/>
          <p14:tracePt t="54676" x="3857625" y="4081463"/>
          <p14:tracePt t="54693" x="3276600" y="4081463"/>
          <p14:tracePt t="54710" x="2536825" y="4037013"/>
          <p14:tracePt t="54726" x="1812925" y="3956050"/>
          <p14:tracePt t="54729" x="1490663" y="3911600"/>
          <p14:tracePt t="54743" x="1160463" y="3867150"/>
          <p14:tracePt t="54761" x="295275" y="3751263"/>
          <p14:tracePt t="54777" x="0" y="3697288"/>
          <p14:tracePt t="54793" x="0" y="3660775"/>
          <p14:tracePt t="55227" x="9525" y="3679825"/>
          <p14:tracePt t="55233" x="36513" y="3697288"/>
          <p14:tracePt t="55242" x="98425" y="3724275"/>
          <p14:tracePt t="55260" x="285750" y="3830638"/>
          <p14:tracePt t="55277" x="571500" y="3956050"/>
          <p14:tracePt t="55293" x="893763" y="4062413"/>
          <p14:tracePt t="55326" x="1581150" y="4205288"/>
          <p14:tracePt t="55360" x="2187575" y="4313238"/>
          <p14:tracePt t="55377" x="3071813" y="4438650"/>
          <p14:tracePt t="55393" x="3956050" y="4518025"/>
          <p14:tracePt t="55410" x="4795838" y="4608513"/>
          <p14:tracePt t="55426" x="5357813" y="4625975"/>
          <p14:tracePt t="55443" x="5705475" y="4625975"/>
          <p14:tracePt t="55459" x="5919788" y="4625975"/>
          <p14:tracePt t="55476" x="6081713" y="4625975"/>
          <p14:tracePt t="55493" x="6215063" y="4625975"/>
          <p14:tracePt t="55510" x="6384925" y="4625975"/>
          <p14:tracePt t="55526" x="6527800" y="4625975"/>
          <p14:tracePt t="55543" x="6626225" y="4625975"/>
          <p14:tracePt t="55560" x="6680200" y="4625975"/>
          <p14:tracePt t="55577" x="6715125" y="4616450"/>
          <p14:tracePt t="55593" x="6742113" y="4616450"/>
          <p14:tracePt t="55609" x="6848475" y="4616450"/>
          <p14:tracePt t="55626" x="7027863" y="4616450"/>
          <p14:tracePt t="55643" x="7143750" y="4625975"/>
          <p14:tracePt t="55659" x="7161213" y="4625975"/>
          <p14:tracePt t="55676" x="7170738" y="4625975"/>
          <p14:tracePt t="56066" x="7161213" y="4625975"/>
          <p14:tracePt t="56082" x="7143750" y="4625975"/>
          <p14:tracePt t="56090" x="7126288" y="4625975"/>
          <p14:tracePt t="56097" x="7116763" y="4625975"/>
          <p14:tracePt t="56109" x="7099300" y="4633913"/>
          <p14:tracePt t="56126" x="7000875" y="4660900"/>
          <p14:tracePt t="56159" x="6429375" y="4679950"/>
          <p14:tracePt t="56193" x="5330825" y="4679950"/>
          <p14:tracePt t="56210" x="5010150" y="4679950"/>
          <p14:tracePt t="56226" x="4751388" y="4679950"/>
          <p14:tracePt t="56243" x="4491038" y="4679950"/>
          <p14:tracePt t="56260" x="4187825" y="4705350"/>
          <p14:tracePt t="56276" x="3840163" y="4759325"/>
          <p14:tracePt t="56293" x="3446463" y="4830763"/>
          <p14:tracePt t="56310" x="3197225" y="4848225"/>
          <p14:tracePt t="56326" x="3009900" y="4857750"/>
          <p14:tracePt t="56343" x="2911475" y="4867275"/>
          <p14:tracePt t="56360" x="2857500" y="4867275"/>
          <p14:tracePt t="56377" x="2776538" y="4867275"/>
          <p14:tracePt t="56393" x="2724150" y="4867275"/>
          <p14:tracePt t="56410" x="2670175" y="4867275"/>
          <p14:tracePt t="56426" x="2633663" y="4867275"/>
          <p14:tracePt t="56443" x="2608263" y="4867275"/>
          <p14:tracePt t="56459" x="2598738" y="4867275"/>
          <p14:tracePt t="56826" x="2608263" y="4867275"/>
          <p14:tracePt t="56834" x="2616200" y="4867275"/>
          <p14:tracePt t="56842" x="2625725" y="4857750"/>
          <p14:tracePt t="56860" x="2643188" y="4857750"/>
          <p14:tracePt t="56877" x="2660650" y="4848225"/>
          <p14:tracePt t="56893" x="2732088" y="4848225"/>
          <p14:tracePt t="56927" x="3133725" y="4911725"/>
          <p14:tracePt t="56959" x="3679825" y="4965700"/>
          <p14:tracePt t="56977" x="4027488" y="4983163"/>
          <p14:tracePt t="56993" x="4170363" y="4991100"/>
          <p14:tracePt t="57010" x="4313238" y="4991100"/>
          <p14:tracePt t="57026" x="4446588" y="4991100"/>
          <p14:tracePt t="57043" x="4598988" y="4991100"/>
          <p14:tracePt t="57059" x="4751388" y="4938713"/>
          <p14:tracePt t="57076" x="4875213" y="4884738"/>
          <p14:tracePt t="57093" x="4973638" y="4840288"/>
          <p14:tracePt t="57109" x="5027613" y="4803775"/>
          <p14:tracePt t="57126" x="5062538" y="4776788"/>
          <p14:tracePt t="57143" x="5126038" y="4732338"/>
          <p14:tracePt t="57160" x="5187950" y="4670425"/>
          <p14:tracePt t="57177" x="5303838" y="4572000"/>
          <p14:tracePt t="57193" x="5367338" y="4510088"/>
          <p14:tracePt t="57209" x="5411788" y="4456113"/>
          <p14:tracePt t="57226" x="5446713" y="4411663"/>
          <p14:tracePt t="57243" x="5491163" y="4375150"/>
          <p14:tracePt t="57259" x="5518150" y="4357688"/>
          <p14:tracePt t="57276" x="5545138" y="4330700"/>
          <p14:tracePt t="57293" x="5581650" y="4295775"/>
          <p14:tracePt t="57309" x="5608638" y="4259263"/>
          <p14:tracePt t="57326" x="5634038" y="4224338"/>
          <p14:tracePt t="57342" x="5653088" y="4187825"/>
          <p14:tracePt t="57359" x="5670550" y="4160838"/>
          <p14:tracePt t="57377" x="5688013" y="4133850"/>
          <p14:tracePt t="57393" x="5705475" y="4108450"/>
          <p14:tracePt t="57409" x="5732463" y="4044950"/>
          <p14:tracePt t="57426" x="5759450" y="4010025"/>
          <p14:tracePt t="57442" x="5768975" y="3956050"/>
          <p14:tracePt t="57459" x="5786438" y="3884613"/>
          <p14:tracePt t="57476" x="5786438" y="3830638"/>
          <p14:tracePt t="57493" x="5786438" y="3741738"/>
          <p14:tracePt t="57509" x="5768975" y="3633788"/>
          <p14:tracePt t="57526" x="5697538" y="3490913"/>
          <p14:tracePt t="57543" x="5581650" y="3357563"/>
          <p14:tracePt t="57560" x="5438775" y="3224213"/>
          <p14:tracePt t="57577" x="5241925" y="3133725"/>
          <p14:tracePt t="57593" x="5205413" y="3125788"/>
          <p14:tracePt t="57609" x="5180013" y="3125788"/>
          <p14:tracePt t="57626" x="5153025" y="3125788"/>
          <p14:tracePt t="57643" x="5099050" y="3160713"/>
          <p14:tracePt t="57659" x="4991100" y="3259138"/>
          <p14:tracePt t="57676" x="4894263" y="3375025"/>
          <p14:tracePt t="57693" x="4875213" y="3527425"/>
          <p14:tracePt t="57709" x="4929188" y="3705225"/>
          <p14:tracePt t="57726" x="5081588" y="3902075"/>
          <p14:tracePt t="57730" x="5170488" y="3956050"/>
          <p14:tracePt t="57743" x="5251450" y="4010025"/>
          <p14:tracePt t="57760" x="5384800" y="4062413"/>
          <p14:tracePt t="57777" x="5429250" y="4081463"/>
          <p14:tracePt t="57793" x="5438775" y="4081463"/>
          <p14:tracePt t="57834" x="5438775" y="4071938"/>
          <p14:tracePt t="57842" x="5411788" y="4037013"/>
          <p14:tracePt t="57859" x="5251450" y="3929063"/>
          <p14:tracePt t="57876" x="5000625" y="3803650"/>
          <p14:tracePt t="57893" x="4741863" y="3705225"/>
          <p14:tracePt t="57910" x="4500563" y="3660775"/>
          <p14:tracePt t="57926" x="4232275" y="3660775"/>
          <p14:tracePt t="57943" x="3938588" y="3660775"/>
          <p14:tracePt t="57959" x="3616325" y="3660775"/>
          <p14:tracePt t="57977" x="3160713" y="3670300"/>
          <p14:tracePt t="57993" x="2938463" y="3687763"/>
          <p14:tracePt t="58010" x="2751138" y="3724275"/>
          <p14:tracePt t="58026" x="2608263" y="3759200"/>
          <p14:tracePt t="58043" x="2465388" y="3813175"/>
          <p14:tracePt t="58059" x="2366963" y="3857625"/>
          <p14:tracePt t="58076" x="2241550" y="3929063"/>
          <p14:tracePt t="58093" x="2143125" y="3983038"/>
          <p14:tracePt t="58109" x="2089150" y="4027488"/>
          <p14:tracePt t="58126" x="2044700" y="4054475"/>
          <p14:tracePt t="58143" x="2017713" y="4081463"/>
          <p14:tracePt t="58159" x="1973263" y="4116388"/>
          <p14:tracePt t="58177" x="1901825" y="4179888"/>
          <p14:tracePt t="58193" x="1847850" y="4224338"/>
          <p14:tracePt t="58210" x="1803400" y="4286250"/>
          <p14:tracePt t="58226" x="1768475" y="4367213"/>
          <p14:tracePt t="58242" x="1751013" y="4411663"/>
          <p14:tracePt t="58259" x="1741488" y="4438650"/>
          <p14:tracePt t="58276" x="1724025" y="4465638"/>
          <p14:tracePt t="58293" x="1724025" y="4483100"/>
          <p14:tracePt t="58309" x="1714500" y="4483100"/>
          <p14:tracePt t="58326" x="1714500" y="4491038"/>
          <p14:tracePt t="58394" x="1714500" y="4500563"/>
          <p14:tracePt t="58410" x="1714500" y="4510088"/>
          <p14:tracePt t="58418" x="1704975" y="4510088"/>
          <p14:tracePt t="58434" x="1697038" y="4510088"/>
          <p14:tracePt t="58466" x="1687513" y="4510088"/>
          <p14:tracePt t="58498" x="1679575" y="4510088"/>
          <p14:tracePt t="58506" x="1670050" y="4510088"/>
          <p14:tracePt t="58514" x="1660525" y="4510088"/>
          <p14:tracePt t="58526" x="1643063" y="4510088"/>
          <p14:tracePt t="58543" x="1581150" y="4483100"/>
          <p14:tracePt t="58559" x="1490663" y="4446588"/>
          <p14:tracePt t="58577" x="1330325" y="4384675"/>
          <p14:tracePt t="58593" x="1268413" y="4357688"/>
          <p14:tracePt t="58609" x="1258888" y="4357688"/>
          <p14:tracePt t="58626" x="1250950" y="4357688"/>
          <p14:tracePt t="58643" x="1231900" y="4357688"/>
          <p14:tracePt t="58659" x="1223963" y="4357688"/>
          <p14:tracePt t="59194" x="1223963" y="4340225"/>
          <p14:tracePt t="59202" x="1223963" y="4330700"/>
          <p14:tracePt t="59210" x="1204913" y="4322763"/>
          <p14:tracePt t="59226" x="1196975" y="4268788"/>
          <p14:tracePt t="59243" x="1169988" y="4232275"/>
          <p14:tracePt t="59260" x="1152525" y="4179888"/>
          <p14:tracePt t="59276" x="1125538" y="4133850"/>
          <p14:tracePt t="59309" x="1062038" y="4081463"/>
          <p14:tracePt t="59343" x="1000125" y="4054475"/>
          <p14:tracePt t="59360" x="990600" y="4054475"/>
          <p14:tracePt t="59394" x="982663" y="4054475"/>
          <p14:tracePt t="59418" x="973138" y="4054475"/>
          <p14:tracePt t="59434" x="965200" y="4054475"/>
          <p14:tracePt t="59450" x="965200" y="4071938"/>
          <p14:tracePt t="59459" x="965200" y="4108450"/>
          <p14:tracePt t="59476" x="1000125" y="4197350"/>
          <p14:tracePt t="59493" x="1125538" y="4295775"/>
          <p14:tracePt t="59509" x="1295400" y="4375150"/>
          <p14:tracePt t="59526" x="1446213" y="4446588"/>
          <p14:tracePt t="59543" x="1544638" y="4483100"/>
          <p14:tracePt t="59559" x="1571625" y="4483100"/>
          <p14:tracePt t="59577" x="1581150" y="4473575"/>
          <p14:tracePt t="59593" x="1581150" y="4384675"/>
          <p14:tracePt t="59609" x="1581150" y="4224338"/>
          <p14:tracePt t="59626" x="1517650" y="4071938"/>
          <p14:tracePt t="59642" x="1446213" y="3983038"/>
          <p14:tracePt t="59659" x="1384300" y="3929063"/>
          <p14:tracePt t="59676" x="1312863" y="3894138"/>
          <p14:tracePt t="59693" x="1241425" y="3857625"/>
          <p14:tracePt t="59709" x="1187450" y="3840163"/>
          <p14:tracePt t="59726" x="1160463" y="3830638"/>
          <p14:tracePt t="59730" x="1143000" y="3830638"/>
          <p14:tracePt t="59743" x="1125538" y="3830638"/>
          <p14:tracePt t="59760" x="1108075" y="3830638"/>
          <p14:tracePt t="59777" x="1089025" y="3830638"/>
          <p14:tracePt t="59793" x="1081088" y="3830638"/>
          <p14:tracePt t="59809" x="1071563" y="3830638"/>
          <p14:tracePt t="59826" x="1062038" y="3830638"/>
          <p14:tracePt t="59842" x="1054100" y="3830638"/>
          <p14:tracePt t="59859" x="1044575" y="3840163"/>
          <p14:tracePt t="59893" x="1036638" y="3848100"/>
          <p14:tracePt t="59909" x="1027113" y="3875088"/>
          <p14:tracePt t="59926" x="1017588" y="3929063"/>
          <p14:tracePt t="59943" x="1017588" y="3956050"/>
          <p14:tracePt t="59959" x="1017588" y="3983038"/>
          <p14:tracePt t="59977" x="1017588" y="4010025"/>
          <p14:tracePt t="60186" x="1017588" y="4017963"/>
          <p14:tracePt t="60354" x="1017588" y="4037013"/>
          <p14:tracePt t="60362" x="1017588" y="4054475"/>
          <p14:tracePt t="60377" x="1044575" y="4081463"/>
          <p14:tracePt t="60393" x="1081088" y="4098925"/>
          <p14:tracePt t="60409" x="1133475" y="4116388"/>
          <p14:tracePt t="60442" x="1187450" y="4133850"/>
          <p14:tracePt t="60476" x="1204913" y="4143375"/>
          <p14:tracePt t="60509" x="1223963" y="4143375"/>
          <p14:tracePt t="60526" x="1231900" y="4143375"/>
          <p14:tracePt t="60543" x="1241425" y="4143375"/>
          <p14:tracePt t="60559" x="1250950" y="4143375"/>
          <p14:tracePt t="60586" x="1250950" y="4133850"/>
          <p14:tracePt t="60594" x="1258888" y="4116388"/>
          <p14:tracePt t="60609" x="1276350" y="4010025"/>
          <p14:tracePt t="60626" x="1276350" y="3894138"/>
          <p14:tracePt t="60642" x="1250950" y="3776663"/>
          <p14:tracePt t="60659" x="1187450" y="3687763"/>
          <p14:tracePt t="60676" x="1143000" y="3660775"/>
          <p14:tracePt t="60693" x="1116013" y="3633788"/>
          <p14:tracePt t="60709" x="1089025" y="3625850"/>
          <p14:tracePt t="60726" x="1062038" y="3625850"/>
          <p14:tracePt t="60746" x="1054100" y="3625850"/>
          <p14:tracePt t="60770" x="1044575" y="3625850"/>
          <p14:tracePt t="60777" x="1036638" y="3625850"/>
          <p14:tracePt t="60793" x="1027113" y="3643313"/>
          <p14:tracePt t="60809" x="1000125" y="3687763"/>
          <p14:tracePt t="60826" x="973138" y="3732213"/>
          <p14:tracePt t="60842" x="965200" y="3786188"/>
          <p14:tracePt t="60859" x="965200" y="3848100"/>
          <p14:tracePt t="60876" x="982663" y="3946525"/>
          <p14:tracePt t="60893" x="1027113" y="4037013"/>
          <p14:tracePt t="60909" x="1089025" y="4098925"/>
          <p14:tracePt t="60926" x="1160463" y="4160838"/>
          <p14:tracePt t="60943" x="1196975" y="4187825"/>
          <p14:tracePt t="60959" x="1204913" y="4197350"/>
          <p14:tracePt t="60976" x="1204913" y="4205288"/>
          <p14:tracePt t="61034" x="1214438" y="4205288"/>
          <p14:tracePt t="61050" x="1231900" y="4205288"/>
          <p14:tracePt t="61057" x="1241425" y="4160838"/>
          <p14:tracePt t="61066" x="1258888" y="4098925"/>
          <p14:tracePt t="61076" x="1268413" y="4044950"/>
          <p14:tracePt t="61093" x="1268413" y="3965575"/>
          <p14:tracePt t="61109" x="1268413" y="3946525"/>
          <p14:tracePt t="61250" x="1276350" y="3965575"/>
          <p14:tracePt t="61258" x="1295400" y="3990975"/>
          <p14:tracePt t="61266" x="1312863" y="4017963"/>
          <p14:tracePt t="61276" x="1330325" y="4037013"/>
          <p14:tracePt t="61293" x="1384300" y="4054475"/>
          <p14:tracePt t="61309" x="1428750" y="4081463"/>
          <p14:tracePt t="61326" x="1438275" y="4081463"/>
          <p14:tracePt t="61343" x="1438275" y="4089400"/>
          <p14:tracePt t="61386" x="1438275" y="4062413"/>
          <p14:tracePt t="61394" x="1428750" y="4027488"/>
          <p14:tracePt t="61409" x="1366838" y="3965575"/>
          <p14:tracePt t="61426" x="1330325" y="3946525"/>
          <p14:tracePt t="61442" x="1312863" y="3938588"/>
          <p14:tracePt t="61459" x="1268413" y="3938588"/>
          <p14:tracePt t="61476" x="1214438" y="3938588"/>
          <p14:tracePt t="61493" x="1169988" y="3956050"/>
          <p14:tracePt t="61509" x="1081088" y="4044950"/>
          <p14:tracePt t="61526" x="1009650" y="4143375"/>
          <p14:tracePt t="61543" x="982663" y="4205288"/>
          <p14:tracePt t="61559" x="982663" y="4251325"/>
          <p14:tracePt t="61577" x="982663" y="4276725"/>
          <p14:tracePt t="61593" x="982663" y="4286250"/>
          <p14:tracePt t="61650" x="982663" y="4295775"/>
          <p14:tracePt t="61657" x="982663" y="4313238"/>
          <p14:tracePt t="61666" x="982663" y="4340225"/>
          <p14:tracePt t="61675" x="982663" y="4357688"/>
          <p14:tracePt t="61692" x="982663" y="4384675"/>
          <p14:tracePt t="61709" x="982663" y="4411663"/>
          <p14:tracePt t="61726" x="982663" y="4419600"/>
          <p14:tracePt t="61743" x="982663" y="4438650"/>
          <p14:tracePt t="61747" x="982663" y="4446588"/>
          <p14:tracePt t="61761" x="982663" y="4456113"/>
          <p14:tracePt t="62178" x="990600" y="4456113"/>
          <p14:tracePt t="62186" x="1000125" y="4456113"/>
          <p14:tracePt t="62274" x="1009650" y="4456113"/>
          <p14:tracePt t="62290" x="1017588" y="4446588"/>
          <p14:tracePt t="62309" x="1036638" y="4438650"/>
          <p14:tracePt t="62326" x="1054100" y="4429125"/>
          <p14:tracePt t="62342" x="1054100" y="4419600"/>
          <p14:tracePt t="62359" x="1062038" y="4419600"/>
          <p14:tracePt t="62377" x="1089025" y="4375150"/>
          <p14:tracePt t="62393" x="1108075" y="4322763"/>
          <p14:tracePt t="62409" x="1108075" y="4268788"/>
          <p14:tracePt t="62426" x="1108075" y="4214813"/>
          <p14:tracePt t="62442" x="1108075" y="4152900"/>
          <p14:tracePt t="62459" x="1108075" y="4108450"/>
          <p14:tracePt t="62476" x="1108075" y="4081463"/>
          <p14:tracePt t="62492" x="1108075" y="4071938"/>
          <p14:tracePt t="62509" x="1108075" y="4062413"/>
          <p14:tracePt t="62526" x="1098550" y="4044950"/>
          <p14:tracePt t="62559" x="1098550" y="4037013"/>
          <p14:tracePt t="62810" x="1098550" y="4054475"/>
          <p14:tracePt t="62818" x="1098550" y="4071938"/>
          <p14:tracePt t="62826" x="1098550" y="4089400"/>
          <p14:tracePt t="62842" x="1098550" y="4152900"/>
          <p14:tracePt t="62859" x="1098550" y="4251325"/>
          <p14:tracePt t="62876" x="1098550" y="4348163"/>
          <p14:tracePt t="62892" x="1098550" y="4394200"/>
          <p14:tracePt t="62909" x="1098550" y="4419600"/>
          <p14:tracePt t="62926" x="1098550" y="4446588"/>
          <p14:tracePt t="62942" x="1098550" y="4473575"/>
          <p14:tracePt t="62959" x="1098550" y="4510088"/>
          <p14:tracePt t="62977" x="1098550" y="4527550"/>
          <p14:tracePt t="64578" x="1108075" y="4527550"/>
          <p14:tracePt t="64586" x="1204913" y="4554538"/>
          <p14:tracePt t="64595" x="1446213" y="4616450"/>
          <p14:tracePt t="64610" x="2571750" y="4875213"/>
          <p14:tracePt t="64627" x="3803650" y="5045075"/>
          <p14:tracePt t="64643" x="4983163" y="5187950"/>
          <p14:tracePt t="64659" x="6170613" y="5375275"/>
          <p14:tracePt t="64692" x="8259763" y="5715000"/>
          <p14:tracePt t="64726" x="9134475" y="5884863"/>
          <p14:tracePt t="64743" x="9161463" y="5894388"/>
          <p14:tracePt t="64834" x="9161463" y="5902325"/>
          <p14:tracePt t="64866" x="9153525" y="5911850"/>
          <p14:tracePt t="64954" x="9144000" y="5911850"/>
          <p14:tracePt t="64961" x="9134475" y="5911850"/>
          <p14:tracePt t="65050" x="9126538" y="5911850"/>
          <p14:tracePt t="65057" x="9117013" y="5911850"/>
          <p14:tracePt t="65066" x="9099550" y="5911850"/>
          <p14:tracePt t="65075" x="9055100" y="5911850"/>
          <p14:tracePt t="65092" x="8902700" y="5857875"/>
          <p14:tracePt t="65109" x="8715375" y="5813425"/>
          <p14:tracePt t="65126" x="8510588" y="5751513"/>
          <p14:tracePt t="65142" x="8197850" y="5661025"/>
          <p14:tracePt t="65159" x="7840663" y="5554663"/>
          <p14:tracePt t="65176" x="7323138" y="5394325"/>
          <p14:tracePt t="65193" x="6224588" y="5045075"/>
          <p14:tracePt t="65209" x="5330825" y="4786313"/>
          <p14:tracePt t="65226" x="4598988" y="4554538"/>
          <p14:tracePt t="65242" x="4116388" y="4411663"/>
          <p14:tracePt t="65259" x="3589338" y="4276725"/>
          <p14:tracePt t="65276" x="2946400" y="4152900"/>
          <p14:tracePt t="65293" x="2393950" y="4089400"/>
          <p14:tracePt t="65309" x="2081213" y="4089400"/>
          <p14:tracePt t="65326" x="1946275" y="4089400"/>
          <p14:tracePt t="65342" x="1919288" y="4098925"/>
          <p14:tracePt t="65418" x="1919288" y="4108450"/>
          <p14:tracePt t="65425" x="1928813" y="4116388"/>
          <p14:tracePt t="65434" x="1946275" y="4133850"/>
          <p14:tracePt t="65442" x="1965325" y="4152900"/>
          <p14:tracePt t="65459" x="2000250" y="4152900"/>
          <p14:tracePt t="65476" x="2071688" y="4179888"/>
          <p14:tracePt t="65492" x="2187575" y="4205288"/>
          <p14:tracePt t="65509" x="2357438" y="4251325"/>
          <p14:tracePt t="65526" x="2490788" y="4286250"/>
          <p14:tracePt t="65542" x="2581275" y="4313238"/>
          <p14:tracePt t="65559" x="2670175" y="4330700"/>
          <p14:tracePt t="65576" x="2847975" y="4375150"/>
          <p14:tracePt t="65593" x="3276600" y="4456113"/>
          <p14:tracePt t="65609" x="3616325" y="4510088"/>
          <p14:tracePt t="65626" x="3911600" y="4545013"/>
          <p14:tracePt t="65642" x="4116388" y="4572000"/>
          <p14:tracePt t="65659" x="4251325" y="4572000"/>
          <p14:tracePt t="65676" x="4367213" y="4572000"/>
          <p14:tracePt t="65692" x="4510088" y="4572000"/>
          <p14:tracePt t="65709" x="4705350" y="4589463"/>
          <p14:tracePt t="65726" x="4938713" y="4589463"/>
          <p14:tracePt t="65742" x="5180013" y="4589463"/>
          <p14:tracePt t="65759" x="5322888" y="4589463"/>
          <p14:tracePt t="65763" x="5357813" y="4589463"/>
          <p14:tracePt t="65776" x="5394325" y="4589463"/>
          <p14:tracePt t="65793" x="5527675" y="4545013"/>
          <p14:tracePt t="65809" x="5670550" y="4510088"/>
          <p14:tracePt t="65826" x="5875338" y="4500563"/>
          <p14:tracePt t="65842" x="6027738" y="4500563"/>
          <p14:tracePt t="65859" x="6072188" y="4500563"/>
          <p14:tracePt t="66193" x="6062663" y="4500563"/>
          <p14:tracePt t="66202" x="6045200" y="4510088"/>
          <p14:tracePt t="66210" x="6027738" y="4518025"/>
          <p14:tracePt t="66226" x="5965825" y="4527550"/>
          <p14:tracePt t="66243" x="5688013" y="4554538"/>
          <p14:tracePt t="66259" x="5224463" y="4554538"/>
          <p14:tracePt t="66276" x="4741863" y="4554538"/>
          <p14:tracePt t="66309" x="3633788" y="4527550"/>
          <p14:tracePt t="66342" x="2295525" y="4303713"/>
          <p14:tracePt t="66359" x="1679575" y="4170363"/>
          <p14:tracePt t="66376" x="1258888" y="4098925"/>
          <p14:tracePt t="66393" x="1000125" y="4071938"/>
          <p14:tracePt t="66409" x="965200" y="4071938"/>
          <p14:tracePt t="66426" x="955675" y="4071938"/>
          <p14:tracePt t="66610" x="955675" y="4062413"/>
          <p14:tracePt t="66658" x="965200" y="4062413"/>
          <p14:tracePt t="66666" x="990600" y="4081463"/>
          <p14:tracePt t="66675" x="1044575" y="4116388"/>
          <p14:tracePt t="66692" x="1143000" y="4179888"/>
          <p14:tracePt t="66709" x="1196975" y="4197350"/>
          <p14:tracePt t="66726" x="1214438" y="4197350"/>
          <p14:tracePt t="66946" x="1214438" y="4170363"/>
          <p14:tracePt t="66954" x="1214438" y="4152900"/>
          <p14:tracePt t="66961" x="1214438" y="4143375"/>
          <p14:tracePt t="66976" x="1214438" y="4125913"/>
          <p14:tracePt t="66993" x="1214438" y="4062413"/>
          <p14:tracePt t="67009" x="1214438" y="4037013"/>
          <p14:tracePt t="67042" x="1214438" y="4027488"/>
          <p14:tracePt t="67130" x="1204913" y="4027488"/>
          <p14:tracePt t="67154" x="1196975" y="4027488"/>
          <p14:tracePt t="67162" x="1179513" y="4027488"/>
          <p14:tracePt t="67176" x="1169988" y="4037013"/>
          <p14:tracePt t="67193" x="1133475" y="4062413"/>
          <p14:tracePt t="67209" x="1108075" y="4089400"/>
          <p14:tracePt t="67226" x="1089025" y="4143375"/>
          <p14:tracePt t="67242" x="1081088" y="4170363"/>
          <p14:tracePt t="67259" x="1071563" y="4205288"/>
          <p14:tracePt t="67276" x="1062038" y="4251325"/>
          <p14:tracePt t="67292" x="1062038" y="4286250"/>
          <p14:tracePt t="67309" x="1054100" y="4322763"/>
          <p14:tracePt t="67326" x="1044575" y="4357688"/>
          <p14:tracePt t="67342" x="1036638" y="4367213"/>
          <p14:tracePt t="67359" x="1027113" y="4384675"/>
          <p14:tracePt t="67376" x="1027113" y="4394200"/>
          <p14:tracePt t="67393" x="1027113" y="4402138"/>
          <p14:tracePt t="67410" x="1027113" y="4411663"/>
          <p14:tracePt t="67506" x="1027113" y="4419600"/>
          <p14:tracePt t="67554" x="1027113" y="4429125"/>
          <p14:tracePt t="67562" x="1036638" y="4438650"/>
          <p14:tracePt t="67577" x="1044575" y="4438650"/>
          <p14:tracePt t="67650" x="1054100" y="4438650"/>
          <p14:tracePt t="67666" x="1062038" y="4438650"/>
          <p14:tracePt t="67674" x="1071563" y="4438650"/>
          <p14:tracePt t="67681" x="1081088" y="4438650"/>
          <p14:tracePt t="67698" x="1098550" y="4429125"/>
          <p14:tracePt t="67709" x="1098550" y="4411663"/>
          <p14:tracePt t="67725" x="1116013" y="4394200"/>
          <p14:tracePt t="67742" x="1116013" y="4375150"/>
          <p14:tracePt t="67759" x="1116013" y="4367213"/>
          <p14:tracePt t="67776" x="1125538" y="4348163"/>
          <p14:tracePt t="67780" x="1125538" y="4330700"/>
          <p14:tracePt t="67793" x="1133475" y="4303713"/>
          <p14:tracePt t="67809" x="1133475" y="4251325"/>
          <p14:tracePt t="67826" x="1133475" y="4197350"/>
          <p14:tracePt t="67842" x="1133475" y="4160838"/>
          <p14:tracePt t="67859" x="1133475" y="4133850"/>
          <p14:tracePt t="67876" x="1133475" y="4125913"/>
          <p14:tracePt t="67938" x="1125538" y="4125913"/>
          <p14:tracePt t="67946" x="1098550" y="4125913"/>
          <p14:tracePt t="67959" x="1081088" y="4133850"/>
          <p14:tracePt t="67975" x="1054100" y="4143375"/>
          <p14:tracePt t="67993" x="1000125" y="4214813"/>
          <p14:tracePt t="68009" x="965200" y="4303713"/>
          <p14:tracePt t="68026" x="955675" y="4367213"/>
          <p14:tracePt t="68042" x="955675" y="4419600"/>
          <p14:tracePt t="68059" x="973138" y="4465638"/>
          <p14:tracePt t="68076" x="1027113" y="4527550"/>
          <p14:tracePt t="68092" x="1081088" y="4581525"/>
          <p14:tracePt t="68109" x="1116013" y="4625975"/>
          <p14:tracePt t="68126" x="1143000" y="4679950"/>
          <p14:tracePt t="68142" x="1152525" y="4687888"/>
          <p14:tracePt t="68282" x="1152525" y="4697413"/>
          <p14:tracePt t="68442" x="1152525" y="4705350"/>
          <p14:tracePt t="68450" x="1152525" y="4714875"/>
          <p14:tracePt t="68459" x="1152525" y="4732338"/>
          <p14:tracePt t="68476" x="1143000" y="4768850"/>
          <p14:tracePt t="68492" x="1125538" y="4803775"/>
          <p14:tracePt t="68509" x="1116013" y="4840288"/>
          <p14:tracePt t="68542" x="1098550" y="4884738"/>
          <p14:tracePt t="69026" x="1125538" y="4884738"/>
          <p14:tracePt t="69034" x="1169988" y="4857750"/>
          <p14:tracePt t="69043" x="1241425" y="4848225"/>
          <p14:tracePt t="69059" x="1455738" y="4813300"/>
          <p14:tracePt t="69092" x="1874838" y="4705350"/>
          <p14:tracePt t="69125" x="2044700" y="4660900"/>
          <p14:tracePt t="69142" x="2108200" y="4660900"/>
          <p14:tracePt t="69159" x="2125663" y="4660900"/>
          <p14:tracePt t="69175" x="2179638" y="4660900"/>
          <p14:tracePt t="69193" x="2286000" y="4660900"/>
          <p14:tracePt t="69209" x="2347913" y="4660900"/>
          <p14:tracePt t="69225" x="2384425" y="4660900"/>
          <p14:tracePt t="69242" x="2401888" y="4660900"/>
          <p14:tracePt t="69275" x="2411413" y="4660900"/>
          <p14:tracePt t="69292" x="2536825" y="4776788"/>
          <p14:tracePt t="69309" x="3000375" y="5081588"/>
          <p14:tracePt t="69326" x="3571875" y="5446713"/>
          <p14:tracePt t="69342" x="3875088" y="5608638"/>
          <p14:tracePt t="69359" x="3919538" y="5643563"/>
          <p14:tracePt t="69418" x="3911600" y="5634038"/>
          <p14:tracePt t="69434" x="3902075" y="5626100"/>
          <p14:tracePt t="69442" x="3894138" y="5608638"/>
          <p14:tracePt t="69458" x="3875088" y="5589588"/>
          <p14:tracePt t="69466" x="3848100" y="5572125"/>
          <p14:tracePt t="69475" x="3830638" y="5554663"/>
          <p14:tracePt t="69492" x="3759200" y="5500688"/>
          <p14:tracePt t="69509" x="3660775" y="5456238"/>
          <p14:tracePt t="69525" x="3598863" y="5429250"/>
          <p14:tracePt t="69542" x="3581400" y="5411788"/>
          <p14:tracePt t="69559" x="3571875" y="5411788"/>
          <p14:tracePt t="69626" x="3571875" y="5402263"/>
          <p14:tracePt t="69642" x="3571875" y="5394325"/>
          <p14:tracePt t="69650" x="3589338" y="5384800"/>
          <p14:tracePt t="69659" x="3608388" y="5367338"/>
          <p14:tracePt t="69675" x="3660775" y="5340350"/>
          <p14:tracePt t="69692" x="3697288" y="5330825"/>
          <p14:tracePt t="69709" x="3732213" y="5303838"/>
          <p14:tracePt t="69725" x="3786188" y="5276850"/>
          <p14:tracePt t="69742" x="3884613" y="5214938"/>
          <p14:tracePt t="69759" x="4062413" y="5143500"/>
          <p14:tracePt t="69776" x="4483100" y="5054600"/>
          <p14:tracePt t="69793" x="5072063" y="5000625"/>
          <p14:tracePt t="69809" x="5170488" y="5000625"/>
          <p14:tracePt t="69826" x="5197475" y="4983163"/>
          <p14:tracePt t="69842" x="5214938" y="4983163"/>
          <p14:tracePt t="70386" x="5214938" y="4973638"/>
          <p14:tracePt t="70394" x="5241925" y="4965700"/>
          <p14:tracePt t="70402" x="5313363" y="4938713"/>
          <p14:tracePt t="70411" x="5411788" y="4902200"/>
          <p14:tracePt t="70426" x="5581650" y="4822825"/>
          <p14:tracePt t="70442" x="5616575" y="4803775"/>
          <p14:tracePt t="70546" x="5616575" y="4795838"/>
          <p14:tracePt t="70562" x="5599113" y="4786313"/>
          <p14:tracePt t="70578" x="5599113" y="4776788"/>
          <p14:tracePt t="70585" x="5589588" y="4768850"/>
          <p14:tracePt t="70594" x="5581650" y="4751388"/>
          <p14:tracePt t="70609" x="5554663" y="4724400"/>
          <p14:tracePt t="70626" x="5491163" y="4679950"/>
          <p14:tracePt t="70642" x="5411788" y="4643438"/>
          <p14:tracePt t="70659" x="5286375" y="4589463"/>
          <p14:tracePt t="70676" x="5126038" y="4527550"/>
          <p14:tracePt t="70692" x="4919663" y="4446588"/>
          <p14:tracePt t="70709" x="4705350" y="4375150"/>
          <p14:tracePt t="70726" x="4429125" y="4286250"/>
          <p14:tracePt t="70742" x="4062413" y="4187825"/>
          <p14:tracePt t="70759" x="3633788" y="4071938"/>
          <p14:tracePt t="70776" x="3205163" y="3983038"/>
          <p14:tracePt t="70793" x="2482850" y="3867150"/>
          <p14:tracePt t="70809" x="2108200" y="3848100"/>
          <p14:tracePt t="70826" x="1812925" y="3848100"/>
          <p14:tracePt t="70842" x="1562100" y="3848100"/>
          <p14:tracePt t="70859" x="1322388" y="3875088"/>
          <p14:tracePt t="70876" x="1116013" y="3946525"/>
          <p14:tracePt t="70892" x="919163" y="4037013"/>
          <p14:tracePt t="70909" x="741363" y="4125913"/>
          <p14:tracePt t="70925" x="581025" y="4224338"/>
          <p14:tracePt t="70942" x="446088" y="4322763"/>
          <p14:tracePt t="70959" x="357188" y="4429125"/>
          <p14:tracePt t="70975" x="330200" y="4537075"/>
          <p14:tracePt t="70993" x="347663" y="4687888"/>
          <p14:tracePt t="71009" x="517525" y="4848225"/>
          <p14:tracePt t="71025" x="812800" y="5054600"/>
          <p14:tracePt t="71042" x="1214438" y="5295900"/>
          <p14:tracePt t="71059" x="1697038" y="5491163"/>
          <p14:tracePt t="71076" x="2232025" y="5661025"/>
          <p14:tracePt t="71092" x="2786063" y="5776913"/>
          <p14:tracePt t="71109" x="3367088" y="5848350"/>
          <p14:tracePt t="71125" x="4000500" y="5946775"/>
          <p14:tracePt t="71142" x="4652963" y="6037263"/>
          <p14:tracePt t="71159" x="5143500" y="6126163"/>
          <p14:tracePt t="71175" x="5429250" y="6134100"/>
          <p14:tracePt t="71193" x="5697538" y="6099175"/>
          <p14:tracePt t="71209" x="5813425" y="6018213"/>
          <p14:tracePt t="71226" x="5919788" y="5919788"/>
          <p14:tracePt t="71242" x="6018213" y="5830888"/>
          <p14:tracePt t="71259" x="6089650" y="5759450"/>
          <p14:tracePt t="71275" x="6126163" y="5670550"/>
          <p14:tracePt t="71292" x="6153150" y="5616575"/>
          <p14:tracePt t="71309" x="6161088" y="5562600"/>
          <p14:tracePt t="71325" x="6170613" y="5491163"/>
          <p14:tracePt t="71342" x="6170613" y="5402263"/>
          <p14:tracePt t="71359" x="6153150" y="5286375"/>
          <p14:tracePt t="71375" x="6108700" y="5197475"/>
          <p14:tracePt t="71393" x="5973763" y="5062538"/>
          <p14:tracePt t="71409" x="5884863" y="5018088"/>
          <p14:tracePt t="71425" x="5840413" y="5018088"/>
          <p14:tracePt t="71442" x="5813425" y="5018088"/>
          <p14:tracePt t="71458" x="5795963" y="5018088"/>
          <p14:tracePt t="71475" x="5776913" y="5018088"/>
          <p14:tracePt t="71492" x="5759450" y="5018088"/>
          <p14:tracePt t="71508" x="5741988" y="5018088"/>
          <p14:tracePt t="71525" x="5724525" y="5018088"/>
          <p14:tracePt t="71542" x="5715000" y="5018088"/>
          <p14:tracePt t="72706" x="5688013" y="5018088"/>
          <p14:tracePt t="72714" x="5616575" y="5018088"/>
          <p14:tracePt t="72725" x="5483225" y="5018088"/>
          <p14:tracePt t="72743" x="5197475" y="5018088"/>
          <p14:tracePt t="72759" x="4956175" y="5018088"/>
          <p14:tracePt t="72776" x="4803775" y="5018088"/>
          <p14:tracePt t="72809" x="4652963" y="5000625"/>
          <p14:tracePt t="72842" x="4616450" y="5000625"/>
          <p14:tracePt t="72859" x="4608513" y="4991100"/>
          <p14:tracePt t="72875" x="4598988" y="4991100"/>
          <p14:tracePt t="72892" x="4589463" y="4983163"/>
          <p14:tracePt t="72909" x="4554538" y="4973638"/>
          <p14:tracePt t="72925" x="4527550" y="4965700"/>
          <p14:tracePt t="72942" x="4491038" y="4956175"/>
          <p14:tracePt t="72959" x="4438650" y="4938713"/>
          <p14:tracePt t="72975" x="4357688" y="4919663"/>
          <p14:tracePt t="72993" x="4232275" y="4867275"/>
          <p14:tracePt t="73009" x="4179888" y="4857750"/>
          <p14:tracePt t="73025" x="4160838" y="4848225"/>
          <p14:tracePt t="73042" x="4152900" y="4840288"/>
          <p14:tracePt t="73059" x="4143375" y="4840288"/>
          <p14:tracePt t="73075" x="4133850" y="4840288"/>
          <p14:tracePt t="73109" x="4125913" y="4840288"/>
          <p14:tracePt t="73125" x="4116388" y="4840288"/>
          <p14:tracePt t="73142" x="4108450" y="4830763"/>
          <p14:tracePt t="73159" x="4089400" y="4830763"/>
          <p14:tracePt t="73175" x="4054475" y="4813300"/>
          <p14:tracePt t="73193" x="3965575" y="4768850"/>
          <p14:tracePt t="73209" x="3919538" y="4751388"/>
          <p14:tracePt t="73225" x="3894138" y="4741863"/>
          <p14:tracePt t="73242" x="3875088" y="4732338"/>
          <p14:tracePt t="73258" x="3840163" y="4724400"/>
          <p14:tracePt t="73275" x="3803650" y="4724400"/>
          <p14:tracePt t="73292" x="3768725" y="4705350"/>
          <p14:tracePt t="73309" x="3724275" y="4705350"/>
          <p14:tracePt t="73325" x="3687763" y="4705350"/>
          <p14:tracePt t="73342" x="3633788" y="4705350"/>
          <p14:tracePt t="73359" x="3581400" y="4705350"/>
          <p14:tracePt t="73375" x="3517900" y="4705350"/>
          <p14:tracePt t="73392" x="3455988" y="4705350"/>
          <p14:tracePt t="73409" x="3384550" y="4741863"/>
          <p14:tracePt t="73425" x="3357563" y="4741863"/>
          <p14:tracePt t="73442" x="3330575" y="4751388"/>
          <p14:tracePt t="73458" x="3303588" y="4759325"/>
          <p14:tracePt t="73475" x="3276600" y="4768850"/>
          <p14:tracePt t="73492" x="3268663" y="4776788"/>
          <p14:tracePt t="73509" x="3259138" y="4776788"/>
          <p14:tracePt t="73525" x="3241675" y="4776788"/>
          <p14:tracePt t="73542" x="3232150" y="4776788"/>
          <p14:tracePt t="73575" x="3224213" y="4776788"/>
          <p14:tracePt t="73593" x="3214688" y="4776788"/>
          <p14:tracePt t="73609" x="3197225" y="4786313"/>
          <p14:tracePt t="73625" x="3187700" y="4795838"/>
          <p14:tracePt t="73642" x="3179763" y="4795838"/>
          <p14:tracePt t="73675" x="3170238" y="4803775"/>
          <p14:tracePt t="73692" x="3160713" y="4803775"/>
          <p14:tracePt t="73818" x="3152775" y="4803775"/>
          <p14:tracePt t="74050" x="3143250" y="4813300"/>
          <p14:tracePt t="74057" x="3133725" y="4822825"/>
          <p14:tracePt t="74066" x="3125788" y="4822825"/>
          <p14:tracePt t="74075" x="3116263" y="4822825"/>
          <p14:tracePt t="74178" x="3108325" y="4822825"/>
          <p14:tracePt t="74186" x="3098800" y="4822825"/>
          <p14:tracePt t="74193" x="3089275" y="4822825"/>
          <p14:tracePt t="74209" x="3062288" y="4822825"/>
          <p14:tracePt t="74225" x="3036888" y="4822825"/>
          <p14:tracePt t="74242" x="3009900" y="4830763"/>
          <p14:tracePt t="74259" x="2982913" y="4830763"/>
          <p14:tracePt t="74275" x="2973388" y="4830763"/>
          <p14:tracePt t="74292" x="2965450" y="4830763"/>
          <p14:tracePt t="74309" x="2955925" y="4830763"/>
          <p14:tracePt t="74570" x="2973388" y="4840288"/>
          <p14:tracePt t="74578" x="2982913" y="4840288"/>
          <p14:tracePt t="74593" x="3017838" y="4857750"/>
          <p14:tracePt t="74609" x="3081338" y="4875213"/>
          <p14:tracePt t="74625" x="3116263" y="4884738"/>
          <p14:tracePt t="74642" x="3133725" y="4884738"/>
          <p14:tracePt t="74658" x="3143250" y="4894263"/>
          <p14:tracePt t="74785" x="3133725" y="4894263"/>
          <p14:tracePt t="74794" x="3125788" y="4894263"/>
          <p14:tracePt t="74809" x="3108325" y="4894263"/>
          <p14:tracePt t="74818" x="3098800" y="4894263"/>
          <p14:tracePt t="74826" x="3089275" y="4894263"/>
          <p14:tracePt t="74842" x="3081338" y="4894263"/>
          <p14:tracePt t="74858" x="3071813" y="4894263"/>
          <p14:tracePt t="76786" x="3081338" y="4884738"/>
          <p14:tracePt t="76793" x="3089275" y="4867275"/>
          <p14:tracePt t="76802" x="3089275" y="4822825"/>
          <p14:tracePt t="76811" x="3089275" y="4751388"/>
          <p14:tracePt t="76826" x="3054350" y="4572000"/>
          <p14:tracePt t="76842" x="3009900" y="4456113"/>
          <p14:tracePt t="76858" x="3000375" y="4419600"/>
          <p14:tracePt t="76891" x="2990850" y="4419600"/>
          <p14:tracePt t="76925" x="2965450" y="4419600"/>
          <p14:tracePt t="76942" x="2919413" y="4473575"/>
          <p14:tracePt t="76959" x="2874963" y="4527550"/>
          <p14:tracePt t="76975" x="2857500" y="4545013"/>
          <p14:tracePt t="76992" x="2847975" y="4554538"/>
          <p14:tracePt t="77008" x="2822575" y="4572000"/>
          <p14:tracePt t="77025" x="2803525" y="4598988"/>
          <p14:tracePt t="77042" x="2795588" y="4625975"/>
          <p14:tracePt t="77058" x="2786063" y="4679950"/>
          <p14:tracePt t="77075" x="2786063" y="4741863"/>
          <p14:tracePt t="77092" x="2822575" y="4848225"/>
          <p14:tracePt t="77108" x="2884488" y="4956175"/>
          <p14:tracePt t="77125" x="2928938" y="5027613"/>
          <p14:tracePt t="77142" x="2973388" y="5054600"/>
          <p14:tracePt t="77158" x="3000375" y="5062538"/>
          <p14:tracePt t="77175" x="3009900" y="5062538"/>
          <p14:tracePt t="77191" x="3027363" y="5062538"/>
          <p14:tracePt t="77208" x="3036888" y="5062538"/>
          <p14:tracePt t="77225" x="3044825" y="5062538"/>
          <p14:tracePt t="77242" x="3054350" y="5018088"/>
          <p14:tracePt t="77258" x="3054350" y="4965700"/>
          <p14:tracePt t="77275" x="3054350" y="4946650"/>
          <p14:tracePt t="77292" x="3054350" y="4938713"/>
          <p14:tracePt t="77308" x="3054350" y="4929188"/>
          <p14:tracePt t="77325" x="3054350" y="4919663"/>
          <p14:tracePt t="77342" x="3044825" y="4911725"/>
          <p14:tracePt t="77358" x="3036888" y="4902200"/>
          <p14:tracePt t="77375" x="3027363" y="4894263"/>
          <p14:tracePt t="77391" x="3027363" y="4875213"/>
          <p14:tracePt t="77408" x="3017838" y="4875213"/>
          <p14:tracePt t="77482" x="3009900" y="4875213"/>
          <p14:tracePt t="77513" x="3000375" y="4875213"/>
          <p14:tracePt t="80130" x="3044825" y="4875213"/>
          <p14:tracePt t="80137" x="3143250" y="4911725"/>
          <p14:tracePt t="80146" x="3303588" y="4965700"/>
          <p14:tracePt t="80159" x="3554413" y="5054600"/>
          <p14:tracePt t="80176" x="3919538" y="5170488"/>
          <p14:tracePt t="80192" x="4108450" y="5224463"/>
          <p14:tracePt t="80225" x="4911725" y="5537200"/>
          <p14:tracePt t="80258" x="5330825" y="5680075"/>
          <p14:tracePt t="80275" x="5429250" y="5697538"/>
          <p14:tracePt t="80292" x="5500688" y="5697538"/>
          <p14:tracePt t="80308" x="5554663" y="5697538"/>
          <p14:tracePt t="80325" x="5626100" y="5697538"/>
          <p14:tracePt t="80341" x="5661025" y="5688013"/>
          <p14:tracePt t="80358" x="5697538" y="5670550"/>
          <p14:tracePt t="80375" x="5705475" y="5661025"/>
          <p14:tracePt t="80391" x="5751513" y="5634038"/>
          <p14:tracePt t="80409" x="5822950" y="5589588"/>
          <p14:tracePt t="80425" x="5902325" y="5562600"/>
          <p14:tracePt t="80441" x="5991225" y="5527675"/>
          <p14:tracePt t="80458" x="6089650" y="5500688"/>
          <p14:tracePt t="80475" x="6188075" y="5473700"/>
          <p14:tracePt t="80491" x="6224588" y="5438775"/>
          <p14:tracePt t="80508" x="6296025" y="5384800"/>
          <p14:tracePt t="80525" x="6367463" y="5330825"/>
          <p14:tracePt t="80541" x="6456363" y="5259388"/>
          <p14:tracePt t="80558" x="6518275" y="5197475"/>
          <p14:tracePt t="80575" x="6589713" y="5099050"/>
          <p14:tracePt t="80591" x="6688138" y="4991100"/>
          <p14:tracePt t="80609" x="6848475" y="4795838"/>
          <p14:tracePt t="80625" x="6946900" y="4679950"/>
          <p14:tracePt t="80642" x="6973888" y="4643438"/>
          <p14:tracePt t="80658" x="7000875" y="4608513"/>
          <p14:tracePt t="80675" x="7018338" y="4581525"/>
          <p14:tracePt t="80691" x="7018338" y="4562475"/>
          <p14:tracePt t="80708" x="7018338" y="4545013"/>
          <p14:tracePt t="80724" x="7037388" y="4518025"/>
          <p14:tracePt t="80741" x="7037388" y="4483100"/>
          <p14:tracePt t="80758" x="7054850" y="4438650"/>
          <p14:tracePt t="80775" x="7062788" y="4419600"/>
          <p14:tracePt t="80791" x="7062788" y="4411663"/>
          <p14:tracePt t="80809" x="7062788" y="4402138"/>
          <p14:tracePt t="81546" x="7062788" y="4384675"/>
          <p14:tracePt t="81554" x="7062788" y="4348163"/>
          <p14:tracePt t="81561" x="7045325" y="4313238"/>
          <p14:tracePt t="81575" x="7037388" y="4286250"/>
          <p14:tracePt t="81592" x="7027863" y="4259263"/>
          <p14:tracePt t="81610" x="7010400" y="4205288"/>
          <p14:tracePt t="81641" x="6991350" y="4187825"/>
          <p14:tracePt t="81691" x="6983413" y="4187825"/>
          <p14:tracePt t="81754" x="6983413" y="4179888"/>
          <p14:tracePt t="81762" x="6973888" y="4170363"/>
          <p14:tracePt t="81775" x="6965950" y="4152900"/>
          <p14:tracePt t="81791" x="6956425" y="4125913"/>
          <p14:tracePt t="81873" x="6946900" y="4125913"/>
          <p14:tracePt t="82010" x="6938963" y="4125913"/>
          <p14:tracePt t="82026" x="6929438" y="4125913"/>
          <p14:tracePt t="82034" x="6919913" y="4125913"/>
          <p14:tracePt t="82050" x="6911975" y="4125913"/>
          <p14:tracePt t="82082" x="6902450" y="4125913"/>
          <p14:tracePt t="82194" x="6884988" y="4125913"/>
          <p14:tracePt t="82202" x="6884988" y="4133850"/>
          <p14:tracePt t="82209" x="6875463" y="4133850"/>
          <p14:tracePt t="82233" x="6875463" y="4143375"/>
          <p14:tracePt t="82242" x="6867525" y="4143375"/>
          <p14:tracePt t="82362" x="6858000" y="4143375"/>
          <p14:tracePt t="82370" x="6848475" y="4143375"/>
          <p14:tracePt t="82474" x="6858000" y="4143375"/>
          <p14:tracePt t="82490" x="6867525" y="4143375"/>
          <p14:tracePt t="83361" x="6884988" y="4143375"/>
          <p14:tracePt t="83370" x="6919913" y="4125913"/>
          <p14:tracePt t="83377" x="6965950" y="4098925"/>
          <p14:tracePt t="83392" x="7037388" y="4071938"/>
          <p14:tracePt t="83409" x="7126288" y="4017963"/>
          <p14:tracePt t="83425" x="7143750" y="4010025"/>
          <p14:tracePt t="83441" x="7161213" y="4000500"/>
          <p14:tracePt t="83642" x="7170738" y="4000500"/>
          <p14:tracePt t="83650" x="7188200" y="4000500"/>
          <p14:tracePt t="83658" x="7215188" y="4010025"/>
          <p14:tracePt t="83675" x="7304088" y="4062413"/>
          <p14:tracePt t="83691" x="7323138" y="4081463"/>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316"/>
            <a:ext cx="12192000" cy="6986322"/>
          </a:xfrm>
          <a:prstGeom prst="rect">
            <a:avLst/>
          </a:prstGeom>
          <a:solidFill>
            <a:srgbClr val="060E1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12316"/>
            <a:ext cx="9980460" cy="6986322"/>
          </a:xfrm>
          <a:prstGeom prst="rect">
            <a:avLst/>
          </a:prstGeom>
        </p:spPr>
      </p:pic>
      <p:sp>
        <p:nvSpPr>
          <p:cNvPr id="7" name="Rectangle 6"/>
          <p:cNvSpPr/>
          <p:nvPr/>
        </p:nvSpPr>
        <p:spPr>
          <a:xfrm>
            <a:off x="445575" y="2550549"/>
            <a:ext cx="5189102" cy="1910020"/>
          </a:xfrm>
          <a:prstGeom prst="rect">
            <a:avLst/>
          </a:prstGeom>
          <a:no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7588" y="2670489"/>
            <a:ext cx="4758585" cy="1658223"/>
          </a:xfrm>
        </p:spPr>
        <p:txBody>
          <a:bodyPr>
            <a:noAutofit/>
          </a:bodyPr>
          <a:lstStyle/>
          <a:p>
            <a:pPr algn="l"/>
            <a:r>
              <a:rPr lang="en-US" sz="5000" dirty="0" smtClean="0">
                <a:latin typeface="Adobe Gothic Std B" panose="020B0800000000000000" pitchFamily="34" charset="-128"/>
                <a:ea typeface="Adobe Gothic Std B" panose="020B0800000000000000" pitchFamily="34" charset="-128"/>
              </a:rPr>
              <a:t>UNSUPERVISED </a:t>
            </a:r>
            <a:br>
              <a:rPr lang="en-US" sz="5000" dirty="0" smtClean="0">
                <a:latin typeface="Adobe Gothic Std B" panose="020B0800000000000000" pitchFamily="34" charset="-128"/>
                <a:ea typeface="Adobe Gothic Std B" panose="020B0800000000000000" pitchFamily="34" charset="-128"/>
              </a:rPr>
            </a:br>
            <a:r>
              <a:rPr lang="en-US" sz="5000" dirty="0" smtClean="0">
                <a:latin typeface="Adobe Gothic Std B" panose="020B0800000000000000" pitchFamily="34" charset="-128"/>
                <a:ea typeface="Adobe Gothic Std B" panose="020B0800000000000000" pitchFamily="34" charset="-128"/>
              </a:rPr>
              <a:t>LEARNING</a:t>
            </a:r>
            <a:endParaRPr lang="en-US" sz="5000" dirty="0">
              <a:latin typeface="Adobe Gothic Std B" panose="020B0800000000000000" pitchFamily="34" charset="-128"/>
              <a:ea typeface="Adobe Gothic Std B" panose="020B0800000000000000" pitchFamily="34" charset="-128"/>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3636110"/>
      </p:ext>
    </p:extLst>
  </p:cSld>
  <p:clrMapOvr>
    <a:masterClrMapping/>
  </p:clrMapOvr>
  <mc:AlternateContent xmlns:mc="http://schemas.openxmlformats.org/markup-compatibility/2006">
    <mc:Choice xmlns:p14="http://schemas.microsoft.com/office/powerpoint/2010/main" Requires="p14">
      <p:transition spd="slow" p14:dur="2000" advTm="19085"/>
    </mc:Choice>
    <mc:Fallback>
      <p:transition spd="slow" advTm="19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994E089-025A-4C69-B940-7F951870B5E4}"/>
              </a:ext>
            </a:extLst>
          </p:cNvPr>
          <p:cNvSpPr txBox="1"/>
          <p:nvPr/>
        </p:nvSpPr>
        <p:spPr>
          <a:xfrm>
            <a:off x="553047" y="1342382"/>
            <a:ext cx="10808885" cy="830997"/>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indent="914400" algn="just"/>
            <a:r>
              <a:rPr lang="en-US" sz="1800" b="1" dirty="0"/>
              <a:t>K-means</a:t>
            </a:r>
            <a:r>
              <a:rPr lang="en-US" sz="1800" dirty="0"/>
              <a:t> is a </a:t>
            </a:r>
            <a:r>
              <a:rPr lang="en-US" sz="1800" dirty="0">
                <a:solidFill>
                  <a:srgbClr val="00B050"/>
                </a:solidFill>
              </a:rPr>
              <a:t>centroid-based algorithm, or a distance-based algorithm</a:t>
            </a:r>
            <a:r>
              <a:rPr lang="en-US" sz="1800" dirty="0"/>
              <a:t>, where we calculate the distances to assign a point to a cluster. In K-Means, each cluster is associated with a centroid</a:t>
            </a:r>
            <a:r>
              <a:rPr lang="en-US" sz="1800" dirty="0" smtClean="0"/>
              <a:t>. With K-Means, </a:t>
            </a:r>
            <a:r>
              <a:rPr lang="en-US" sz="1800" dirty="0" smtClean="0">
                <a:solidFill>
                  <a:srgbClr val="00B050"/>
                </a:solidFill>
              </a:rPr>
              <a:t>we will grouped the data based on the nearest distance in with (x) centroid.</a:t>
            </a:r>
            <a:endParaRPr lang="en-US" sz="1800" i="0" dirty="0" smtClean="0">
              <a:solidFill>
                <a:srgbClr val="00B050"/>
              </a:solidFill>
              <a:latin typeface="Segoe UI" panose="020B0502040204020203" pitchFamily="34" charset="0"/>
            </a:endParaRPr>
          </a:p>
        </p:txBody>
      </p:sp>
      <p:grpSp>
        <p:nvGrpSpPr>
          <p:cNvPr id="3" name="Group 2"/>
          <p:cNvGrpSpPr/>
          <p:nvPr/>
        </p:nvGrpSpPr>
        <p:grpSpPr>
          <a:xfrm>
            <a:off x="449180" y="414980"/>
            <a:ext cx="2082999" cy="599364"/>
            <a:chOff x="4154905" y="414980"/>
            <a:chExt cx="2082999" cy="599364"/>
          </a:xfrm>
        </p:grpSpPr>
        <p:sp>
          <p:nvSpPr>
            <p:cNvPr id="14" name="Rectangle 13"/>
            <p:cNvSpPr/>
            <p:nvPr/>
          </p:nvSpPr>
          <p:spPr>
            <a:xfrm>
              <a:off x="4727554" y="483220"/>
              <a:ext cx="1510350"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K-Means</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2082999"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1</a:t>
                </a:r>
                <a:endParaRPr lang="en-US" sz="2000" dirty="0"/>
              </a:p>
            </p:txBody>
          </p:sp>
        </p:grpSp>
      </p:grpSp>
      <p:grpSp>
        <p:nvGrpSpPr>
          <p:cNvPr id="22" name="Group 21"/>
          <p:cNvGrpSpPr/>
          <p:nvPr/>
        </p:nvGrpSpPr>
        <p:grpSpPr>
          <a:xfrm>
            <a:off x="6095999" y="2731044"/>
            <a:ext cx="5595257" cy="2546349"/>
            <a:chOff x="5689602" y="2669378"/>
            <a:chExt cx="5069878" cy="2546349"/>
          </a:xfrm>
        </p:grpSpPr>
        <p:sp>
          <p:nvSpPr>
            <p:cNvPr id="23" name="Rectangle 22"/>
            <p:cNvSpPr/>
            <p:nvPr/>
          </p:nvSpPr>
          <p:spPr>
            <a:xfrm>
              <a:off x="5861891" y="2764503"/>
              <a:ext cx="4897589" cy="2108269"/>
            </a:xfrm>
            <a:prstGeom prst="rect">
              <a:avLst/>
            </a:prstGeom>
          </p:spPr>
          <p:txBody>
            <a:bodyPr wrap="square">
              <a:spAutoFit/>
            </a:bodyPr>
            <a:lstStyle/>
            <a:p>
              <a:r>
                <a:rPr lang="en-US" b="1" dirty="0" smtClean="0">
                  <a:solidFill>
                    <a:srgbClr val="00487E"/>
                  </a:solidFill>
                </a:rPr>
                <a:t>Advantages:</a:t>
              </a:r>
            </a:p>
            <a:p>
              <a:pPr marL="342900" indent="-342900">
                <a:buAutoNum type="arabicPeriod"/>
              </a:pPr>
              <a:r>
                <a:rPr lang="en-US" sz="1600" dirty="0" smtClean="0">
                  <a:solidFill>
                    <a:srgbClr val="00487E"/>
                  </a:solidFill>
                </a:rPr>
                <a:t>Easy to </a:t>
              </a:r>
              <a:r>
                <a:rPr lang="en-US" sz="1600" dirty="0">
                  <a:solidFill>
                    <a:srgbClr val="00487E"/>
                  </a:solidFill>
                </a:rPr>
                <a:t>understand and implement</a:t>
              </a:r>
              <a:endParaRPr lang="en-US" sz="1600" dirty="0" smtClean="0">
                <a:solidFill>
                  <a:srgbClr val="00487E"/>
                </a:solidFill>
              </a:endParaRPr>
            </a:p>
            <a:p>
              <a:pPr marL="342900" indent="-342900">
                <a:buAutoNum type="arabicPeriod"/>
              </a:pPr>
              <a:r>
                <a:rPr lang="en-US" sz="1600" dirty="0" smtClean="0">
                  <a:solidFill>
                    <a:srgbClr val="00487E"/>
                  </a:solidFill>
                </a:rPr>
                <a:t>If </a:t>
              </a:r>
              <a:r>
                <a:rPr lang="en-US" sz="1600" dirty="0">
                  <a:solidFill>
                    <a:srgbClr val="00487E"/>
                  </a:solidFill>
                </a:rPr>
                <a:t>we have large number of variables then, K-means would be faster than Hierarchical clustering.</a:t>
              </a:r>
              <a:endParaRPr lang="en-US" sz="1500" dirty="0" smtClean="0">
                <a:solidFill>
                  <a:srgbClr val="00487E"/>
                </a:solidFill>
              </a:endParaRPr>
            </a:p>
            <a:p>
              <a:endParaRPr lang="en-US" sz="1500" dirty="0">
                <a:solidFill>
                  <a:srgbClr val="00487E"/>
                </a:solidFill>
              </a:endParaRPr>
            </a:p>
            <a:p>
              <a:r>
                <a:rPr lang="en-US" b="1" dirty="0" smtClean="0">
                  <a:solidFill>
                    <a:srgbClr val="00487E"/>
                  </a:solidFill>
                </a:rPr>
                <a:t>Disadvantages:</a:t>
              </a:r>
            </a:p>
            <a:p>
              <a:pPr marL="342900" indent="-342900">
                <a:buAutoNum type="arabicPeriod"/>
              </a:pPr>
              <a:r>
                <a:rPr lang="en-US" sz="1600" dirty="0" smtClean="0">
                  <a:solidFill>
                    <a:srgbClr val="00487E"/>
                  </a:solidFill>
                </a:rPr>
                <a:t>It is </a:t>
              </a:r>
              <a:r>
                <a:rPr lang="en-US" sz="1600" dirty="0">
                  <a:solidFill>
                    <a:srgbClr val="00487E"/>
                  </a:solidFill>
                </a:rPr>
                <a:t>a bit difficult to predict the number of clusters</a:t>
              </a:r>
              <a:endParaRPr lang="en-US" sz="1600" dirty="0" smtClean="0">
                <a:solidFill>
                  <a:srgbClr val="00487E"/>
                </a:solidFill>
              </a:endParaRPr>
            </a:p>
            <a:p>
              <a:pPr marL="342900" indent="-342900">
                <a:buAutoNum type="arabicPeriod"/>
              </a:pPr>
              <a:r>
                <a:rPr lang="en-US" sz="1600" dirty="0" smtClean="0">
                  <a:solidFill>
                    <a:srgbClr val="00487E"/>
                  </a:solidFill>
                </a:rPr>
                <a:t>Order </a:t>
              </a:r>
              <a:r>
                <a:rPr lang="en-US" sz="1600" dirty="0">
                  <a:solidFill>
                    <a:srgbClr val="00487E"/>
                  </a:solidFill>
                </a:rPr>
                <a:t>of data will have strong impact on the final output.</a:t>
              </a:r>
              <a:endParaRPr lang="en-US" sz="1500" dirty="0" smtClean="0">
                <a:solidFill>
                  <a:srgbClr val="00487E"/>
                </a:solidFill>
              </a:endParaRPr>
            </a:p>
          </p:txBody>
        </p:sp>
        <p:sp>
          <p:nvSpPr>
            <p:cNvPr id="28" name="Rectangle 27"/>
            <p:cNvSpPr/>
            <p:nvPr/>
          </p:nvSpPr>
          <p:spPr>
            <a:xfrm>
              <a:off x="5689602" y="2669378"/>
              <a:ext cx="5069878" cy="2546349"/>
            </a:xfrm>
            <a:prstGeom prst="rect">
              <a:avLst/>
            </a:prstGeom>
            <a:noFill/>
            <a:ln w="28575">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p:cNvSpPr/>
          <p:nvPr/>
        </p:nvSpPr>
        <p:spPr>
          <a:xfrm>
            <a:off x="449180" y="5668484"/>
            <a:ext cx="3432671" cy="1200329"/>
          </a:xfrm>
          <a:prstGeom prst="rect">
            <a:avLst/>
          </a:prstGeom>
        </p:spPr>
        <p:txBody>
          <a:bodyPr wrap="none">
            <a:spAutoFit/>
          </a:bodyPr>
          <a:lstStyle/>
          <a:p>
            <a:r>
              <a:rPr lang="en-US" b="1" dirty="0">
                <a:solidFill>
                  <a:srgbClr val="00487E"/>
                </a:solidFill>
              </a:rPr>
              <a:t>implementation</a:t>
            </a:r>
            <a:r>
              <a:rPr lang="en-US" b="1" dirty="0" smtClean="0">
                <a:solidFill>
                  <a:srgbClr val="00487E"/>
                </a:solidFill>
              </a:rPr>
              <a:t> Example:</a:t>
            </a:r>
          </a:p>
          <a:p>
            <a:pPr marL="342900" indent="-342900">
              <a:buAutoNum type="arabicPeriod"/>
            </a:pPr>
            <a:r>
              <a:rPr lang="en-US" dirty="0" smtClean="0">
                <a:solidFill>
                  <a:srgbClr val="00487E"/>
                </a:solidFill>
              </a:rPr>
              <a:t>Customer Segmentation</a:t>
            </a:r>
          </a:p>
          <a:p>
            <a:pPr marL="342900" indent="-342900">
              <a:buAutoNum type="arabicPeriod"/>
            </a:pPr>
            <a:r>
              <a:rPr lang="en-US" dirty="0" smtClean="0">
                <a:solidFill>
                  <a:srgbClr val="00487E"/>
                </a:solidFill>
              </a:rPr>
              <a:t>Document Clustering</a:t>
            </a:r>
          </a:p>
          <a:p>
            <a:pPr marL="342900" indent="-342900">
              <a:buAutoNum type="arabicPeriod"/>
            </a:pPr>
            <a:r>
              <a:rPr lang="en-US" dirty="0" smtClean="0">
                <a:solidFill>
                  <a:srgbClr val="00487E"/>
                </a:solidFill>
              </a:rPr>
              <a:t>Recommendation Engineering</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367" y="2314972"/>
            <a:ext cx="3315483" cy="3221796"/>
          </a:xfrm>
          <a:prstGeom prst="rect">
            <a:avLst/>
          </a:prstGeom>
        </p:spPr>
      </p:pic>
      <p:sp>
        <p:nvSpPr>
          <p:cNvPr id="20" name="Rectangle 19"/>
          <p:cNvSpPr/>
          <p:nvPr/>
        </p:nvSpPr>
        <p:spPr>
          <a:xfrm>
            <a:off x="10127389" y="453017"/>
            <a:ext cx="1289135"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Clustering</a:t>
            </a:r>
            <a:endParaRPr lang="en-US" dirty="0"/>
          </a:p>
        </p:txBody>
      </p:sp>
      <p:pic>
        <p:nvPicPr>
          <p:cNvPr id="31" name="Audio 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74203869"/>
      </p:ext>
    </p:extLst>
  </p:cSld>
  <p:clrMapOvr>
    <a:masterClrMapping/>
  </p:clrMapOvr>
  <mc:AlternateContent xmlns:mc="http://schemas.openxmlformats.org/markup-compatibility/2006">
    <mc:Choice xmlns:p14="http://schemas.microsoft.com/office/powerpoint/2010/main" Requires="p14">
      <p:transition spd="slow" p14:dur="2000" advTm="155356"/>
    </mc:Choice>
    <mc:Fallback>
      <p:transition spd="slow" advTm="155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extLst>
    <p:ext uri="{3A86A75C-4F4B-4683-9AE1-C65F6400EC91}">
      <p14:laserTraceLst xmlns:p14="http://schemas.microsoft.com/office/powerpoint/2010/main">
        <p14:tracePtLst>
          <p14:tracePt t="2470" x="473075" y="5054600"/>
          <p14:tracePt t="2537" x="482600" y="5045075"/>
          <p14:tracePt t="2549" x="500063" y="5037138"/>
          <p14:tracePt t="2564" x="536575" y="5000625"/>
          <p14:tracePt t="2585" x="598488" y="4938713"/>
          <p14:tracePt t="2619" x="598488" y="4929188"/>
          <p14:tracePt t="2728" x="615950" y="4919663"/>
          <p14:tracePt t="2738" x="625475" y="4911725"/>
          <p14:tracePt t="2752" x="741363" y="4911725"/>
          <p14:tracePt t="2769" x="938213" y="4902200"/>
          <p14:tracePt t="2785" x="1108075" y="4875213"/>
          <p14:tracePt t="2802" x="1276350" y="4795838"/>
          <p14:tracePt t="2819" x="1482725" y="4633913"/>
          <p14:tracePt t="2836" x="1857375" y="4276725"/>
          <p14:tracePt t="2852" x="2366963" y="3902075"/>
          <p14:tracePt t="2876" x="3160713" y="3419475"/>
          <p14:tracePt t="2899" x="3956050" y="3009900"/>
          <p14:tracePt t="2940" x="4652963" y="2517775"/>
          <p14:tracePt t="2964" x="4679950" y="2455863"/>
          <p14:tracePt t="2979" x="4679950" y="2347913"/>
          <p14:tracePt t="2986" x="4652963" y="2259013"/>
          <p14:tracePt t="3001" x="4527550" y="2044700"/>
          <p14:tracePt t="3018" x="4348163" y="1795463"/>
          <p14:tracePt t="3039" x="4098925" y="1428750"/>
          <p14:tracePt t="3061" x="3973513" y="1285875"/>
          <p14:tracePt t="3070" x="3884613" y="1160463"/>
          <p14:tracePt t="3084" x="3840163" y="1116013"/>
          <p14:tracePt t="3101" x="3741738" y="1027113"/>
          <p14:tracePt t="3118" x="3633788" y="928688"/>
          <p14:tracePt t="3134" x="3571875" y="866775"/>
          <p14:tracePt t="3151" x="3465513" y="776288"/>
          <p14:tracePt t="3168" x="3295650" y="679450"/>
          <p14:tracePt t="3184" x="3071813" y="571500"/>
          <p14:tracePt t="3201" x="2732088" y="482600"/>
          <p14:tracePt t="3218" x="2347913" y="393700"/>
          <p14:tracePt t="3234" x="2108200" y="330200"/>
          <p14:tracePt t="3251" x="2017713" y="295275"/>
          <p14:tracePt t="3268" x="2000250" y="285750"/>
          <p14:tracePt t="3680" x="2000250" y="312738"/>
          <p14:tracePt t="3702" x="2000250" y="393700"/>
          <p14:tracePt t="3719" x="2000250" y="428625"/>
          <p14:tracePt t="3735" x="2000250" y="446088"/>
          <p14:tracePt t="4224" x="2009775" y="446088"/>
          <p14:tracePt t="4251" x="2017713" y="465138"/>
          <p14:tracePt t="4285" x="2027238" y="465138"/>
          <p14:tracePt t="4318" x="2036763" y="482600"/>
          <p14:tracePt t="4608" x="2044700" y="482600"/>
          <p14:tracePt t="4617" x="2054225" y="490538"/>
          <p14:tracePt t="4634" x="2108200" y="517525"/>
          <p14:tracePt t="4651" x="2170113" y="554038"/>
          <p14:tracePt t="4668" x="2259013" y="588963"/>
          <p14:tracePt t="4684" x="2339975" y="642938"/>
          <p14:tracePt t="4701" x="2465388" y="714375"/>
          <p14:tracePt t="4718" x="2670175" y="803275"/>
          <p14:tracePt t="4734" x="2803525" y="866775"/>
          <p14:tracePt t="4751" x="2919413" y="919163"/>
          <p14:tracePt t="4768" x="3081338" y="1000125"/>
          <p14:tracePt t="4784" x="3268663" y="1089025"/>
          <p14:tracePt t="4801" x="3473450" y="1196975"/>
          <p14:tracePt t="4818" x="3705225" y="1322388"/>
          <p14:tracePt t="4834" x="3938588" y="1455738"/>
          <p14:tracePt t="4851" x="4133850" y="1571625"/>
          <p14:tracePt t="4868" x="4303713" y="1670050"/>
          <p14:tracePt t="4884" x="4473575" y="1758950"/>
          <p14:tracePt t="4901" x="4616450" y="1830388"/>
          <p14:tracePt t="4918" x="4741863" y="1901825"/>
          <p14:tracePt t="4934" x="4751388" y="1911350"/>
          <p14:tracePt t="4976" x="4759325" y="1911350"/>
          <p14:tracePt t="4984" x="4768850" y="1911350"/>
          <p14:tracePt t="5038" x="4776788" y="1911350"/>
          <p14:tracePt t="5057" x="4786313" y="1911350"/>
          <p14:tracePt t="5084" x="4803775" y="1901825"/>
          <p14:tracePt t="5101" x="4830763" y="1857375"/>
          <p14:tracePt t="5118" x="4840288" y="1795463"/>
          <p14:tracePt t="5134" x="4840288" y="1741488"/>
          <p14:tracePt t="5151" x="4813300" y="1679575"/>
          <p14:tracePt t="5167" x="4714875" y="1598613"/>
          <p14:tracePt t="5184" x="4572000" y="1517650"/>
          <p14:tracePt t="5201" x="4438650" y="1455738"/>
          <p14:tracePt t="5218" x="4340225" y="1411288"/>
          <p14:tracePt t="5234" x="4276725" y="1374775"/>
          <p14:tracePt t="5251" x="4187825" y="1357313"/>
          <p14:tracePt t="5268" x="4081463" y="1357313"/>
          <p14:tracePt t="5284" x="3919538" y="1357313"/>
          <p14:tracePt t="5301" x="3732213" y="1393825"/>
          <p14:tracePt t="5318" x="3562350" y="1455738"/>
          <p14:tracePt t="5334" x="3517900" y="1490663"/>
          <p14:tracePt t="5351" x="3465513" y="1536700"/>
          <p14:tracePt t="5367" x="3429000" y="1562100"/>
          <p14:tracePt t="5384" x="3419475" y="1581150"/>
          <p14:tracePt t="5401" x="3419475" y="1598613"/>
          <p14:tracePt t="5418" x="3419475" y="1633538"/>
          <p14:tracePt t="5434" x="3465513" y="1679575"/>
          <p14:tracePt t="5451" x="3589338" y="1731963"/>
          <p14:tracePt t="5467" x="3786188" y="1795463"/>
          <p14:tracePt t="5484" x="4044950" y="1857375"/>
          <p14:tracePt t="5501" x="4313238" y="1893888"/>
          <p14:tracePt t="5518" x="4598988" y="1901825"/>
          <p14:tracePt t="5534" x="4660900" y="1901825"/>
          <p14:tracePt t="5551" x="4697413" y="1884363"/>
          <p14:tracePt t="5567" x="4714875" y="1874838"/>
          <p14:tracePt t="5584" x="4724400" y="1857375"/>
          <p14:tracePt t="5601" x="4724400" y="1847850"/>
          <p14:tracePt t="5618" x="4724400" y="1812925"/>
          <p14:tracePt t="5634" x="4724400" y="1776413"/>
          <p14:tracePt t="5651" x="4724400" y="1741488"/>
          <p14:tracePt t="5668" x="4724400" y="1687513"/>
          <p14:tracePt t="5684" x="4697413" y="1608138"/>
          <p14:tracePt t="5701" x="4643438" y="1554163"/>
          <p14:tracePt t="5718" x="4608513" y="1500188"/>
          <p14:tracePt t="5734" x="4598988" y="1482725"/>
          <p14:tracePt t="5751" x="4572000" y="1473200"/>
          <p14:tracePt t="5768" x="4545013" y="1465263"/>
          <p14:tracePt t="5784" x="4510088" y="1455738"/>
          <p14:tracePt t="5801" x="4483100" y="1446213"/>
          <p14:tracePt t="5834" x="4473575" y="1446213"/>
          <p14:tracePt t="5881" x="4465638" y="1446213"/>
          <p14:tracePt t="5887" x="4456113" y="1446213"/>
          <p14:tracePt t="5901" x="4438650" y="1446213"/>
          <p14:tracePt t="5918" x="4367213" y="1446213"/>
          <p14:tracePt t="5934" x="4348163" y="1446213"/>
          <p14:tracePt t="5951" x="4340225" y="1446213"/>
          <p14:tracePt t="6425" x="4330700" y="1438275"/>
          <p14:tracePt t="6437" x="4322763" y="1428750"/>
          <p14:tracePt t="6451" x="4313238" y="1411288"/>
          <p14:tracePt t="6752" x="4330700" y="1401763"/>
          <p14:tracePt t="6767" x="4375150" y="1401763"/>
          <p14:tracePt t="6785" x="4394200" y="1401763"/>
          <p14:tracePt t="6801" x="4402138" y="1401763"/>
          <p14:tracePt t="6872" x="4419600" y="1411288"/>
          <p14:tracePt t="6884" x="4438650" y="1419225"/>
          <p14:tracePt t="6901" x="4473575" y="1455738"/>
          <p14:tracePt t="6918" x="4616450" y="1562100"/>
          <p14:tracePt t="6934" x="4776788" y="1660525"/>
          <p14:tracePt t="6951" x="5018088" y="1758950"/>
          <p14:tracePt t="6967" x="5322888" y="1884363"/>
          <p14:tracePt t="6984" x="5608638" y="1938338"/>
          <p14:tracePt t="7001" x="5830888" y="1965325"/>
          <p14:tracePt t="7018" x="6027738" y="1973263"/>
          <p14:tracePt t="7038" x="6330950" y="1973263"/>
          <p14:tracePt t="7056" x="6510338" y="1973263"/>
          <p14:tracePt t="7067" x="6581775" y="1973263"/>
          <p14:tracePt t="7084" x="6653213" y="1973263"/>
          <p14:tracePt t="7101" x="6680200" y="1973263"/>
          <p14:tracePt t="7152" x="6688138" y="1973263"/>
          <p14:tracePt t="7168" x="6697663" y="1965325"/>
          <p14:tracePt t="7184" x="6715125" y="1955800"/>
          <p14:tracePt t="7201" x="6715125" y="1946275"/>
          <p14:tracePt t="7265" x="6724650" y="1938338"/>
          <p14:tracePt t="7284" x="6732588" y="1919288"/>
          <p14:tracePt t="7301" x="6742113" y="1893888"/>
          <p14:tracePt t="7318" x="6751638" y="1830388"/>
          <p14:tracePt t="7334" x="6759575" y="1776413"/>
          <p14:tracePt t="7351" x="6759575" y="1741488"/>
          <p14:tracePt t="7367" x="6769100" y="1724025"/>
          <p14:tracePt t="7800" x="6777038" y="1724025"/>
          <p14:tracePt t="7806" x="6804025" y="1704975"/>
          <p14:tracePt t="7817" x="6875463" y="1679575"/>
          <p14:tracePt t="7834" x="7072313" y="1608138"/>
          <p14:tracePt t="7852" x="7224713" y="1562100"/>
          <p14:tracePt t="7868" x="7313613" y="1509713"/>
          <p14:tracePt t="7884" x="7367588" y="1482725"/>
          <p14:tracePt t="7918" x="7385050" y="1482725"/>
          <p14:tracePt t="7967" x="7385050" y="1465263"/>
          <p14:tracePt t="7984" x="7385050" y="1419225"/>
          <p14:tracePt t="8001" x="7375525" y="1374775"/>
          <p14:tracePt t="8017" x="7331075" y="1339850"/>
          <p14:tracePt t="8038" x="7242175" y="1303338"/>
          <p14:tracePt t="8057" x="7143750" y="1285875"/>
          <p14:tracePt t="8067" x="7081838" y="1276350"/>
          <p14:tracePt t="8084" x="6965950" y="1276350"/>
          <p14:tracePt t="8101" x="6858000" y="1276350"/>
          <p14:tracePt t="8118" x="6777038" y="1303338"/>
          <p14:tracePt t="8134" x="6697663" y="1357313"/>
          <p14:tracePt t="8151" x="6608763" y="1419225"/>
          <p14:tracePt t="8167" x="6554788" y="1473200"/>
          <p14:tracePt t="8184" x="6545263" y="1536700"/>
          <p14:tracePt t="8201" x="6545263" y="1625600"/>
          <p14:tracePt t="8217" x="6616700" y="1714500"/>
          <p14:tracePt t="8234" x="6724650" y="1776413"/>
          <p14:tracePt t="8251" x="6848475" y="1795463"/>
          <p14:tracePt t="8267" x="6983413" y="1776413"/>
          <p14:tracePt t="8284" x="7099300" y="1704975"/>
          <p14:tracePt t="8301" x="7170738" y="1643063"/>
          <p14:tracePt t="8318" x="7215188" y="1616075"/>
          <p14:tracePt t="9856" x="7205663" y="1616075"/>
          <p14:tracePt t="9869" x="7134225" y="1616075"/>
          <p14:tracePt t="9885" x="6732588" y="1571625"/>
          <p14:tracePt t="9901" x="6259513" y="1473200"/>
          <p14:tracePt t="9918" x="5518150" y="1303338"/>
          <p14:tracePt t="9951" x="4419600" y="1036638"/>
          <p14:tracePt t="9984" x="3375025" y="822325"/>
          <p14:tracePt t="10001" x="3170238" y="803275"/>
          <p14:tracePt t="10017" x="3071813" y="795338"/>
          <p14:tracePt t="10037" x="3027363" y="795338"/>
          <p14:tracePt t="10054" x="2990850" y="812800"/>
          <p14:tracePt t="10067" x="2982913" y="822325"/>
          <p14:tracePt t="10084" x="2965450" y="822325"/>
          <p14:tracePt t="10101" x="2965450" y="830263"/>
          <p14:tracePt t="10118" x="2946400" y="830263"/>
          <p14:tracePt t="10134" x="2919413" y="839788"/>
          <p14:tracePt t="10151" x="2901950" y="857250"/>
          <p14:tracePt t="10167" x="2884488" y="857250"/>
          <p14:tracePt t="10184" x="2867025" y="866775"/>
          <p14:tracePt t="10201" x="2840038" y="866775"/>
          <p14:tracePt t="10217" x="2795588" y="866775"/>
          <p14:tracePt t="10234" x="2714625" y="866775"/>
          <p14:tracePt t="10251" x="2608263" y="866775"/>
          <p14:tracePt t="10267" x="2482850" y="866775"/>
          <p14:tracePt t="10284" x="2374900" y="866775"/>
          <p14:tracePt t="10301" x="2303463" y="857250"/>
          <p14:tracePt t="10318" x="2251075" y="847725"/>
          <p14:tracePt t="10334" x="2241550" y="847725"/>
          <p14:tracePt t="12599" x="2251075" y="839788"/>
          <p14:tracePt t="12617" x="2303463" y="812800"/>
          <p14:tracePt t="12634" x="2357438" y="776288"/>
          <p14:tracePt t="12651" x="2490788" y="776288"/>
          <p14:tracePt t="12667" x="2697163" y="795338"/>
          <p14:tracePt t="12684" x="2928938" y="866775"/>
          <p14:tracePt t="12687" x="3036888" y="893763"/>
          <p14:tracePt t="12718" x="3670300" y="1160463"/>
          <p14:tracePt t="12751" x="4276725" y="1419225"/>
          <p14:tracePt t="12767" x="4438650" y="1509713"/>
          <p14:tracePt t="12784" x="4537075" y="1544638"/>
          <p14:tracePt t="12800" x="4589463" y="1562100"/>
          <p14:tracePt t="12817" x="4625975" y="1581150"/>
          <p14:tracePt t="12834" x="4724400" y="1625600"/>
          <p14:tracePt t="12851" x="4830763" y="1670050"/>
          <p14:tracePt t="12867" x="4956175" y="1731963"/>
          <p14:tracePt t="12884" x="5054600" y="1768475"/>
          <p14:tracePt t="12901" x="5153025" y="1812925"/>
          <p14:tracePt t="12917" x="5187950" y="1822450"/>
          <p14:tracePt t="12934" x="5214938" y="1830388"/>
          <p14:tracePt t="12951" x="5224463" y="1830388"/>
          <p14:tracePt t="12967" x="5259388" y="1830388"/>
          <p14:tracePt t="12984" x="5303838" y="1830388"/>
          <p14:tracePt t="13000" x="5348288" y="1830388"/>
          <p14:tracePt t="13017" x="5402263" y="1830388"/>
          <p14:tracePt t="13038" x="5465763" y="1830388"/>
          <p14:tracePt t="13061" x="5510213" y="1830388"/>
          <p14:tracePt t="13069" x="5527675" y="1830388"/>
          <p14:tracePt t="13084" x="5537200" y="1830388"/>
          <p14:tracePt t="13912" x="5545138" y="1830388"/>
          <p14:tracePt t="13934" x="5616575" y="1803400"/>
          <p14:tracePt t="13950" x="5688013" y="1751013"/>
          <p14:tracePt t="13967" x="5795963" y="1687513"/>
          <p14:tracePt t="13984" x="5875338" y="1652588"/>
          <p14:tracePt t="14001" x="5894388" y="1643063"/>
          <p14:tracePt t="14034" x="5894388" y="1625600"/>
          <p14:tracePt t="14070" x="5894388" y="1598613"/>
          <p14:tracePt t="14088" x="5894388" y="1562100"/>
          <p14:tracePt t="14100" x="5857875" y="1544638"/>
          <p14:tracePt t="14117" x="5786438" y="1482725"/>
          <p14:tracePt t="14134" x="5626100" y="1393825"/>
          <p14:tracePt t="14151" x="5527675" y="1339850"/>
          <p14:tracePt t="14167" x="5419725" y="1285875"/>
          <p14:tracePt t="14184" x="5313363" y="1258888"/>
          <p14:tracePt t="14200" x="5259388" y="1250950"/>
          <p14:tracePt t="14218" x="5214938" y="1250950"/>
          <p14:tracePt t="14234" x="5197475" y="1250950"/>
          <p14:tracePt t="14250" x="5187950" y="1250950"/>
          <p14:tracePt t="14284" x="5180013" y="1250950"/>
          <p14:tracePt t="14300" x="5170488" y="1285875"/>
          <p14:tracePt t="14318" x="5153025" y="1347788"/>
          <p14:tracePt t="14334" x="5153025" y="1401763"/>
          <p14:tracePt t="14351" x="5153025" y="1428750"/>
          <p14:tracePt t="14367" x="5180013" y="1455738"/>
          <p14:tracePt t="14384" x="5205413" y="1473200"/>
          <p14:tracePt t="14400" x="5224463" y="1473200"/>
          <p14:tracePt t="14417" x="5232400" y="1473200"/>
          <p14:tracePt t="15344" x="5241925" y="1473200"/>
          <p14:tracePt t="15367" x="5411788" y="1446213"/>
          <p14:tracePt t="15384" x="5643563" y="1428750"/>
          <p14:tracePt t="15401" x="5857875" y="1428750"/>
          <p14:tracePt t="15417" x="6010275" y="1428750"/>
          <p14:tracePt t="15450" x="6161088" y="1411288"/>
          <p14:tracePt t="15483" x="6251575" y="1384300"/>
          <p14:tracePt t="15501" x="6296025" y="1347788"/>
          <p14:tracePt t="15517" x="6340475" y="1303338"/>
          <p14:tracePt t="15534" x="6384925" y="1276350"/>
          <p14:tracePt t="16183" x="6394450" y="1276350"/>
          <p14:tracePt t="16201" x="6411913" y="1276350"/>
          <p14:tracePt t="16218" x="6429375" y="1276350"/>
          <p14:tracePt t="16234" x="6438900" y="1268413"/>
          <p14:tracePt t="16376" x="6429375" y="1258888"/>
          <p14:tracePt t="16386" x="6348413" y="1250950"/>
          <p14:tracePt t="16400" x="6161088" y="1214438"/>
          <p14:tracePt t="16417" x="6099175" y="1214438"/>
          <p14:tracePt t="16433" x="6126163" y="1196975"/>
          <p14:tracePt t="16450" x="6188075" y="1187450"/>
          <p14:tracePt t="16467" x="6259513" y="1187450"/>
          <p14:tracePt t="16484" x="6323013" y="1223963"/>
          <p14:tracePt t="16501" x="6429375" y="1295400"/>
          <p14:tracePt t="16517" x="6751638" y="1446213"/>
          <p14:tracePt t="16534" x="7786688" y="1847850"/>
          <p14:tracePt t="16550" x="8616950" y="2116138"/>
          <p14:tracePt t="16567" x="9340850" y="2347913"/>
          <p14:tracePt t="16584" x="9848850" y="2465388"/>
          <p14:tracePt t="16600" x="10117138" y="2517775"/>
          <p14:tracePt t="16617" x="10206038" y="2544763"/>
          <p14:tracePt t="16634" x="10252075" y="2544763"/>
          <p14:tracePt t="16650" x="10323513" y="2554288"/>
          <p14:tracePt t="16667" x="10375900" y="2562225"/>
          <p14:tracePt t="16684" x="10385425" y="2562225"/>
          <p14:tracePt t="16737" x="10394950" y="2562225"/>
          <p14:tracePt t="16750" x="10420350" y="2562225"/>
          <p14:tracePt t="16767" x="10439400" y="2536825"/>
          <p14:tracePt t="16784" x="10447338" y="2482850"/>
          <p14:tracePt t="16800" x="10447338" y="2419350"/>
          <p14:tracePt t="16817" x="10394950" y="2357438"/>
          <p14:tracePt t="16834" x="10331450" y="2322513"/>
          <p14:tracePt t="16850" x="10313988" y="2312988"/>
          <p14:tracePt t="16867" x="10304463" y="2312988"/>
          <p14:tracePt t="16884" x="10287000" y="2312988"/>
          <p14:tracePt t="16900" x="10215563" y="2286000"/>
          <p14:tracePt t="16917" x="10126663" y="2251075"/>
          <p14:tracePt t="16934" x="9983788" y="2197100"/>
          <p14:tracePt t="16951" x="9956800" y="2179638"/>
          <p14:tracePt t="16967" x="9947275" y="2179638"/>
          <p14:tracePt t="17209" x="9947275" y="2170113"/>
          <p14:tracePt t="17215" x="9956800" y="2160588"/>
          <p14:tracePt t="17233" x="9991725" y="2152650"/>
          <p14:tracePt t="17250" x="10001250" y="2143125"/>
          <p14:tracePt t="17267" x="10028238" y="2133600"/>
          <p14:tracePt t="17283" x="10099675" y="2116138"/>
          <p14:tracePt t="17300" x="10188575" y="2098675"/>
          <p14:tracePt t="17317" x="10225088" y="2089150"/>
          <p14:tracePt t="17334" x="10252075" y="2081213"/>
          <p14:tracePt t="17350" x="10269538" y="2081213"/>
          <p14:tracePt t="17367" x="10367963" y="2081213"/>
          <p14:tracePt t="17383" x="10545763" y="2098675"/>
          <p14:tracePt t="17400" x="10742613" y="2116138"/>
          <p14:tracePt t="17417" x="10848975" y="2125663"/>
          <p14:tracePt t="17433" x="10875963" y="2125663"/>
          <p14:tracePt t="17721" x="10875963" y="2133600"/>
          <p14:tracePt t="17736" x="10841038" y="2143125"/>
          <p14:tracePt t="17750" x="10617200" y="2205038"/>
          <p14:tracePt t="17767" x="10117138" y="2259013"/>
          <p14:tracePt t="17783" x="9402763" y="2303463"/>
          <p14:tracePt t="17800" x="8599488" y="2303463"/>
          <p14:tracePt t="17817" x="7777163" y="2303463"/>
          <p14:tracePt t="17834" x="6911975" y="2303463"/>
          <p14:tracePt t="17850" x="5946775" y="2241550"/>
          <p14:tracePt t="17867" x="5037138" y="2143125"/>
          <p14:tracePt t="17884" x="4303713" y="2027238"/>
          <p14:tracePt t="17900" x="3732213" y="1965325"/>
          <p14:tracePt t="17917" x="3295650" y="1919288"/>
          <p14:tracePt t="17934" x="3017838" y="1901825"/>
          <p14:tracePt t="17950" x="3000375" y="1901825"/>
          <p14:tracePt t="17967" x="2982913" y="1901825"/>
          <p14:tracePt t="17983" x="2973388" y="1901825"/>
          <p14:tracePt t="18000" x="2965450" y="1911350"/>
          <p14:tracePt t="18017" x="2955925" y="1911350"/>
          <p14:tracePt t="18038" x="2928938" y="1919288"/>
          <p14:tracePt t="18058" x="2884488" y="1928813"/>
          <p14:tracePt t="18067" x="2847975" y="1928813"/>
          <p14:tracePt t="18083" x="2714625" y="1928813"/>
          <p14:tracePt t="18100" x="2536825" y="1928813"/>
          <p14:tracePt t="18117" x="2330450" y="1928813"/>
          <p14:tracePt t="18134" x="2044700" y="1938338"/>
          <p14:tracePt t="18150" x="1893888" y="2027238"/>
          <p14:tracePt t="18167" x="1741488" y="2098675"/>
          <p14:tracePt t="18183" x="1625600" y="2160588"/>
          <p14:tracePt t="18201" x="1581150" y="2187575"/>
          <p14:tracePt t="18344" x="1571625" y="2187575"/>
          <p14:tracePt t="18358" x="1562100" y="2197100"/>
          <p14:tracePt t="18373" x="1554163" y="2205038"/>
          <p14:tracePt t="18388" x="1544638" y="2205038"/>
          <p14:tracePt t="18616" x="1562100" y="2205038"/>
          <p14:tracePt t="18628" x="1589088" y="2205038"/>
          <p14:tracePt t="18644" x="1625600" y="2205038"/>
          <p14:tracePt t="18657" x="1697038" y="2205038"/>
          <p14:tracePt t="18671" x="1803400" y="2205038"/>
          <p14:tracePt t="18684" x="1857375" y="2205038"/>
          <p14:tracePt t="18702" x="2062163" y="2205038"/>
          <p14:tracePt t="18720" x="2179638" y="2205038"/>
          <p14:tracePt t="18734" x="2224088" y="2205038"/>
          <p14:tracePt t="18751" x="2241550" y="2205038"/>
          <p14:tracePt t="18936" x="2251075" y="2205038"/>
          <p14:tracePt t="18949" x="2268538" y="2205038"/>
          <p14:tracePt t="18968" x="2589213" y="2232025"/>
          <p14:tracePt t="18985" x="2982913" y="2295525"/>
          <p14:tracePt t="19001" x="3187700" y="2312988"/>
          <p14:tracePt t="19018" x="3241675" y="2322513"/>
          <p14:tracePt t="19037" x="3259138" y="2322513"/>
          <p14:tracePt t="19152" x="3276600" y="2322513"/>
          <p14:tracePt t="19166" x="3357563" y="2347913"/>
          <p14:tracePt t="19185" x="3465513" y="2374900"/>
          <p14:tracePt t="19201" x="3527425" y="2374900"/>
          <p14:tracePt t="19221" x="3544888" y="2384425"/>
          <p14:tracePt t="19400" x="3544888" y="2374900"/>
          <p14:tracePt t="19428" x="3509963" y="2357438"/>
          <p14:tracePt t="19444" x="3419475" y="2312988"/>
          <p14:tracePt t="19458" x="3330575" y="2268538"/>
          <p14:tracePt t="19473" x="3251200" y="2241550"/>
          <p14:tracePt t="19487" x="3179763" y="2205038"/>
          <p14:tracePt t="19502" x="3098800" y="2170113"/>
          <p14:tracePt t="19519" x="3027363" y="2152650"/>
          <p14:tracePt t="19538" x="2973388" y="2133600"/>
          <p14:tracePt t="19555" x="2946400" y="2133600"/>
          <p14:tracePt t="19572" x="2938463" y="2133600"/>
          <p14:tracePt t="19649" x="2955925" y="2133600"/>
          <p14:tracePt t="19655" x="2990850" y="2133600"/>
          <p14:tracePt t="19667" x="3054350" y="2133600"/>
          <p14:tracePt t="19683" x="3224213" y="2197100"/>
          <p14:tracePt t="19702" x="3544888" y="2251075"/>
          <p14:tracePt t="19725" x="3697288" y="2268538"/>
          <p14:tracePt t="19741" x="3732213" y="2276475"/>
          <p14:tracePt t="19756" x="3741738" y="2276475"/>
          <p14:tracePt t="19920" x="3741738" y="2268538"/>
          <p14:tracePt t="19951" x="3732213" y="2268538"/>
          <p14:tracePt t="20008" x="3741738" y="2268538"/>
          <p14:tracePt t="20022" x="3813175" y="2268538"/>
          <p14:tracePt t="20059" x="4054475" y="2322513"/>
          <p14:tracePt t="20089" x="4537075" y="2401888"/>
          <p14:tracePt t="20106" x="4830763" y="2428875"/>
          <p14:tracePt t="20117" x="4946650" y="2446338"/>
          <p14:tracePt t="20134" x="5197475" y="2473325"/>
          <p14:tracePt t="20151" x="5276850" y="2473325"/>
          <p14:tracePt t="20167" x="5295900" y="2473325"/>
          <p14:tracePt t="20183" x="5303838" y="2473325"/>
          <p14:tracePt t="20200" x="5313363" y="2473325"/>
          <p14:tracePt t="20217" x="5357813" y="2455863"/>
          <p14:tracePt t="20234" x="5375275" y="2428875"/>
          <p14:tracePt t="20250" x="5394325" y="2384425"/>
          <p14:tracePt t="20267" x="5419725" y="2347913"/>
          <p14:tracePt t="20284" x="5429250" y="2286000"/>
          <p14:tracePt t="20300" x="5429250" y="2214563"/>
          <p14:tracePt t="20317" x="5402263" y="2125663"/>
          <p14:tracePt t="20334" x="5241925" y="1965325"/>
          <p14:tracePt t="20350" x="5099050" y="1866900"/>
          <p14:tracePt t="20367" x="4929188" y="1776413"/>
          <p14:tracePt t="20383" x="4795838" y="1724025"/>
          <p14:tracePt t="20400" x="4705350" y="1687513"/>
          <p14:tracePt t="20417" x="4616450" y="1687513"/>
          <p14:tracePt t="20434" x="4518025" y="1687513"/>
          <p14:tracePt t="20450" x="4384675" y="1731963"/>
          <p14:tracePt t="20467" x="4286250" y="1812925"/>
          <p14:tracePt t="20484" x="4214813" y="1874838"/>
          <p14:tracePt t="20500" x="4197350" y="1901825"/>
          <p14:tracePt t="20517" x="4197350" y="1946275"/>
          <p14:tracePt t="20534" x="4197350" y="1973263"/>
          <p14:tracePt t="20550" x="4251325" y="2017713"/>
          <p14:tracePt t="20567" x="4375150" y="2062163"/>
          <p14:tracePt t="20583" x="4510088" y="2098675"/>
          <p14:tracePt t="20600" x="4598988" y="2108200"/>
          <p14:tracePt t="20617" x="4652963" y="2116138"/>
          <p14:tracePt t="20634" x="4697413" y="2116138"/>
          <p14:tracePt t="20650" x="4741863" y="2116138"/>
          <p14:tracePt t="20667" x="4786313" y="2116138"/>
          <p14:tracePt t="20684" x="4848225" y="2081213"/>
          <p14:tracePt t="20700" x="4902200" y="2036763"/>
          <p14:tracePt t="20717" x="4938713" y="2000250"/>
          <p14:tracePt t="20720" x="4956175" y="1990725"/>
          <p14:tracePt t="20734" x="4956175" y="1973263"/>
          <p14:tracePt t="20750" x="4956175" y="1955800"/>
          <p14:tracePt t="20767" x="4956175" y="1938338"/>
          <p14:tracePt t="20784" x="4956175" y="1911350"/>
          <p14:tracePt t="20800" x="4946650" y="1893888"/>
          <p14:tracePt t="20817" x="4929188" y="1893888"/>
          <p14:tracePt t="22080" x="4911725" y="1893888"/>
          <p14:tracePt t="22100" x="4776788" y="1928813"/>
          <p14:tracePt t="22134" x="4465638" y="1982788"/>
          <p14:tracePt t="22167" x="4268788" y="2062163"/>
          <p14:tracePt t="22183" x="4197350" y="2116138"/>
          <p14:tracePt t="22200" x="4143375" y="2160588"/>
          <p14:tracePt t="22217" x="4125913" y="2170113"/>
          <p14:tracePt t="22233" x="4098925" y="2179638"/>
          <p14:tracePt t="22250" x="4071938" y="2205038"/>
          <p14:tracePt t="22267" x="4044950" y="2214563"/>
          <p14:tracePt t="22284" x="4010025" y="2241550"/>
          <p14:tracePt t="22302" x="3990975" y="2259013"/>
          <p14:tracePt t="22318" x="3965575" y="2276475"/>
          <p14:tracePt t="22334" x="3956050" y="2286000"/>
          <p14:tracePt t="22351" x="3929063" y="2303463"/>
          <p14:tracePt t="22368" x="3902075" y="2330450"/>
          <p14:tracePt t="22384" x="3875088" y="2347913"/>
          <p14:tracePt t="22401" x="3840163" y="2374900"/>
          <p14:tracePt t="22418" x="3803650" y="2401888"/>
          <p14:tracePt t="22435" x="3768725" y="2428875"/>
          <p14:tracePt t="22451" x="3751263" y="2446338"/>
          <p14:tracePt t="22468" x="3741738" y="2446338"/>
          <p14:tracePt t="22592" x="3741738" y="2455863"/>
          <p14:tracePt t="22604" x="3732213" y="2455863"/>
          <p14:tracePt t="22618" x="3724275" y="2482850"/>
          <p14:tracePt t="22634" x="3714750" y="2490788"/>
          <p14:tracePt t="22651" x="3714750" y="2500313"/>
          <p14:tracePt t="22667" x="3714750" y="2517775"/>
          <p14:tracePt t="22684" x="3714750" y="2544763"/>
          <p14:tracePt t="22701" x="3724275" y="2562225"/>
          <p14:tracePt t="22718" x="3751263" y="2608263"/>
          <p14:tracePt t="22734" x="3759200" y="2625725"/>
          <p14:tracePt t="22751" x="3768725" y="2660650"/>
          <p14:tracePt t="22768" x="3795713" y="2697163"/>
          <p14:tracePt t="22784" x="3840163" y="2786063"/>
          <p14:tracePt t="22801" x="3911600" y="2874963"/>
          <p14:tracePt t="22818" x="3973513" y="2973388"/>
          <p14:tracePt t="22834" x="4037013" y="3036888"/>
          <p14:tracePt t="22851" x="4062413" y="3071813"/>
          <p14:tracePt t="22868" x="4081463" y="3089275"/>
          <p14:tracePt t="22885" x="4108450" y="3108325"/>
          <p14:tracePt t="22900" x="4133850" y="3152775"/>
          <p14:tracePt t="22917" x="4179888" y="3214688"/>
          <p14:tracePt t="22934" x="4214813" y="3330575"/>
          <p14:tracePt t="22950" x="4232275" y="3446463"/>
          <p14:tracePt t="22967" x="4241800" y="3589338"/>
          <p14:tracePt t="22983" x="4241800" y="3741738"/>
          <p14:tracePt t="23000" x="4241800" y="3956050"/>
          <p14:tracePt t="23017" x="4187825" y="4187825"/>
          <p14:tracePt t="23037" x="4143375" y="4394200"/>
          <p14:tracePt t="23055" x="4108450" y="4670425"/>
          <p14:tracePt t="23066" x="4108450" y="4732338"/>
          <p14:tracePt t="23083" x="4108450" y="4813300"/>
          <p14:tracePt t="23100" x="4108450" y="4840288"/>
          <p14:tracePt t="23117" x="4108450" y="4848225"/>
          <p14:tracePt t="23150" x="4108450" y="4857750"/>
          <p14:tracePt t="23272" x="4108450" y="4867275"/>
          <p14:tracePt t="23283" x="4116388" y="4867275"/>
          <p14:tracePt t="23300" x="4116388" y="4875213"/>
          <p14:tracePt t="23316" x="4116388" y="4894263"/>
          <p14:tracePt t="23334" x="4125913" y="4911725"/>
          <p14:tracePt t="23350" x="4133850" y="4956175"/>
          <p14:tracePt t="23367" x="4133850" y="5010150"/>
          <p14:tracePt t="23383" x="4152900" y="5072063"/>
          <p14:tracePt t="23400" x="4152900" y="5133975"/>
          <p14:tracePt t="23417" x="4152900" y="5180013"/>
          <p14:tracePt t="23433" x="4152900" y="5205413"/>
          <p14:tracePt t="23512" x="4152900" y="5214938"/>
          <p14:tracePt t="23534" x="4152900" y="5232400"/>
          <p14:tracePt t="23550" x="4152900" y="5241925"/>
          <p14:tracePt t="23567" x="4152900" y="5251450"/>
          <p14:tracePt t="23583" x="4152900" y="5259388"/>
          <p14:tracePt t="23640" x="4143375" y="5259388"/>
          <p14:tracePt t="23656" x="4133850" y="5259388"/>
          <p14:tracePt t="23684" x="4116388" y="5268913"/>
          <p14:tracePt t="23700" x="4108450" y="5268913"/>
          <p14:tracePt t="23717" x="4108450" y="5276850"/>
          <p14:tracePt t="23734" x="4098925" y="5276850"/>
          <p14:tracePt t="23767" x="4081463" y="5286375"/>
          <p14:tracePt t="23783" x="4062413" y="5295900"/>
          <p14:tracePt t="23800" x="4037013" y="5303838"/>
          <p14:tracePt t="23818" x="4010025" y="5303838"/>
          <p14:tracePt t="23834" x="3990975" y="5303838"/>
          <p14:tracePt t="23851" x="3983038" y="5303838"/>
          <p14:tracePt t="23868" x="3973513" y="5303838"/>
          <p14:tracePt t="23884" x="3946525" y="5303838"/>
          <p14:tracePt t="23902" x="3929063" y="5303838"/>
          <p14:tracePt t="23918" x="3894138" y="5303838"/>
          <p14:tracePt t="23934" x="3867150" y="5303838"/>
          <p14:tracePt t="23951" x="3848100" y="5303838"/>
          <p14:tracePt t="23968" x="3840163" y="5303838"/>
          <p14:tracePt t="23984" x="3830638" y="5303838"/>
          <p14:tracePt t="24001" x="3822700" y="5303838"/>
          <p14:tracePt t="24053" x="3813175" y="5303838"/>
          <p14:tracePt t="24069" x="3803650" y="5303838"/>
          <p14:tracePt t="24084" x="3786188" y="5303838"/>
          <p14:tracePt t="24101" x="3751263" y="5303838"/>
          <p14:tracePt t="24118" x="3697288" y="5286375"/>
          <p14:tracePt t="24134" x="3670300" y="5286375"/>
          <p14:tracePt t="24151" x="3652838" y="5286375"/>
          <p14:tracePt t="24168" x="3643313" y="5286375"/>
          <p14:tracePt t="24184" x="3633788" y="5286375"/>
          <p14:tracePt t="24201" x="3633788" y="5276850"/>
          <p14:tracePt t="24234" x="3625850" y="5276850"/>
          <p14:tracePt t="24252" x="3616325" y="5276850"/>
          <p14:tracePt t="24268" x="3598863" y="5276850"/>
          <p14:tracePt t="24284" x="3589338" y="5276850"/>
          <p14:tracePt t="24301" x="3581400" y="5268913"/>
          <p14:tracePt t="24334" x="3571875" y="5268913"/>
          <p14:tracePt t="24392" x="3562350" y="5268913"/>
          <p14:tracePt t="24417" x="3562350" y="5259388"/>
          <p14:tracePt t="24434" x="3544888" y="5259388"/>
          <p14:tracePt t="24451" x="3536950" y="5259388"/>
          <p14:tracePt t="24484" x="3527425" y="5259388"/>
          <p14:tracePt t="24501" x="3517900" y="5259388"/>
          <p14:tracePt t="24518" x="3500438" y="5259388"/>
          <p14:tracePt t="24535" x="3500438" y="5268913"/>
          <p14:tracePt t="25000" x="3490913" y="5268913"/>
          <p14:tracePt t="25013" x="3490913" y="5259388"/>
          <p14:tracePt t="25025" x="3473450" y="5251450"/>
          <p14:tracePt t="25041" x="3438525" y="5241925"/>
          <p14:tracePt t="25057" x="3411538" y="5232400"/>
          <p14:tracePt t="25071" x="3394075" y="5224463"/>
          <p14:tracePt t="25102" x="3384550" y="5224463"/>
          <p14:tracePt t="25216" x="3375025" y="5214938"/>
          <p14:tracePt t="25227" x="3375025" y="5205413"/>
          <p14:tracePt t="25239" x="3367088" y="5205413"/>
          <p14:tracePt t="25252" x="3357563" y="5205413"/>
          <p14:tracePt t="25268" x="3348038" y="5197475"/>
          <p14:tracePt t="25284" x="3340100" y="5197475"/>
          <p14:tracePt t="25407" x="3330575" y="5197475"/>
          <p14:tracePt t="25465" x="3322638" y="5197475"/>
          <p14:tracePt t="25490" x="3313113" y="5197475"/>
          <p14:tracePt t="25503" x="3303588" y="5197475"/>
          <p14:tracePt t="25534" x="3295650" y="5214938"/>
          <p14:tracePt t="25608" x="3295650" y="5224463"/>
          <p14:tracePt t="25620" x="3295650" y="5241925"/>
          <p14:tracePt t="25634" x="3295650" y="5259388"/>
          <p14:tracePt t="25651" x="3295650" y="5295900"/>
          <p14:tracePt t="25668" x="3295650" y="5303838"/>
          <p14:tracePt t="25684" x="3295650" y="5330825"/>
          <p14:tracePt t="25701" x="3295650" y="5340350"/>
          <p14:tracePt t="25734" x="3295650" y="5357813"/>
          <p14:tracePt t="25751" x="3295650" y="5375275"/>
          <p14:tracePt t="25768" x="3313113" y="5384800"/>
          <p14:tracePt t="25784" x="3330575" y="5394325"/>
          <p14:tracePt t="25801" x="3340100" y="5394325"/>
          <p14:tracePt t="25818" x="3348038" y="5394325"/>
          <p14:tracePt t="25834" x="3375025" y="5394325"/>
          <p14:tracePt t="25851" x="3394075" y="5394325"/>
          <p14:tracePt t="25868" x="3402013" y="5394325"/>
          <p14:tracePt t="25884" x="3411538" y="5394325"/>
          <p14:tracePt t="25901" x="3419475" y="5394325"/>
          <p14:tracePt t="25934" x="3438525" y="5394325"/>
          <p14:tracePt t="25951" x="3446463" y="5384800"/>
          <p14:tracePt t="25968" x="3446463" y="5375275"/>
          <p14:tracePt t="26045" x="3446463" y="5367338"/>
          <p14:tracePt t="26058" x="3446463" y="5348288"/>
          <p14:tracePt t="26071" x="3446463" y="5340350"/>
          <p14:tracePt t="26101" x="3446463" y="5322888"/>
          <p14:tracePt t="26118" x="3446463" y="5303838"/>
          <p14:tracePt t="26134" x="3446463" y="5286375"/>
          <p14:tracePt t="26151" x="3446463" y="5276850"/>
          <p14:tracePt t="26168" x="3438525" y="5276850"/>
          <p14:tracePt t="26184" x="3438525" y="5268913"/>
          <p14:tracePt t="26201" x="3438525" y="5259388"/>
          <p14:tracePt t="26218" x="3429000" y="5259388"/>
          <p14:tracePt t="26251" x="3419475" y="5251450"/>
          <p14:tracePt t="26270" x="3394075" y="5232400"/>
          <p14:tracePt t="26284" x="3384550" y="5224463"/>
          <p14:tracePt t="26301" x="3375025" y="5214938"/>
          <p14:tracePt t="26318" x="3357563" y="5197475"/>
          <p14:tracePt t="26334" x="3348038" y="5197475"/>
          <p14:tracePt t="26351" x="3340100" y="5197475"/>
          <p14:tracePt t="26368" x="3330575" y="5197475"/>
          <p14:tracePt t="26384" x="3322638" y="5197475"/>
          <p14:tracePt t="26418" x="3313113" y="5197475"/>
          <p14:tracePt t="26451" x="3303588" y="5197475"/>
          <p14:tracePt t="26468" x="3295650" y="5197475"/>
          <p14:tracePt t="26484" x="3286125" y="5197475"/>
          <p14:tracePt t="26501" x="3286125" y="5205413"/>
          <p14:tracePt t="26518" x="3276600" y="5205413"/>
          <p14:tracePt t="26551" x="3276600" y="5214938"/>
          <p14:tracePt t="26568" x="3276600" y="5241925"/>
          <p14:tracePt t="26584" x="3276600" y="5259388"/>
          <p14:tracePt t="26601" x="3276600" y="5286375"/>
          <p14:tracePt t="26618" x="3295650" y="5295900"/>
          <p14:tracePt t="26634" x="3303588" y="5303838"/>
          <p14:tracePt t="26651" x="3340100" y="5322888"/>
          <p14:tracePt t="26668" x="3367088" y="5330825"/>
          <p14:tracePt t="26684" x="3394075" y="5348288"/>
          <p14:tracePt t="26701" x="3419475" y="5367338"/>
          <p14:tracePt t="26718" x="3446463" y="5367338"/>
          <p14:tracePt t="26734" x="3465513" y="5375275"/>
          <p14:tracePt t="26751" x="3473450" y="5375275"/>
          <p14:tracePt t="26792" x="3482975" y="5375275"/>
          <p14:tracePt t="26818" x="3482975" y="5357813"/>
          <p14:tracePt t="26834" x="3482975" y="5348288"/>
          <p14:tracePt t="26851" x="3482975" y="5340350"/>
          <p14:tracePt t="26868" x="3482975" y="5330825"/>
          <p14:tracePt t="26884" x="3482975" y="5322888"/>
          <p14:tracePt t="26901" x="3482975" y="5313363"/>
          <p14:tracePt t="26918" x="3482975" y="5295900"/>
          <p14:tracePt t="26934" x="3482975" y="5276850"/>
          <p14:tracePt t="26951" x="3473450" y="5268913"/>
          <p14:tracePt t="26984" x="3465513" y="5259388"/>
          <p14:tracePt t="27001" x="3446463" y="5251450"/>
          <p14:tracePt t="27018" x="3429000" y="5241925"/>
          <p14:tracePt t="27036" x="3411538" y="5232400"/>
          <p14:tracePt t="27053" x="3394075" y="5224463"/>
          <p14:tracePt t="27067" x="3375025" y="5214938"/>
          <p14:tracePt t="27084" x="3357563" y="5205413"/>
          <p14:tracePt t="27101" x="3348038" y="5205413"/>
          <p14:tracePt t="27118" x="3340100" y="5205413"/>
          <p14:tracePt t="27176" x="3330575" y="5205413"/>
          <p14:tracePt t="27201" x="3322638" y="5205413"/>
          <p14:tracePt t="27218" x="3313113" y="5205413"/>
          <p14:tracePt t="27236" x="3303588" y="5205413"/>
          <p14:tracePt t="27251" x="3295650" y="5205413"/>
          <p14:tracePt t="27284" x="3286125" y="5205413"/>
          <p14:tracePt t="27302" x="3276600" y="5232400"/>
          <p14:tracePt t="27319" x="3268663" y="5259388"/>
          <p14:tracePt t="27334" x="3268663" y="5276850"/>
          <p14:tracePt t="27368" x="3268663" y="5286375"/>
          <p14:tracePt t="27384" x="3268663" y="5295900"/>
          <p14:tracePt t="27401" x="3268663" y="5313363"/>
          <p14:tracePt t="27418" x="3268663" y="5330825"/>
          <p14:tracePt t="27451" x="3268663" y="5340350"/>
          <p14:tracePt t="27468" x="3276600" y="5340350"/>
          <p14:tracePt t="27484" x="3295650" y="5348288"/>
          <p14:tracePt t="27501" x="3303588" y="5357813"/>
          <p14:tracePt t="27518" x="3340100" y="5357813"/>
          <p14:tracePt t="27534" x="3348038" y="5367338"/>
          <p14:tracePt t="27551" x="3367088" y="5367338"/>
          <p14:tracePt t="27568" x="3375025" y="5367338"/>
          <p14:tracePt t="27584" x="3384550" y="5367338"/>
          <p14:tracePt t="27618" x="3394075" y="5367338"/>
          <p14:tracePt t="27634" x="3402013" y="5367338"/>
          <p14:tracePt t="27651" x="3411538" y="5367338"/>
          <p14:tracePt t="27668" x="3419475" y="5367338"/>
          <p14:tracePt t="27768" x="3419475" y="5348288"/>
          <p14:tracePt t="27794" x="3419475" y="5330825"/>
          <p14:tracePt t="27807" x="3419475" y="5313363"/>
          <p14:tracePt t="27820" x="3419475" y="5303838"/>
          <p14:tracePt t="27834" x="3419475" y="5286375"/>
          <p14:tracePt t="27851" x="3419475" y="5276850"/>
          <p14:tracePt t="27870" x="3419475" y="5259388"/>
          <p14:tracePt t="27901" x="3419475" y="5251450"/>
          <p14:tracePt t="27918" x="3411538" y="5241925"/>
          <p14:tracePt t="27934" x="3402013" y="5241925"/>
          <p14:tracePt t="27951" x="3402013" y="5232400"/>
          <p14:tracePt t="27968" x="3394075" y="5232400"/>
          <p14:tracePt t="27984" x="3394075" y="5224463"/>
          <p14:tracePt t="28001" x="3384550" y="5224463"/>
          <p14:tracePt t="28018" x="3375025" y="5214938"/>
          <p14:tracePt t="28037" x="3357563" y="5214938"/>
          <p14:tracePt t="28054" x="3348038" y="5214938"/>
          <p14:tracePt t="28068" x="3340100" y="5214938"/>
          <p14:tracePt t="28084" x="3330575" y="5214938"/>
          <p14:tracePt t="28101" x="3303588" y="5214938"/>
          <p14:tracePt t="28118" x="3295650" y="5214938"/>
          <p14:tracePt t="28151" x="3286125" y="5214938"/>
          <p14:tracePt t="28168" x="3276600" y="5214938"/>
          <p14:tracePt t="28184" x="3259138" y="5214938"/>
          <p14:tracePt t="28201" x="3241675" y="5224463"/>
          <p14:tracePt t="28218" x="3214688" y="5232400"/>
          <p14:tracePt t="28234" x="3214688" y="5259388"/>
          <p14:tracePt t="28238" x="3205163" y="5259388"/>
          <p14:tracePt t="28252" x="3205163" y="5268913"/>
          <p14:tracePt t="28268" x="3205163" y="5286375"/>
          <p14:tracePt t="28284" x="3205163" y="5313363"/>
          <p14:tracePt t="28301" x="3214688" y="5340350"/>
          <p14:tracePt t="28318" x="3232150" y="5375275"/>
          <p14:tracePt t="28334" x="3241675" y="5384800"/>
          <p14:tracePt t="28351" x="3241675" y="5394325"/>
          <p14:tracePt t="28384" x="3251200" y="5402263"/>
          <p14:tracePt t="28401" x="3268663" y="5411788"/>
          <p14:tracePt t="28418" x="3286125" y="5411788"/>
          <p14:tracePt t="28434" x="3313113" y="5419725"/>
          <p14:tracePt t="28451" x="3322638" y="5419725"/>
          <p14:tracePt t="28468" x="3340100" y="5419725"/>
          <p14:tracePt t="28484" x="3357563" y="5419725"/>
          <p14:tracePt t="28501" x="3367088" y="5419725"/>
          <p14:tracePt t="28518" x="3394075" y="5419725"/>
          <p14:tracePt t="28534" x="3402013" y="5419725"/>
          <p14:tracePt t="28551" x="3411538" y="5419725"/>
          <p14:tracePt t="28568" x="3419475" y="5419725"/>
          <p14:tracePt t="28584" x="3419475" y="5411788"/>
          <p14:tracePt t="28625" x="3419475" y="5402263"/>
          <p14:tracePt t="28653" x="3419475" y="5394325"/>
          <p14:tracePt t="28668" x="3419475" y="5384800"/>
          <p14:tracePt t="28684" x="3419475" y="5367338"/>
          <p14:tracePt t="28701" x="3419475" y="5348288"/>
          <p14:tracePt t="28718" x="3419475" y="5303838"/>
          <p14:tracePt t="28734" x="3419475" y="5276850"/>
          <p14:tracePt t="28751" x="3419475" y="5268913"/>
          <p14:tracePt t="28768" x="3419475" y="5251450"/>
          <p14:tracePt t="28784" x="3419475" y="5224463"/>
          <p14:tracePt t="28801" x="3419475" y="5214938"/>
          <p14:tracePt t="28818" x="3411538" y="5205413"/>
          <p14:tracePt t="28834" x="3411538" y="5197475"/>
          <p14:tracePt t="28851" x="3411538" y="5187950"/>
          <p14:tracePt t="28868" x="3402013" y="5180013"/>
          <p14:tracePt t="28884" x="3394075" y="5180013"/>
          <p14:tracePt t="28918" x="3375025" y="5180013"/>
          <p14:tracePt t="28934" x="3357563" y="5180013"/>
          <p14:tracePt t="28951" x="3340100" y="5180013"/>
          <p14:tracePt t="28968" x="3313113" y="5170488"/>
          <p14:tracePt t="28984" x="3303588" y="5170488"/>
          <p14:tracePt t="29001" x="3286125" y="5170488"/>
          <p14:tracePt t="29018" x="3276600" y="5170488"/>
          <p14:tracePt t="29054" x="3259138" y="5170488"/>
          <p14:tracePt t="29069" x="3251200" y="5170488"/>
          <p14:tracePt t="29084" x="3241675" y="5187950"/>
          <p14:tracePt t="29101" x="3224213" y="5197475"/>
          <p14:tracePt t="29118" x="3224213" y="5205413"/>
          <p14:tracePt t="29160" x="3224213" y="5224463"/>
          <p14:tracePt t="29173" x="3224213" y="5241925"/>
          <p14:tracePt t="29186" x="3224213" y="5286375"/>
          <p14:tracePt t="29201" x="3224213" y="5303838"/>
          <p14:tracePt t="29217" x="3232150" y="5322888"/>
          <p14:tracePt t="29234" x="3232150" y="5340350"/>
          <p14:tracePt t="29288" x="3241675" y="5340350"/>
          <p14:tracePt t="29321" x="3241675" y="5348288"/>
          <p14:tracePt t="29351" x="3251200" y="5348288"/>
          <p14:tracePt t="29368" x="3268663" y="5348288"/>
          <p14:tracePt t="29384" x="3303588" y="5357813"/>
          <p14:tracePt t="29401" x="3340100" y="5375275"/>
          <p14:tracePt t="29417" x="3384550" y="5394325"/>
          <p14:tracePt t="29434" x="3402013" y="5394325"/>
          <p14:tracePt t="29451" x="3411538" y="5402263"/>
          <p14:tracePt t="29467" x="3419475" y="5411788"/>
          <p14:tracePt t="29632" x="3429000" y="5411788"/>
          <p14:tracePt t="29646" x="3438525" y="5419725"/>
          <p14:tracePt t="29659" x="3446463" y="5438775"/>
          <p14:tracePt t="29672" x="3473450" y="5473700"/>
          <p14:tracePt t="29686" x="3500438" y="5500688"/>
          <p14:tracePt t="29701" x="3509963" y="5510213"/>
          <p14:tracePt t="29718" x="3544888" y="5527675"/>
          <p14:tracePt t="29734" x="3554413" y="5527675"/>
          <p14:tracePt t="29808" x="3554413" y="5510213"/>
          <p14:tracePt t="29821" x="3554413" y="5500688"/>
          <p14:tracePt t="29834" x="3554413" y="5473700"/>
          <p14:tracePt t="29851" x="3554413" y="5456238"/>
          <p14:tracePt t="29867" x="3554413" y="5446713"/>
          <p14:tracePt t="29884" x="3544888" y="5438775"/>
          <p14:tracePt t="29901" x="3536950" y="5429250"/>
          <p14:tracePt t="29918" x="3536950" y="5411788"/>
          <p14:tracePt t="29934" x="3509963" y="5394325"/>
          <p14:tracePt t="29951" x="3473450" y="5357813"/>
          <p14:tracePt t="29968" x="3429000" y="5330825"/>
          <p14:tracePt t="29984" x="3411538" y="5313363"/>
          <p14:tracePt t="30001" x="3402013" y="5303838"/>
          <p14:tracePt t="30273" x="3394075" y="5303838"/>
          <p14:tracePt t="30301" x="3384550" y="5303838"/>
          <p14:tracePt t="30334" x="3384550" y="5322888"/>
          <p14:tracePt t="30351" x="3384550" y="5340350"/>
          <p14:tracePt t="30368" x="3384550" y="5348288"/>
          <p14:tracePt t="30401" x="3384550" y="5357813"/>
          <p14:tracePt t="30503" x="3384550" y="5348288"/>
          <p14:tracePt t="30534" x="3384550" y="5330825"/>
          <p14:tracePt t="30551" x="3384550" y="5313363"/>
          <p14:tracePt t="30584" x="3384550" y="5303838"/>
          <p14:tracePt t="30601" x="3384550" y="5295900"/>
          <p14:tracePt t="31264" x="3384550" y="5303838"/>
          <p14:tracePt t="31277" x="3384550" y="5313363"/>
          <p14:tracePt t="31290" x="3384550" y="5322888"/>
          <p14:tracePt t="31302" x="3384550" y="5348288"/>
          <p14:tracePt t="31319" x="3384550" y="5357813"/>
          <p14:tracePt t="31336" x="3384550" y="5367338"/>
          <p14:tracePt t="31367" x="3384550" y="5375275"/>
          <p14:tracePt t="32288" x="3375025" y="5375275"/>
          <p14:tracePt t="32319" x="3367088" y="5375275"/>
          <p14:tracePt t="32330" x="3367088" y="5384800"/>
          <p14:tracePt t="32367" x="3367088" y="5394325"/>
          <p14:tracePt t="32400" x="3367088" y="5411788"/>
          <p14:tracePt t="32417" x="3367088" y="5419725"/>
          <p14:tracePt t="32451" x="3367088" y="5429250"/>
          <p14:tracePt t="32696" x="3375025" y="5429250"/>
          <p14:tracePt t="32719" x="3375025" y="5419725"/>
          <p14:tracePt t="32751" x="3375025" y="5402263"/>
          <p14:tracePt t="32767" x="3375025" y="5394325"/>
          <p14:tracePt t="32784" x="3375025" y="5375275"/>
          <p14:tracePt t="32801" x="3375025" y="5367338"/>
          <p14:tracePt t="32817" x="3375025" y="5357813"/>
          <p14:tracePt t="32834" x="3375025" y="5348288"/>
          <p14:tracePt t="33136" x="3375025" y="5340350"/>
          <p14:tracePt t="33168" x="3384550" y="5330825"/>
          <p14:tracePt t="33180" x="3394075" y="5330825"/>
          <p14:tracePt t="33191" x="3394075" y="5322888"/>
          <p14:tracePt t="33203" x="3394075" y="5313363"/>
          <p14:tracePt t="33217" x="3402013" y="5303838"/>
          <p14:tracePt t="33234" x="3402013" y="5295900"/>
          <p14:tracePt t="33251" x="3402013" y="5286375"/>
          <p14:tracePt t="33267" x="3402013" y="5276850"/>
          <p14:tracePt t="33284" x="3402013" y="5268913"/>
          <p14:tracePt t="33302" x="3402013" y="5241925"/>
          <p14:tracePt t="33318" x="3402013" y="5232400"/>
          <p14:tracePt t="33334" x="3402013" y="5224463"/>
          <p14:tracePt t="33351" x="3402013" y="5214938"/>
          <p14:tracePt t="33408" x="3402013" y="5205413"/>
          <p14:tracePt t="33434" x="3384550" y="5197475"/>
          <p14:tracePt t="33451" x="3367088" y="5187950"/>
          <p14:tracePt t="33467" x="3357563" y="5170488"/>
          <p14:tracePt t="33484" x="3340100" y="5160963"/>
          <p14:tracePt t="33501" x="3330575" y="5160963"/>
          <p14:tracePt t="33517" x="3322638" y="5160963"/>
          <p14:tracePt t="33534" x="3313113" y="5160963"/>
          <p14:tracePt t="33551" x="3303588" y="5160963"/>
          <p14:tracePt t="33567" x="3286125" y="5160963"/>
          <p14:tracePt t="33584" x="3276600" y="5160963"/>
          <p14:tracePt t="33600" x="3268663" y="5160963"/>
          <p14:tracePt t="33617" x="3268663" y="5170488"/>
          <p14:tracePt t="33634" x="3259138" y="5180013"/>
          <p14:tracePt t="33651" x="3241675" y="5205413"/>
          <p14:tracePt t="33667" x="3232150" y="5251450"/>
          <p14:tracePt t="33684" x="3232150" y="5286375"/>
          <p14:tracePt t="33701" x="3259138" y="5330825"/>
          <p14:tracePt t="33718" x="3295650" y="5375275"/>
          <p14:tracePt t="33734" x="3340100" y="5394325"/>
          <p14:tracePt t="33751" x="3348038" y="5402263"/>
          <p14:tracePt t="33767" x="3367088" y="5402263"/>
          <p14:tracePt t="33784" x="3394075" y="5402263"/>
          <p14:tracePt t="33801" x="3411538" y="5394325"/>
          <p14:tracePt t="33817" x="3438525" y="5375275"/>
          <p14:tracePt t="33834" x="3446463" y="5367338"/>
          <p14:tracePt t="33851" x="3465513" y="5367338"/>
          <p14:tracePt t="33867" x="3473450" y="5357813"/>
          <p14:tracePt t="33884" x="3482975" y="5348288"/>
          <p14:tracePt t="33901" x="3490913" y="5340350"/>
          <p14:tracePt t="33918" x="3490913" y="5322888"/>
          <p14:tracePt t="34031" x="3490913" y="5313363"/>
          <p14:tracePt t="34058" x="3482975" y="5313363"/>
          <p14:tracePt t="34152" x="3473450" y="5313363"/>
          <p14:tracePt t="34200" x="3465513" y="5313363"/>
          <p14:tracePt t="34232" x="3455988" y="5313363"/>
          <p14:tracePt t="34480" x="3446463" y="5313363"/>
          <p14:tracePt t="34493" x="3438525" y="5313363"/>
          <p14:tracePt t="34506" x="3438525" y="5303838"/>
          <p14:tracePt t="34534" x="3419475" y="5303838"/>
          <p14:tracePt t="35049" x="3411538" y="5295900"/>
          <p14:tracePt t="35062" x="3394075" y="5276850"/>
          <p14:tracePt t="35074" x="3384550" y="5259388"/>
          <p14:tracePt t="35087" x="3340100" y="5214938"/>
          <p14:tracePt t="35101" x="3330575" y="5187950"/>
          <p14:tracePt t="35134" x="3268663" y="5081588"/>
          <p14:tracePt t="35167" x="3268663" y="5062538"/>
          <p14:tracePt t="35184" x="3268663" y="5054600"/>
          <p14:tracePt t="35200" x="3251200" y="5037138"/>
          <p14:tracePt t="35217" x="3224213" y="5000625"/>
          <p14:tracePt t="35234" x="3187700" y="4946650"/>
          <p14:tracePt t="35251" x="3125788" y="4857750"/>
          <p14:tracePt t="35267" x="3044825" y="4759325"/>
          <p14:tracePt t="35284" x="2938463" y="4670425"/>
          <p14:tracePt t="35287" x="2874963" y="4625975"/>
          <p14:tracePt t="35301" x="2803525" y="4581525"/>
          <p14:tracePt t="35319" x="2660650" y="4411663"/>
          <p14:tracePt t="35334" x="2589213" y="4340225"/>
          <p14:tracePt t="35351" x="2536825" y="4286250"/>
          <p14:tracePt t="35367" x="2509838" y="4259263"/>
          <p14:tracePt t="35384" x="2490788" y="4251325"/>
          <p14:tracePt t="35400" x="2482850" y="4241800"/>
          <p14:tracePt t="35417" x="2473325" y="4232275"/>
          <p14:tracePt t="35434" x="2465388" y="4224338"/>
          <p14:tracePt t="35451" x="2455863" y="4205288"/>
          <p14:tracePt t="35467" x="2428875" y="4170363"/>
          <p14:tracePt t="35484" x="2401888" y="4133850"/>
          <p14:tracePt t="35501" x="2401888" y="4116388"/>
          <p14:tracePt t="35517" x="2384425" y="4116388"/>
          <p14:tracePt t="35551" x="2384425" y="4108450"/>
          <p14:tracePt t="35872" x="2384425" y="4116388"/>
          <p14:tracePt t="35885" x="2401888" y="4152900"/>
          <p14:tracePt t="35902" x="2562225" y="4456113"/>
          <p14:tracePt t="35919" x="2705100" y="4652963"/>
          <p14:tracePt t="35935" x="2822575" y="4822825"/>
          <p14:tracePt t="35952" x="2911475" y="4938713"/>
          <p14:tracePt t="35969" x="2955925" y="5000625"/>
          <p14:tracePt t="36001" x="2973388" y="5045075"/>
          <p14:tracePt t="36034" x="2973388" y="5054600"/>
          <p14:tracePt t="36128" x="2982913" y="5054600"/>
          <p14:tracePt t="36140" x="2990850" y="5054600"/>
          <p14:tracePt t="36153" x="3000375" y="5054600"/>
          <p14:tracePt t="36167" x="3009900" y="5054600"/>
          <p14:tracePt t="36201" x="3027363" y="5045075"/>
          <p14:tracePt t="36217" x="3027363" y="5037138"/>
          <p14:tracePt t="36234" x="3044825" y="4991100"/>
          <p14:tracePt t="36251" x="3062288" y="4911725"/>
          <p14:tracePt t="36267" x="3081338" y="4795838"/>
          <p14:tracePt t="36284" x="3116263" y="4679950"/>
          <p14:tracePt t="36288" x="3125788" y="4616450"/>
          <p14:tracePt t="36302" x="3152775" y="4510088"/>
          <p14:tracePt t="36319" x="3187700" y="4367213"/>
          <p14:tracePt t="36334" x="3224213" y="4197350"/>
          <p14:tracePt t="36351" x="3232150" y="4027488"/>
          <p14:tracePt t="36367" x="3232150" y="3902075"/>
          <p14:tracePt t="36384" x="3232150" y="3840163"/>
          <p14:tracePt t="36400" x="3232150" y="3813175"/>
          <p14:tracePt t="36417" x="3232150" y="3803650"/>
          <p14:tracePt t="36434" x="3232150" y="3795713"/>
          <p14:tracePt t="36451" x="3232150" y="3759200"/>
          <p14:tracePt t="36467" x="3251200" y="3724275"/>
          <p14:tracePt t="36484" x="3251200" y="3687763"/>
          <p14:tracePt t="36501" x="3251200" y="3660775"/>
          <p14:tracePt t="36517" x="3251200" y="3643313"/>
          <p14:tracePt t="36534" x="3251200" y="3598863"/>
          <p14:tracePt t="36551" x="3251200" y="3554413"/>
          <p14:tracePt t="36567" x="3251200" y="3509963"/>
          <p14:tracePt t="36584" x="3251200" y="3455988"/>
          <p14:tracePt t="36601" x="3251200" y="3429000"/>
          <p14:tracePt t="36641" x="3251200" y="3419475"/>
          <p14:tracePt t="36655" x="3251200" y="3411538"/>
          <p14:tracePt t="36669" x="3251200" y="3394075"/>
          <p14:tracePt t="36685" x="3251200" y="3367088"/>
          <p14:tracePt t="36700" x="3251200" y="3330575"/>
          <p14:tracePt t="36718" x="3251200" y="3303588"/>
          <p14:tracePt t="36734" x="3251200" y="3286125"/>
          <p14:tracePt t="36751" x="3251200" y="3276600"/>
          <p14:tracePt t="36784" x="3251200" y="3268663"/>
          <p14:tracePt t="36817" x="3251200" y="3251200"/>
          <p14:tracePt t="36834" x="3251200" y="3241675"/>
          <p14:tracePt t="36852" x="3251200" y="3232150"/>
          <p14:tracePt t="37073" x="3251200" y="3241675"/>
          <p14:tracePt t="37085" x="3251200" y="3313113"/>
          <p14:tracePt t="37100" x="3259138" y="3625850"/>
          <p14:tracePt t="37140" x="3446463" y="4251325"/>
          <p14:tracePt t="37154" x="3509963" y="4491038"/>
          <p14:tracePt t="37169" x="3536950" y="4732338"/>
          <p14:tracePt t="37184" x="3554413" y="4973638"/>
          <p14:tracePt t="37200" x="3581400" y="5170488"/>
          <p14:tracePt t="37217" x="3598863" y="5322888"/>
          <p14:tracePt t="37234" x="3598863" y="5384800"/>
          <p14:tracePt t="37251" x="3598863" y="5411788"/>
          <p14:tracePt t="37267" x="3598863" y="5419725"/>
          <p14:tracePt t="37344" x="3598863" y="5384800"/>
          <p14:tracePt t="37358" x="3500438" y="5251450"/>
          <p14:tracePt t="37371" x="3429000" y="5126038"/>
          <p14:tracePt t="37384" x="3205163" y="4732338"/>
          <p14:tracePt t="37401" x="2901950" y="4205288"/>
          <p14:tracePt t="37423" x="2347913" y="3465513"/>
          <p14:tracePt t="37446" x="2000250" y="3027363"/>
          <p14:tracePt t="37468" x="1884363" y="2874963"/>
          <p14:tracePt t="37484" x="1812925" y="2786063"/>
          <p14:tracePt t="37501" x="1776413" y="2732088"/>
          <p14:tracePt t="37517" x="1768475" y="2724150"/>
          <p14:tracePt t="37601" x="1751013" y="2714625"/>
          <p14:tracePt t="37615" x="1687513" y="2679700"/>
          <p14:tracePt t="37634" x="1589088" y="2625725"/>
          <p14:tracePt t="37650" x="1509713" y="2598738"/>
          <p14:tracePt t="37667" x="1473200" y="2581275"/>
          <p14:tracePt t="37684" x="1446213" y="2581275"/>
          <p14:tracePt t="37700" x="1411288" y="2608263"/>
          <p14:tracePt t="37717" x="1366838" y="2714625"/>
          <p14:tracePt t="37734" x="1357313" y="2840038"/>
          <p14:tracePt t="37751" x="1374775" y="2901950"/>
          <p14:tracePt t="37767" x="1393825" y="2928938"/>
          <p14:tracePt t="37784" x="1393825" y="2938463"/>
          <p14:tracePt t="38417" x="1401763" y="2955925"/>
          <p14:tracePt t="38429" x="1438275" y="3009900"/>
          <p14:tracePt t="38443" x="1517650" y="3170238"/>
          <p14:tracePt t="38456" x="1616075" y="3394075"/>
          <p14:tracePt t="38469" x="1660525" y="3490913"/>
          <p14:tracePt t="38486" x="1893888" y="3848100"/>
          <p14:tracePt t="38503" x="2125663" y="4116388"/>
          <p14:tracePt t="38534" x="2625725" y="4589463"/>
          <p14:tracePt t="38568" x="2911475" y="4884738"/>
          <p14:tracePt t="38584" x="3044825" y="5010150"/>
          <p14:tracePt t="38600" x="3179763" y="5089525"/>
          <p14:tracePt t="38617" x="3251200" y="5143500"/>
          <p14:tracePt t="38634" x="3286125" y="5160963"/>
          <p14:tracePt t="38697" x="3295650" y="5160963"/>
          <p14:tracePt t="38724" x="3322638" y="5170488"/>
          <p14:tracePt t="38740" x="3348038" y="5187950"/>
          <p14:tracePt t="38755" x="3375025" y="5205413"/>
          <p14:tracePt t="38769" x="3411538" y="5224463"/>
          <p14:tracePt t="38784" x="3438525" y="5241925"/>
          <p14:tracePt t="38800" x="3482975" y="5259388"/>
          <p14:tracePt t="38817" x="3527425" y="5276850"/>
          <p14:tracePt t="38834" x="3589338" y="5303838"/>
          <p14:tracePt t="38851" x="3616325" y="5313363"/>
          <p14:tracePt t="38867" x="3633788" y="5322888"/>
          <p14:tracePt t="40207" x="3625850" y="5322888"/>
          <p14:tracePt t="40217" x="3616325" y="5313363"/>
          <p14:tracePt t="40235" x="3608388" y="5313363"/>
          <p14:tracePt t="40328" x="3598863" y="5313363"/>
          <p14:tracePt t="40340" x="3589338" y="5313363"/>
          <p14:tracePt t="40400" x="3571875" y="5303838"/>
          <p14:tracePt t="40417" x="3562350" y="5303838"/>
          <p14:tracePt t="40434" x="3554413" y="5303838"/>
          <p14:tracePt t="40450" x="3544888" y="5303838"/>
          <p14:tracePt t="41880" x="3536950" y="5303838"/>
          <p14:tracePt t="41901" x="3527425" y="5303838"/>
          <p14:tracePt t="41918" x="3490913" y="5303838"/>
          <p14:tracePt t="41976" x="3490913" y="5313363"/>
          <p14:tracePt t="42327" x="3509963" y="5322888"/>
          <p14:tracePt t="42338" x="3527425" y="5330825"/>
          <p14:tracePt t="42352" x="3544888" y="5340350"/>
          <p14:tracePt t="42369" x="3562350" y="5340350"/>
          <p14:tracePt t="42385" x="3571875" y="5340350"/>
          <p14:tracePt t="42456" x="3581400" y="5340350"/>
          <p14:tracePt t="42984" x="3581400" y="5330825"/>
          <p14:tracePt t="42995" x="3581400" y="5322888"/>
          <p14:tracePt t="43019" x="3581400" y="5313363"/>
          <p14:tracePt t="43037" x="3581400" y="5303838"/>
          <p14:tracePt t="43055" x="3581400" y="5295900"/>
          <p14:tracePt t="43084" x="3581400" y="5276850"/>
          <p14:tracePt t="43117" x="3581400" y="5251450"/>
          <p14:tracePt t="43134" x="3581400" y="5232400"/>
          <p14:tracePt t="43150" x="3581400" y="5214938"/>
          <p14:tracePt t="43168" x="3581400" y="5197475"/>
          <p14:tracePt t="43184" x="3571875" y="5180013"/>
          <p14:tracePt t="43200" x="3562350" y="5170488"/>
          <p14:tracePt t="43217" x="3554413" y="5170488"/>
          <p14:tracePt t="43234" x="3544888" y="5160963"/>
          <p14:tracePt t="43250" x="3536950" y="5153025"/>
          <p14:tracePt t="43267" x="3509963" y="5143500"/>
          <p14:tracePt t="43284" x="3490913" y="5133975"/>
          <p14:tracePt t="43300" x="3446463" y="5116513"/>
          <p14:tracePt t="43317" x="3419475" y="5099050"/>
          <p14:tracePt t="43321" x="3411538" y="5099050"/>
          <p14:tracePt t="43334" x="3394075" y="5081588"/>
          <p14:tracePt t="43392" x="3384550" y="5081588"/>
          <p14:tracePt t="43417" x="3375025" y="5081588"/>
          <p14:tracePt t="43450" x="3367088" y="5081588"/>
          <p14:tracePt t="43488" x="3357563" y="5081588"/>
          <p14:tracePt t="43517" x="3348038" y="5081588"/>
          <p14:tracePt t="43534" x="3340100" y="5099050"/>
          <p14:tracePt t="43550" x="3330575" y="5099050"/>
          <p14:tracePt t="43600" x="3330575" y="5108575"/>
          <p14:tracePt t="43612" x="3313113" y="5133975"/>
          <p14:tracePt t="43626" x="3259138" y="5224463"/>
          <p14:tracePt t="43639" x="3251200" y="5286375"/>
          <p14:tracePt t="43652" x="3241675" y="5322888"/>
          <p14:tracePt t="43667" x="3241675" y="5367338"/>
          <p14:tracePt t="43683" x="3241675" y="5394325"/>
          <p14:tracePt t="43700" x="3241675" y="5402263"/>
          <p14:tracePt t="43717" x="3241675" y="5411788"/>
          <p14:tracePt t="43750" x="3268663" y="5419725"/>
          <p14:tracePt t="43767" x="3313113" y="5429250"/>
          <p14:tracePt t="43784" x="3367088" y="5429250"/>
          <p14:tracePt t="43800" x="3394075" y="5429250"/>
          <p14:tracePt t="43817" x="3438525" y="5411788"/>
          <p14:tracePt t="43833" x="3455988" y="5394325"/>
          <p14:tracePt t="43850" x="3473450" y="5384800"/>
          <p14:tracePt t="43920" x="3473450" y="5375275"/>
          <p14:tracePt t="43933" x="3473450" y="5367338"/>
          <p14:tracePt t="43950" x="3473450" y="5357813"/>
          <p14:tracePt t="43967" x="3473450" y="5330825"/>
          <p14:tracePt t="43984" x="3473450" y="5313363"/>
          <p14:tracePt t="45983" x="3473450" y="5303838"/>
          <p14:tracePt t="45994" x="3473450" y="5276850"/>
          <p14:tracePt t="46004" x="3473450" y="5251450"/>
          <p14:tracePt t="46018" x="3473450" y="5170488"/>
          <p14:tracePt t="46037" x="3473450" y="5037138"/>
          <p14:tracePt t="46054" x="3438525" y="4803775"/>
          <p14:tracePt t="46088" x="3384550" y="4411663"/>
          <p14:tracePt t="46116" x="3295650" y="4010025"/>
          <p14:tracePt t="46134" x="3179763" y="3608388"/>
          <p14:tracePt t="46150" x="3098800" y="3411538"/>
          <p14:tracePt t="46167" x="3027363" y="3259138"/>
          <p14:tracePt t="46184" x="3000375" y="3197225"/>
          <p14:tracePt t="46200" x="3000375" y="3179763"/>
          <p14:tracePt t="46216" x="2982913" y="3179763"/>
          <p14:tracePt t="46383" x="2982913" y="3187700"/>
          <p14:tracePt t="46393" x="2973388" y="3259138"/>
          <p14:tracePt t="46403" x="2965450" y="3367088"/>
          <p14:tracePt t="46416" x="2938463" y="3616325"/>
          <p14:tracePt t="46433" x="2938463" y="3803650"/>
          <p14:tracePt t="46450" x="2990850" y="4037013"/>
          <p14:tracePt t="46480" x="3205163" y="4446588"/>
          <p14:tracePt t="46492" x="3241675" y="4537075"/>
          <p14:tracePt t="46504" x="3303588" y="4652963"/>
          <p14:tracePt t="46516" x="3322638" y="4705350"/>
          <p14:tracePt t="46534" x="3330575" y="4795838"/>
          <p14:tracePt t="46550" x="3330575" y="4822825"/>
          <p14:tracePt t="46566" x="3330575" y="4830763"/>
          <p14:tracePt t="46815" x="3340100" y="4830763"/>
          <p14:tracePt t="46825" x="3340100" y="4840288"/>
          <p14:tracePt t="46850" x="3340100" y="4848225"/>
          <p14:tracePt t="46866" x="3348038" y="4857750"/>
          <p14:tracePt t="46883" x="3367088" y="4867275"/>
          <p14:tracePt t="46900" x="3367088" y="4875213"/>
          <p14:tracePt t="47095" x="3375025" y="4875213"/>
          <p14:tracePt t="47128" x="3375025" y="4867275"/>
          <p14:tracePt t="47139" x="3384550" y="4867275"/>
          <p14:tracePt t="47151" x="3384550" y="4857750"/>
          <p14:tracePt t="47183" x="3394075" y="4848225"/>
          <p14:tracePt t="47200" x="3394075" y="4822825"/>
          <p14:tracePt t="47216" x="3394075" y="4803775"/>
          <p14:tracePt t="47233" x="3394075" y="4776788"/>
          <p14:tracePt t="47250" x="3394075" y="4751388"/>
          <p14:tracePt t="47266" x="3394075" y="4732338"/>
          <p14:tracePt t="47283" x="3394075" y="4697413"/>
          <p14:tracePt t="47300" x="3394075" y="4670425"/>
          <p14:tracePt t="47316" x="3384550" y="4633913"/>
          <p14:tracePt t="47334" x="3348038" y="4608513"/>
          <p14:tracePt t="47350" x="3348038" y="4598988"/>
          <p14:tracePt t="47417" x="3348038" y="4581525"/>
          <p14:tracePt t="47429" x="3340100" y="4537075"/>
          <p14:tracePt t="47442" x="3313113" y="4394200"/>
          <p14:tracePt t="47455" x="3295650" y="4295775"/>
          <p14:tracePt t="47467" x="3286125" y="4251325"/>
          <p14:tracePt t="47483" x="3259138" y="4143375"/>
          <p14:tracePt t="47500" x="3251200" y="4062413"/>
          <p14:tracePt t="47517" x="3251200" y="3983038"/>
          <p14:tracePt t="47534" x="3241675" y="3902075"/>
          <p14:tracePt t="47550" x="3232150" y="3848100"/>
          <p14:tracePt t="47567" x="3214688" y="3813175"/>
          <p14:tracePt t="47583" x="3187700" y="3776663"/>
          <p14:tracePt t="47600" x="3187700" y="3751263"/>
          <p14:tracePt t="47617" x="3179763" y="3741738"/>
          <p14:tracePt t="47759" x="3179763" y="3732213"/>
          <p14:tracePt t="47783" x="3179763" y="3714750"/>
          <p14:tracePt t="47800" x="3179763" y="3687763"/>
          <p14:tracePt t="47817" x="3179763" y="3670300"/>
          <p14:tracePt t="47833" x="3179763" y="3643313"/>
          <p14:tracePt t="47850" x="3160713" y="3616325"/>
          <p14:tracePt t="47866" x="3143250" y="3598863"/>
          <p14:tracePt t="47883" x="3133725" y="3581400"/>
          <p14:tracePt t="47900" x="3125788" y="3562350"/>
          <p14:tracePt t="47916" x="3108325" y="3544888"/>
          <p14:tracePt t="47934" x="3071813" y="3517900"/>
          <p14:tracePt t="47950" x="3054350" y="3500438"/>
          <p14:tracePt t="47967" x="3009900" y="3490913"/>
          <p14:tracePt t="47983" x="2965450" y="3455988"/>
          <p14:tracePt t="48000" x="2901950" y="3438525"/>
          <p14:tracePt t="48017" x="2857500" y="3411538"/>
          <p14:tracePt t="48035" x="2813050" y="3394075"/>
          <p14:tracePt t="48052" x="2759075" y="3367088"/>
          <p14:tracePt t="48066" x="2732088" y="3367088"/>
          <p14:tracePt t="48083" x="2724150" y="3367088"/>
          <p14:tracePt t="48100" x="2705100" y="3367088"/>
          <p14:tracePt t="48117" x="2679700" y="3375025"/>
          <p14:tracePt t="48134" x="2643188" y="3482975"/>
          <p14:tracePt t="48150" x="2643188" y="3562350"/>
          <p14:tracePt t="48167" x="2643188" y="3608388"/>
          <p14:tracePt t="48183" x="2660650" y="3652838"/>
          <p14:tracePt t="48200" x="2705100" y="3679825"/>
          <p14:tracePt t="48216" x="2751138" y="3697288"/>
          <p14:tracePt t="48233" x="2786063" y="3724275"/>
          <p14:tracePt t="48250" x="2830513" y="3724275"/>
          <p14:tracePt t="48266" x="2847975" y="3732213"/>
          <p14:tracePt t="48283" x="2874963" y="3741738"/>
          <p14:tracePt t="48300" x="2894013" y="3741738"/>
          <p14:tracePt t="48316" x="2901950" y="3741738"/>
          <p14:tracePt t="48334" x="2911475" y="3741738"/>
          <p14:tracePt t="48350" x="2919413" y="3741738"/>
          <p14:tracePt t="48367" x="2928938" y="3741738"/>
          <p14:tracePt t="48448" x="2928938" y="3732213"/>
          <p14:tracePt t="48471" x="2928938" y="3714750"/>
          <p14:tracePt t="48500" x="2928938" y="3705225"/>
          <p14:tracePt t="48516" x="2928938" y="3697288"/>
          <p14:tracePt t="48560" x="2911475" y="3697288"/>
          <p14:tracePt t="48573" x="2901950" y="3714750"/>
          <p14:tracePt t="48586" x="2874963" y="3786188"/>
          <p14:tracePt t="48600" x="2874963" y="3875088"/>
          <p14:tracePt t="48616" x="2874963" y="3973513"/>
          <p14:tracePt t="48633" x="2911475" y="4044950"/>
          <p14:tracePt t="48650" x="2946400" y="4108450"/>
          <p14:tracePt t="48667" x="2973388" y="4133850"/>
          <p14:tracePt t="48683" x="2990850" y="4133850"/>
          <p14:tracePt t="48700" x="2990850" y="4143375"/>
          <p14:tracePt t="48734" x="3009900" y="4143375"/>
          <p14:tracePt t="48750" x="3017838" y="4143375"/>
          <p14:tracePt t="48767" x="3027363" y="4143375"/>
          <p14:tracePt t="48800" x="3036888" y="4133850"/>
          <p14:tracePt t="48816" x="3036888" y="4125913"/>
          <p14:tracePt t="48834" x="3036888" y="4108450"/>
          <p14:tracePt t="48850" x="3036888" y="4081463"/>
          <p14:tracePt t="48866" x="3036888" y="4062413"/>
          <p14:tracePt t="48883" x="3036888" y="4044950"/>
          <p14:tracePt t="48900" x="3036888" y="4037013"/>
          <p14:tracePt t="48916" x="3036888" y="4017963"/>
          <p14:tracePt t="48933" x="3036888" y="3990975"/>
          <p14:tracePt t="48950" x="3027363" y="3946525"/>
          <p14:tracePt t="48966" x="3009900" y="3919538"/>
          <p14:tracePt t="48983" x="3009900" y="3911600"/>
          <p14:tracePt t="49000" x="3009900" y="3902075"/>
          <p14:tracePt t="49017" x="3000375" y="3902075"/>
          <p14:tracePt t="49184" x="2990850" y="3902075"/>
          <p14:tracePt t="49456" x="2990850" y="3884613"/>
          <p14:tracePt t="49469" x="2982913" y="3875088"/>
          <p14:tracePt t="49485" x="2955925" y="3848100"/>
          <p14:tracePt t="49502" x="2928938" y="3813175"/>
          <p14:tracePt t="49518" x="2928938" y="3803650"/>
          <p14:tracePt t="49536" x="2911475" y="3803650"/>
          <p14:tracePt t="49567" x="2901950" y="3786188"/>
          <p14:tracePt t="49600" x="2894013" y="3776663"/>
          <p14:tracePt t="49633" x="2884488" y="3776663"/>
          <p14:tracePt t="49650" x="2874963" y="3776663"/>
          <p14:tracePt t="49667" x="2857500" y="3776663"/>
          <p14:tracePt t="49683" x="2830513" y="3776663"/>
          <p14:tracePt t="49700" x="2795588" y="3776663"/>
          <p14:tracePt t="49717" x="2776538" y="3776663"/>
          <p14:tracePt t="49734" x="2768600" y="3776663"/>
          <p14:tracePt t="49750" x="2759075" y="3776663"/>
          <p14:tracePt t="49783" x="2751138" y="3776663"/>
          <p14:tracePt t="49912" x="2741613" y="3776663"/>
          <p14:tracePt t="49924" x="2732088" y="3776663"/>
          <p14:tracePt t="49938" x="2714625" y="3813175"/>
          <p14:tracePt t="49951" x="2697163" y="3848100"/>
          <p14:tracePt t="49966" x="2697163" y="3857625"/>
          <p14:tracePt t="49983" x="2697163" y="3884613"/>
          <p14:tracePt t="50000" x="2697163" y="3894138"/>
          <p14:tracePt t="50017" x="2697163" y="3902075"/>
          <p14:tracePt t="50035" x="2697163" y="3929063"/>
          <p14:tracePt t="50052" x="2697163" y="3956050"/>
          <p14:tracePt t="50066" x="2714625" y="3990975"/>
          <p14:tracePt t="50083" x="2724150" y="4037013"/>
          <p14:tracePt t="50100" x="2751138" y="4098925"/>
          <p14:tracePt t="50116" x="2776538" y="4152900"/>
          <p14:tracePt t="50134" x="2786063" y="4214813"/>
          <p14:tracePt t="50150" x="2803525" y="4232275"/>
          <p14:tracePt t="50166" x="2803525" y="4241800"/>
          <p14:tracePt t="50361" x="2803525" y="4224338"/>
          <p14:tracePt t="50374" x="2786063" y="4170363"/>
          <p14:tracePt t="50387" x="2768600" y="4133850"/>
          <p14:tracePt t="50400" x="2679700" y="4054475"/>
          <p14:tracePt t="50416" x="2598738" y="3983038"/>
          <p14:tracePt t="50433" x="2554288" y="3946525"/>
          <p14:tracePt t="50450" x="2527300" y="3938588"/>
          <p14:tracePt t="50466" x="2509838" y="3938588"/>
          <p14:tracePt t="50483" x="2500313" y="3938588"/>
          <p14:tracePt t="50500" x="2482850" y="3938588"/>
          <p14:tracePt t="50516" x="2419350" y="3990975"/>
          <p14:tracePt t="50534" x="2347913" y="4062413"/>
          <p14:tracePt t="50550" x="2339975" y="4062413"/>
          <p14:tracePt t="50566" x="2330450" y="4071938"/>
          <p14:tracePt t="50583" x="2322513" y="4071938"/>
          <p14:tracePt t="50600" x="2312988" y="4081463"/>
          <p14:tracePt t="50616" x="2303463" y="4098925"/>
          <p14:tracePt t="50633" x="2295525" y="4108450"/>
          <p14:tracePt t="50650" x="2295525" y="4116388"/>
          <p14:tracePt t="50683" x="2295525" y="4133850"/>
          <p14:tracePt t="50700" x="2303463" y="4143375"/>
          <p14:tracePt t="50716" x="2312988" y="4152900"/>
          <p14:tracePt t="50734" x="2347913" y="4179888"/>
          <p14:tracePt t="50750" x="2374900" y="4214813"/>
          <p14:tracePt t="50766" x="2401888" y="4241800"/>
          <p14:tracePt t="50783" x="2438400" y="4268788"/>
          <p14:tracePt t="50800" x="2455863" y="4276725"/>
          <p14:tracePt t="50816" x="2465388" y="4286250"/>
          <p14:tracePt t="50833" x="2473325" y="4286250"/>
          <p14:tracePt t="50850" x="2482850" y="4286250"/>
          <p14:tracePt t="50867" x="2490788" y="4295775"/>
          <p14:tracePt t="50883" x="2517775" y="4295775"/>
          <p14:tracePt t="50900" x="2527300" y="4295775"/>
          <p14:tracePt t="50917" x="2544763" y="4286250"/>
          <p14:tracePt t="50934" x="2589213" y="4241800"/>
          <p14:tracePt t="50950" x="2608263" y="4197350"/>
          <p14:tracePt t="50967" x="2616200" y="4160838"/>
          <p14:tracePt t="50983" x="2616200" y="4125913"/>
          <p14:tracePt t="51000" x="2616200" y="4089400"/>
          <p14:tracePt t="51016" x="2616200" y="4081463"/>
          <p14:tracePt t="51035" x="2616200" y="4071938"/>
          <p14:tracePt t="51052" x="2616200" y="4062413"/>
          <p14:tracePt t="51083" x="2589213" y="4044950"/>
          <p14:tracePt t="51100" x="2536825" y="4010025"/>
          <p14:tracePt t="51117" x="2465388" y="3973513"/>
          <p14:tracePt t="51134" x="2330450" y="3946525"/>
          <p14:tracePt t="51150" x="2295525" y="3946525"/>
          <p14:tracePt t="51167" x="2286000" y="3946525"/>
          <p14:tracePt t="51183" x="2259013" y="3946525"/>
          <p14:tracePt t="51200" x="2214563" y="3973513"/>
          <p14:tracePt t="51217" x="2152650" y="4027488"/>
          <p14:tracePt t="51233" x="2133600" y="4071938"/>
          <p14:tracePt t="51250" x="2125663" y="4108450"/>
          <p14:tracePt t="51267" x="2125663" y="4143375"/>
          <p14:tracePt t="51283" x="2125663" y="4160838"/>
          <p14:tracePt t="51300" x="2125663" y="4187825"/>
          <p14:tracePt t="51316" x="2125663" y="4205288"/>
          <p14:tracePt t="51334" x="2160588" y="4224338"/>
          <p14:tracePt t="51350" x="2197100" y="4224338"/>
          <p14:tracePt t="51367" x="2232025" y="4241800"/>
          <p14:tracePt t="51385" x="2276475" y="4241800"/>
          <p14:tracePt t="51400" x="2330450" y="4251325"/>
          <p14:tracePt t="51417" x="2374900" y="4251325"/>
          <p14:tracePt t="51433" x="2411413" y="4251325"/>
          <p14:tracePt t="51450" x="2428875" y="4251325"/>
          <p14:tracePt t="51483" x="2438400" y="4251325"/>
          <p14:tracePt t="51500" x="2455863" y="4251325"/>
          <p14:tracePt t="51516" x="2465388" y="4251325"/>
          <p14:tracePt t="51534" x="2473325" y="4241800"/>
          <p14:tracePt t="51550" x="2482850" y="4241800"/>
          <p14:tracePt t="51566" x="2490788" y="4224338"/>
          <p14:tracePt t="51583" x="2500313" y="4205288"/>
          <p14:tracePt t="51600" x="2500313" y="4197350"/>
          <p14:tracePt t="51616" x="2500313" y="4187825"/>
          <p14:tracePt t="51712" x="2500313" y="4179888"/>
          <p14:tracePt t="51726" x="2500313" y="4170363"/>
          <p14:tracePt t="52054" x="2517775" y="4170363"/>
          <p14:tracePt t="52069" x="2527300" y="4170363"/>
          <p14:tracePt t="52085" x="2536825" y="4170363"/>
          <p14:tracePt t="52288" x="2536825" y="4160838"/>
          <p14:tracePt t="52318" x="2536825" y="4152900"/>
          <p14:tracePt t="52385" x="2536825" y="4143375"/>
          <p14:tracePt t="52398" x="2536825" y="4133850"/>
          <p14:tracePt t="52433" x="2527300" y="4133850"/>
          <p14:tracePt t="52466" x="2509838" y="4133850"/>
          <p14:tracePt t="52500" x="2500313" y="4125913"/>
          <p14:tracePt t="52517" x="2473325" y="4125913"/>
          <p14:tracePt t="52533" x="2455863" y="4125913"/>
          <p14:tracePt t="52550" x="2428875" y="4125913"/>
          <p14:tracePt t="52566" x="2411413" y="4125913"/>
          <p14:tracePt t="52583" x="2401888" y="4125913"/>
          <p14:tracePt t="52600" x="2393950" y="4125913"/>
          <p14:tracePt t="52640" x="2384425" y="4125913"/>
          <p14:tracePt t="52668" x="2374900" y="4125913"/>
          <p14:tracePt t="52700" x="2366963" y="4125913"/>
          <p14:tracePt t="52734" x="2357438" y="4143375"/>
          <p14:tracePt t="52750" x="2339975" y="4152900"/>
          <p14:tracePt t="52766" x="2339975" y="4170363"/>
          <p14:tracePt t="52783" x="2339975" y="4179888"/>
          <p14:tracePt t="52840" x="2339975" y="4187825"/>
          <p14:tracePt t="52869" x="2339975" y="4205288"/>
          <p14:tracePt t="52872" x="2347913" y="4205288"/>
          <p14:tracePt t="52886" x="2374900" y="4214813"/>
          <p14:tracePt t="52922" x="2419350" y="4214813"/>
          <p14:tracePt t="52937" x="2446338" y="4214813"/>
          <p14:tracePt t="52951" x="2455863" y="4214813"/>
          <p14:tracePt t="53001" x="2465388" y="4214813"/>
          <p14:tracePt t="53033" x="2473325" y="4214813"/>
          <p14:tracePt t="53052" x="2482850" y="4214813"/>
          <p14:tracePt t="53068" x="2490788" y="4214813"/>
          <p14:tracePt t="53105" x="2490788" y="4205288"/>
          <p14:tracePt t="53137" x="2490788" y="4197350"/>
          <p14:tracePt t="53151" x="2500313" y="4197350"/>
          <p14:tracePt t="53183" x="2500313" y="4179888"/>
          <p14:tracePt t="53200" x="2500313" y="4170363"/>
          <p14:tracePt t="53233" x="2500313" y="4160838"/>
          <p14:tracePt t="53250" x="2500313" y="4152900"/>
          <p14:tracePt t="53283" x="2500313" y="4143375"/>
          <p14:tracePt t="53316" x="2490788" y="4143375"/>
          <p14:tracePt t="53354" x="2482850" y="4143375"/>
          <p14:tracePt t="53367" x="2473325" y="4143375"/>
          <p14:tracePt t="53400" x="2465388" y="4143375"/>
          <p14:tracePt t="53450" x="2455863" y="4143375"/>
          <p14:tracePt t="53463" x="2428875" y="4143375"/>
          <p14:tracePt t="53478" x="2393950" y="4152900"/>
          <p14:tracePt t="53492" x="2366963" y="4179888"/>
          <p14:tracePt t="53507" x="2312988" y="4214813"/>
          <p14:tracePt t="53522" x="2295525" y="4232275"/>
          <p14:tracePt t="53536" x="2295525" y="4259263"/>
          <p14:tracePt t="53550" x="2295525" y="4268788"/>
          <p14:tracePt t="53583" x="2303463" y="4276725"/>
          <p14:tracePt t="53600" x="2330450" y="4276725"/>
          <p14:tracePt t="53616" x="2384425" y="4276725"/>
          <p14:tracePt t="53633" x="2446338" y="4276725"/>
          <p14:tracePt t="53650" x="2490788" y="4276725"/>
          <p14:tracePt t="53666" x="2517775" y="4268788"/>
          <p14:tracePt t="53683" x="2527300" y="4251325"/>
          <p14:tracePt t="53700" x="2536825" y="4214813"/>
          <p14:tracePt t="53716" x="2536825" y="4197350"/>
          <p14:tracePt t="53733" x="2536825" y="4179888"/>
          <p14:tracePt t="53750" x="2536825" y="4152900"/>
          <p14:tracePt t="53766" x="2509838" y="4125913"/>
          <p14:tracePt t="53783" x="2473325" y="4098925"/>
          <p14:tracePt t="53800" x="2438400" y="4071938"/>
          <p14:tracePt t="53816" x="2384425" y="4027488"/>
          <p14:tracePt t="53833" x="2330450" y="4000500"/>
          <p14:tracePt t="53850" x="2312988" y="3990975"/>
          <p14:tracePt t="53896" x="2303463" y="3990975"/>
          <p14:tracePt t="53924" x="2286000" y="3990975"/>
          <p14:tracePt t="53938" x="2268538" y="4027488"/>
          <p14:tracePt t="53953" x="2259013" y="4071938"/>
          <p14:tracePt t="53967" x="2259013" y="4108450"/>
          <p14:tracePt t="53983" x="2268538" y="4125913"/>
          <p14:tracePt t="54000" x="2286000" y="4133850"/>
          <p14:tracePt t="54016" x="2295525" y="4143375"/>
          <p14:tracePt t="54052" x="2312988" y="4143375"/>
          <p14:tracePt t="54069" x="2322513" y="4143375"/>
          <p14:tracePt t="54083" x="2339975" y="4143375"/>
          <p14:tracePt t="54100" x="2347913" y="4143375"/>
          <p14:tracePt t="54117" x="2357438" y="4143375"/>
          <p14:tracePt t="54134" x="2374900" y="4143375"/>
          <p14:tracePt t="54150" x="2374900" y="4125913"/>
          <p14:tracePt t="54166" x="2374900" y="4098925"/>
          <p14:tracePt t="54183" x="2374900" y="4081463"/>
          <p14:tracePt t="54200" x="2374900" y="4071938"/>
          <p14:tracePt t="54216" x="2374900" y="4062413"/>
          <p14:tracePt t="54250" x="2357438" y="4054475"/>
          <p14:tracePt t="54266" x="2339975" y="4054475"/>
          <p14:tracePt t="54283" x="2322513" y="4054475"/>
          <p14:tracePt t="54300" x="2303463" y="4054475"/>
          <p14:tracePt t="54316" x="2295525" y="4054475"/>
          <p14:tracePt t="54334" x="2276475" y="4062413"/>
          <p14:tracePt t="54350" x="2268538" y="4071938"/>
          <p14:tracePt t="55879" x="2268538" y="4081463"/>
          <p14:tracePt t="55890" x="2276475" y="4089400"/>
          <p14:tracePt t="55901" x="2303463" y="4089400"/>
          <p14:tracePt t="55918" x="2347913" y="4116388"/>
          <p14:tracePt t="55934" x="2347913" y="4125913"/>
          <p14:tracePt t="55952" x="2357438" y="4125913"/>
          <p14:tracePt t="56035" x="2366963" y="4125913"/>
          <p14:tracePt t="56066" x="2366963" y="4133850"/>
          <p14:tracePt t="56536" x="2374900" y="4133850"/>
          <p14:tracePt t="56549" x="2384425" y="4133850"/>
          <p14:tracePt t="56568" x="2393950" y="4133850"/>
          <p14:tracePt t="56585" x="2401888" y="4133850"/>
          <p14:tracePt t="56618" x="2411413" y="4133850"/>
          <p14:tracePt t="56649" x="2428875" y="4133850"/>
          <p14:tracePt t="56683" x="2438400" y="4133850"/>
          <p14:tracePt t="56716" x="2446338" y="4133850"/>
          <p14:tracePt t="56733" x="2455863" y="4133850"/>
          <p14:tracePt t="56766" x="2465388" y="4133850"/>
          <p14:tracePt t="56783" x="2465388" y="4125913"/>
          <p14:tracePt t="56801" x="2473325" y="4125913"/>
          <p14:tracePt t="56816" x="2473325" y="4108450"/>
          <p14:tracePt t="56833" x="2473325" y="4098925"/>
          <p14:tracePt t="56850" x="2473325" y="4089400"/>
          <p14:tracePt t="57042" x="2465388" y="4089400"/>
          <p14:tracePt t="57312" x="2446338" y="4089400"/>
          <p14:tracePt t="57324" x="2428875" y="4081463"/>
          <p14:tracePt t="57335" x="2384425" y="4054475"/>
          <p14:tracePt t="57350" x="2366963" y="4037013"/>
          <p14:tracePt t="57366" x="2357438" y="4027488"/>
          <p14:tracePt t="57383" x="2339975" y="4027488"/>
          <p14:tracePt t="57528" x="2339975" y="4017963"/>
          <p14:tracePt t="57551" x="2347913" y="4010025"/>
          <p14:tracePt t="57768" x="2357438" y="4010025"/>
          <p14:tracePt t="57800" x="2384425" y="4010025"/>
          <p14:tracePt t="57816" x="2401888" y="4010025"/>
          <p14:tracePt t="57833" x="2411413" y="4017963"/>
          <p14:tracePt t="57849" x="2428875" y="4017963"/>
          <p14:tracePt t="57866" x="2438400" y="4027488"/>
          <p14:tracePt t="57883" x="2473325" y="4044950"/>
          <p14:tracePt t="57886" x="2490788" y="4054475"/>
          <p14:tracePt t="57899" x="2509838" y="4062413"/>
          <p14:tracePt t="57916" x="2536825" y="4089400"/>
          <p14:tracePt t="57934" x="2562225" y="4108450"/>
          <p14:tracePt t="58136" x="2562225" y="4116388"/>
          <p14:tracePt t="58200" x="2554288" y="4116388"/>
          <p14:tracePt t="58225" x="2544763" y="4125913"/>
          <p14:tracePt t="58238" x="2527300" y="4125913"/>
          <p14:tracePt t="58251" x="2517775" y="4133850"/>
          <p14:tracePt t="58266" x="2509838" y="4133850"/>
          <p14:tracePt t="58283" x="2500313" y="4133850"/>
          <p14:tracePt t="58300" x="2490788" y="4143375"/>
          <p14:tracePt t="58333" x="2482850" y="4143375"/>
          <p14:tracePt t="58350" x="2446338" y="4143375"/>
          <p14:tracePt t="58366" x="2393950" y="4143375"/>
          <p14:tracePt t="58383" x="2357438" y="4143375"/>
          <p14:tracePt t="58399" x="2312988" y="4125913"/>
          <p14:tracePt t="58417" x="2259013" y="4089400"/>
          <p14:tracePt t="58433" x="2224088" y="4062413"/>
          <p14:tracePt t="58450" x="2205038" y="4054475"/>
          <p14:tracePt t="58466" x="2197100" y="4044950"/>
          <p14:tracePt t="58483" x="2187575" y="4037013"/>
          <p14:tracePt t="58664" x="2187575" y="4044950"/>
          <p14:tracePt t="58676" x="2187575" y="4054475"/>
          <p14:tracePt t="58720" x="2179638" y="4054475"/>
          <p14:tracePt t="58750" x="2179638" y="4062413"/>
          <p14:tracePt t="58865" x="2170113" y="4062413"/>
          <p14:tracePt t="58878" x="2160588" y="4062413"/>
          <p14:tracePt t="58984" x="2160588" y="4071938"/>
          <p14:tracePt t="58996" x="2160588" y="4089400"/>
          <p14:tracePt t="59009" x="2187575" y="4125913"/>
          <p14:tracePt t="59022" x="2197100" y="4143375"/>
          <p14:tracePt t="59039" x="2197100" y="4152900"/>
          <p14:tracePt t="59129" x="2179638" y="4152900"/>
          <p14:tracePt t="59141" x="2160588" y="4152900"/>
          <p14:tracePt t="59154" x="2125663" y="4143375"/>
          <p14:tracePt t="59168" x="2081213" y="4133850"/>
          <p14:tracePt t="59183" x="2062163" y="4125913"/>
          <p14:tracePt t="59200" x="2054225" y="4125913"/>
          <p14:tracePt t="59688" x="2054225" y="4133850"/>
          <p14:tracePt t="59718" x="2081213" y="4160838"/>
          <p14:tracePt t="59735" x="2108200" y="4170363"/>
          <p14:tracePt t="59751" x="2133600" y="4179888"/>
          <p14:tracePt t="59767" x="2170113" y="4187825"/>
          <p14:tracePt t="59785" x="2187575" y="4197350"/>
          <p14:tracePt t="59816" x="2205038" y="4197350"/>
          <p14:tracePt t="59849" x="2224088" y="4197350"/>
          <p14:tracePt t="59866" x="2232025" y="4197350"/>
          <p14:tracePt t="59899" x="2241550" y="4197350"/>
          <p14:tracePt t="59936" x="2251075" y="4197350"/>
          <p14:tracePt t="59966" x="2259013" y="4197350"/>
          <p14:tracePt t="60223" x="2268538" y="4197350"/>
          <p14:tracePt t="60239" x="2276475" y="4205288"/>
          <p14:tracePt t="60266" x="2295525" y="4214813"/>
          <p14:tracePt t="60625" x="2295525" y="4224338"/>
          <p14:tracePt t="60637" x="2295525" y="4232275"/>
          <p14:tracePt t="60683" x="2357438" y="4232275"/>
          <p14:tracePt t="60716" x="2473325" y="4232275"/>
          <p14:tracePt t="60733" x="2509838" y="4232275"/>
          <p14:tracePt t="60750" x="2571750" y="4232275"/>
          <p14:tracePt t="60766" x="2633663" y="4232275"/>
          <p14:tracePt t="60783" x="2714625" y="4187825"/>
          <p14:tracePt t="60799" x="2803525" y="4143375"/>
          <p14:tracePt t="60816" x="2884488" y="4089400"/>
          <p14:tracePt t="60833" x="2955925" y="4044950"/>
          <p14:tracePt t="60850" x="3009900" y="3983038"/>
          <p14:tracePt t="60866" x="3054350" y="3938588"/>
          <p14:tracePt t="60883" x="3089275" y="3894138"/>
          <p14:tracePt t="60886" x="3108325" y="3875088"/>
          <p14:tracePt t="60900" x="3116263" y="3857625"/>
          <p14:tracePt t="60916" x="3160713" y="3795713"/>
          <p14:tracePt t="60933" x="3187700" y="3741738"/>
          <p14:tracePt t="60950" x="3205163" y="3697288"/>
          <p14:tracePt t="61097" x="3187700" y="3697288"/>
          <p14:tracePt t="61110" x="3179763" y="3705225"/>
          <p14:tracePt t="61135" x="3170238" y="3705225"/>
          <p14:tracePt t="61150" x="3160713" y="3714750"/>
          <p14:tracePt t="61166" x="3160713" y="3724275"/>
          <p14:tracePt t="61183" x="3152775" y="3724275"/>
          <p14:tracePt t="63053" x="3133725" y="3732213"/>
          <p14:tracePt t="63067" x="3089275" y="3741738"/>
          <p14:tracePt t="63084" x="3044825" y="3759200"/>
          <p14:tracePt t="63102" x="2990850" y="3768725"/>
          <p14:tracePt t="63133" x="2965450" y="3776663"/>
          <p14:tracePt t="63166" x="2955925" y="3795713"/>
          <p14:tracePt t="63336" x="2946400" y="3803650"/>
          <p14:tracePt t="63346" x="2928938" y="3813175"/>
          <p14:tracePt t="63356" x="2919413" y="3822700"/>
          <p14:tracePt t="63366" x="2901950" y="3830638"/>
          <p14:tracePt t="63382" x="2894013" y="3830638"/>
          <p14:tracePt t="65079" x="2884488" y="3830638"/>
          <p14:tracePt t="65089" x="2874963" y="3840163"/>
          <p14:tracePt t="65101" x="2867025" y="3840163"/>
          <p14:tracePt t="65132" x="2795588" y="3875088"/>
          <p14:tracePt t="65166" x="2697163" y="3929063"/>
          <p14:tracePt t="65182" x="2687638" y="3938588"/>
          <p14:tracePt t="65199" x="2670175" y="3946525"/>
          <p14:tracePt t="65216" x="2670175" y="3956050"/>
          <p14:tracePt t="65232" x="2660650" y="3956050"/>
          <p14:tracePt t="65249" x="2652713" y="3965575"/>
          <p14:tracePt t="65266" x="2643188" y="3973513"/>
          <p14:tracePt t="65282" x="2633663" y="3973513"/>
          <p14:tracePt t="65299" x="2616200" y="3983038"/>
          <p14:tracePt t="65316" x="2581275" y="4010025"/>
          <p14:tracePt t="65332" x="2536825" y="4037013"/>
          <p14:tracePt t="65349" x="2490788" y="4071938"/>
          <p14:tracePt t="65366" x="2455863" y="4116388"/>
          <p14:tracePt t="65382" x="2428875" y="4133850"/>
          <p14:tracePt t="65399" x="2428875" y="4143375"/>
          <p14:tracePt t="65416" x="2419350" y="4152900"/>
          <p14:tracePt t="65511" x="2419350" y="4160838"/>
          <p14:tracePt t="65522" x="2411413" y="4170363"/>
          <p14:tracePt t="65549" x="2411413" y="4187825"/>
          <p14:tracePt t="65566" x="2411413" y="4224338"/>
          <p14:tracePt t="65582" x="2411413" y="4232275"/>
          <p14:tracePt t="65599" x="2411413" y="4268788"/>
          <p14:tracePt t="65616" x="2411413" y="4295775"/>
          <p14:tracePt t="65632" x="2411413" y="4313238"/>
          <p14:tracePt t="65744" x="2411413" y="4322763"/>
          <p14:tracePt t="65839" x="2411413" y="4330700"/>
          <p14:tracePt t="65850" x="2411413" y="4340225"/>
          <p14:tracePt t="65866" x="2411413" y="4375150"/>
          <p14:tracePt t="65882" x="2411413" y="4402138"/>
          <p14:tracePt t="65899" x="2411413" y="4411663"/>
          <p14:tracePt t="65902" x="2411413" y="4419600"/>
          <p14:tracePt t="65916" x="2411413" y="4429125"/>
          <p14:tracePt t="65968" x="2411413" y="4438650"/>
          <p14:tracePt t="65986" x="2411413" y="4456113"/>
          <p14:tracePt t="65999" x="2411413" y="4465638"/>
          <p14:tracePt t="66664" x="2393950" y="4465638"/>
          <p14:tracePt t="66674" x="2374900" y="4465638"/>
          <p14:tracePt t="66684" x="2366963" y="4465638"/>
          <p14:tracePt t="66700" x="2347913" y="4465638"/>
          <p14:tracePt t="66735" x="2312988" y="4419600"/>
          <p14:tracePt t="66766" x="2312988" y="4375150"/>
          <p14:tracePt t="66799" x="2330450" y="4322763"/>
          <p14:tracePt t="66816" x="2374900" y="4276725"/>
          <p14:tracePt t="66832" x="2438400" y="4224338"/>
          <p14:tracePt t="66849" x="2500313" y="4179888"/>
          <p14:tracePt t="66866" x="2527300" y="4160838"/>
          <p14:tracePt t="66959" x="2517775" y="4160838"/>
          <p14:tracePt t="66970" x="2509838" y="4160838"/>
          <p14:tracePt t="66982" x="2500313" y="4170363"/>
          <p14:tracePt t="67064" x="2509838" y="4170363"/>
          <p14:tracePt t="67076" x="2562225" y="4133850"/>
          <p14:tracePt t="67087" x="2660650" y="4062413"/>
          <p14:tracePt t="67100" x="2679700" y="4037013"/>
          <p14:tracePt t="67116" x="2705100" y="3973513"/>
          <p14:tracePt t="67132" x="2705100" y="3938588"/>
          <p14:tracePt t="67149" x="2652713" y="3902075"/>
          <p14:tracePt t="67166" x="2554288" y="3894138"/>
          <p14:tracePt t="67182" x="2438400" y="3919538"/>
          <p14:tracePt t="67199" x="2295525" y="4027488"/>
          <p14:tracePt t="67216" x="2170113" y="4152900"/>
          <p14:tracePt t="67232" x="2098675" y="4268788"/>
          <p14:tracePt t="67249" x="2071688" y="4357688"/>
          <p14:tracePt t="67266" x="2071688" y="4402138"/>
          <p14:tracePt t="67282" x="2071688" y="4419600"/>
          <p14:tracePt t="67320" x="2089150" y="4419600"/>
          <p14:tracePt t="67333" x="2116138" y="4419600"/>
          <p14:tracePt t="67350" x="2179638" y="4402138"/>
          <p14:tracePt t="67366" x="2187575" y="4394200"/>
          <p14:tracePt t="67382" x="2205038" y="4384675"/>
          <p14:tracePt t="68848" x="2205038" y="4411663"/>
          <p14:tracePt t="68858" x="2205038" y="4438650"/>
          <p14:tracePt t="68868" x="2205038" y="4456113"/>
          <p14:tracePt t="68883" x="2205038" y="4473575"/>
          <p14:tracePt t="68900" x="2214563" y="4491038"/>
          <p14:tracePt t="68903" x="2224088" y="4500563"/>
          <p14:tracePt t="68918" x="2251075" y="4527550"/>
          <p14:tracePt t="68949" x="2276475" y="4537075"/>
          <p14:tracePt t="68999" x="2286000" y="4537075"/>
          <p14:tracePt t="69016" x="2303463" y="4537075"/>
          <p14:tracePt t="69032" x="2339975" y="4545013"/>
          <p14:tracePt t="69051" x="2374900" y="4545013"/>
          <p14:tracePt t="69068" x="2411413" y="4554538"/>
          <p14:tracePt t="69082" x="2438400" y="4562475"/>
          <p14:tracePt t="69099" x="2473325" y="4562475"/>
          <p14:tracePt t="69116" x="2500313" y="4572000"/>
          <p14:tracePt t="69132" x="2536825" y="4589463"/>
          <p14:tracePt t="69149" x="2562225" y="4589463"/>
          <p14:tracePt t="69166" x="2581275" y="4589463"/>
          <p14:tracePt t="69182" x="2589213" y="4589463"/>
          <p14:tracePt t="69199" x="2633663" y="4589463"/>
          <p14:tracePt t="69216" x="2652713" y="4589463"/>
          <p14:tracePt t="69232" x="2660650" y="4589463"/>
          <p14:tracePt t="69249" x="2670175" y="4589463"/>
          <p14:tracePt t="69266" x="2679700" y="4589463"/>
          <p14:tracePt t="69320" x="2687638" y="4589463"/>
          <p14:tracePt t="69349" x="2697163" y="4581525"/>
          <p14:tracePt t="69366" x="2705100" y="4581525"/>
          <p14:tracePt t="69383" x="2714625" y="4581525"/>
          <p14:tracePt t="69416" x="2732088" y="4581525"/>
          <p14:tracePt t="69449" x="2741613" y="4581525"/>
          <p14:tracePt t="69482" x="2751138" y="4581525"/>
          <p14:tracePt t="69499" x="2759075" y="4589463"/>
          <p14:tracePt t="69532" x="2759075" y="4598988"/>
          <p14:tracePt t="69616" x="2768600" y="4598988"/>
          <p14:tracePt t="69688" x="2776538" y="4598988"/>
          <p14:tracePt t="69716" x="2786063" y="4598988"/>
          <p14:tracePt t="69808" x="2795588" y="4598988"/>
          <p14:tracePt t="69819" x="2803525" y="4598988"/>
          <p14:tracePt t="69849" x="2813050" y="4608513"/>
          <p14:tracePt t="69866" x="2822575" y="4608513"/>
          <p14:tracePt t="70143" x="2830513" y="4616450"/>
          <p14:tracePt t="70440" x="2840038" y="4625975"/>
          <p14:tracePt t="70451" x="2847975" y="4633913"/>
          <p14:tracePt t="70467" x="2867025" y="4643438"/>
          <p14:tracePt t="70485" x="2867025" y="4652963"/>
          <p14:tracePt t="70736" x="2874963" y="4652963"/>
          <p14:tracePt t="70766" x="2874963" y="4633913"/>
          <p14:tracePt t="70782" x="2874963" y="4625975"/>
          <p14:tracePt t="70799" x="2874963" y="4616450"/>
          <p14:tracePt t="71512" x="2884488" y="4616450"/>
          <p14:tracePt t="71524" x="2894013" y="4616450"/>
          <p14:tracePt t="71599" x="2901950" y="4616450"/>
          <p14:tracePt t="71623" x="2911475" y="4608513"/>
          <p14:tracePt t="71649" x="2928938" y="4608513"/>
          <p14:tracePt t="71705" x="2938463" y="4608513"/>
          <p14:tracePt t="71718" x="2938463" y="4598988"/>
          <p14:tracePt t="71749" x="2946400" y="4598988"/>
          <p14:tracePt t="71896" x="2946400" y="4589463"/>
          <p14:tracePt t="71920" x="2955925" y="4589463"/>
          <p14:tracePt t="71968" x="2955925" y="4581525"/>
          <p14:tracePt t="71979" x="2955925" y="4572000"/>
          <p14:tracePt t="71991" x="2955925" y="4562475"/>
          <p14:tracePt t="72018" x="2955925" y="4554538"/>
          <p14:tracePt t="72034" x="2955925" y="4545013"/>
          <p14:tracePt t="72051" x="2955925" y="4537075"/>
          <p14:tracePt t="72065" x="2955925" y="4518025"/>
          <p14:tracePt t="72082" x="2946400" y="4510088"/>
          <p14:tracePt t="72099" x="2938463" y="4483100"/>
          <p14:tracePt t="72116" x="2928938" y="4473575"/>
          <p14:tracePt t="72132" x="2928938" y="4465638"/>
          <p14:tracePt t="72149" x="2919413" y="4456113"/>
          <p14:tracePt t="72166" x="2911475" y="4419600"/>
          <p14:tracePt t="72182" x="2911475" y="4384675"/>
          <p14:tracePt t="72199" x="2894013" y="4357688"/>
          <p14:tracePt t="72216" x="2894013" y="4340225"/>
          <p14:tracePt t="72232" x="2894013" y="4330700"/>
          <p14:tracePt t="72249" x="2894013" y="4322763"/>
          <p14:tracePt t="72265" x="2894013" y="4313238"/>
          <p14:tracePt t="72282" x="2894013" y="4295775"/>
          <p14:tracePt t="72299" x="2884488" y="4286250"/>
          <p14:tracePt t="72316" x="2884488" y="4268788"/>
          <p14:tracePt t="72332" x="2884488" y="4259263"/>
          <p14:tracePt t="72349" x="2884488" y="4241800"/>
          <p14:tracePt t="72366" x="2874963" y="4224338"/>
          <p14:tracePt t="72382" x="2874963" y="4205288"/>
          <p14:tracePt t="72399" x="2867025" y="4187825"/>
          <p14:tracePt t="72416" x="2857500" y="4160838"/>
          <p14:tracePt t="72432" x="2847975" y="4133850"/>
          <p14:tracePt t="72450" x="2847975" y="4125913"/>
          <p14:tracePt t="72466" x="2840038" y="4108450"/>
          <p14:tracePt t="72482" x="2840038" y="4098925"/>
          <p14:tracePt t="72499" x="2830513" y="4089400"/>
          <p14:tracePt t="72516" x="2830513" y="4081463"/>
          <p14:tracePt t="72549" x="2822575" y="4062413"/>
          <p14:tracePt t="72566" x="2822575" y="4054475"/>
          <p14:tracePt t="72582" x="2813050" y="4037013"/>
          <p14:tracePt t="72599" x="2813050" y="4027488"/>
          <p14:tracePt t="72616" x="2803525" y="4027488"/>
          <p14:tracePt t="72632" x="2803525" y="4017963"/>
          <p14:tracePt t="72649" x="2803525" y="4010025"/>
          <p14:tracePt t="72665" x="2786063" y="3990975"/>
          <p14:tracePt t="72682" x="2776538" y="3973513"/>
          <p14:tracePt t="72699" x="2768600" y="3965575"/>
          <p14:tracePt t="72716" x="2759075" y="3956050"/>
          <p14:tracePt t="72749" x="2759075" y="3946525"/>
          <p14:tracePt t="72766" x="2751138" y="3938588"/>
          <p14:tracePt t="72782" x="2741613" y="3929063"/>
          <p14:tracePt t="72799" x="2732088" y="3902075"/>
          <p14:tracePt t="72816" x="2714625" y="3894138"/>
          <p14:tracePt t="72832" x="2705100" y="3894138"/>
          <p14:tracePt t="72849" x="2697163" y="3884613"/>
          <p14:tracePt t="72882" x="2679700" y="3875088"/>
          <p14:tracePt t="72899" x="2652713" y="3848100"/>
          <p14:tracePt t="72915" x="2625725" y="3822700"/>
          <p14:tracePt t="72932" x="2589213" y="3803650"/>
          <p14:tracePt t="72935" x="2571750" y="3795713"/>
          <p14:tracePt t="72949" x="2562225" y="3795713"/>
          <p14:tracePt t="72966" x="2509838" y="3768725"/>
          <p14:tracePt t="72982" x="2482850" y="3751263"/>
          <p14:tracePt t="72999" x="2465388" y="3741738"/>
          <p14:tracePt t="73016" x="2419350" y="3732213"/>
          <p14:tracePt t="73032" x="2401888" y="3714750"/>
          <p14:tracePt t="73067" x="2393950" y="3714750"/>
          <p14:tracePt t="73082" x="2374900" y="3714750"/>
          <p14:tracePt t="73099" x="2357438" y="3714750"/>
          <p14:tracePt t="73116" x="2330450" y="3714750"/>
          <p14:tracePt t="73132" x="2295525" y="3714750"/>
          <p14:tracePt t="73149" x="2268538" y="3705225"/>
          <p14:tracePt t="73166" x="2205038" y="3705225"/>
          <p14:tracePt t="73182" x="2179638" y="3705225"/>
          <p14:tracePt t="73199" x="2170113" y="3705225"/>
          <p14:tracePt t="73215" x="2160588" y="3705225"/>
          <p14:tracePt t="73288" x="2152650" y="3705225"/>
          <p14:tracePt t="73301" x="2143125" y="3705225"/>
          <p14:tracePt t="73315" x="2116138" y="3705225"/>
          <p14:tracePt t="73332" x="2089150" y="3714750"/>
          <p14:tracePt t="73349" x="2054225" y="3724275"/>
          <p14:tracePt t="73366" x="1982788" y="3768725"/>
          <p14:tracePt t="73382" x="1874838" y="3822700"/>
          <p14:tracePt t="73399" x="1795463" y="3857625"/>
          <p14:tracePt t="73416" x="1724025" y="3911600"/>
          <p14:tracePt t="73432" x="1652588" y="4010025"/>
          <p14:tracePt t="73449" x="1608138" y="4081463"/>
          <p14:tracePt t="73467" x="1571625" y="4133850"/>
          <p14:tracePt t="73482" x="1562100" y="4152900"/>
          <p14:tracePt t="73499" x="1562100" y="4160838"/>
          <p14:tracePt t="73515" x="1554163" y="4160838"/>
          <p14:tracePt t="74855" x="1571625" y="4160838"/>
          <p14:tracePt t="74865" x="1608138" y="4170363"/>
          <p14:tracePt t="74883" x="1697038" y="4170363"/>
          <p14:tracePt t="74900" x="1803400" y="4170363"/>
          <p14:tracePt t="74917" x="1965325" y="4143375"/>
          <p14:tracePt t="74934" x="2205038" y="4062413"/>
          <p14:tracePt t="74951" x="2384425" y="4010025"/>
          <p14:tracePt t="74982" x="2822575" y="3911600"/>
          <p14:tracePt t="75015" x="3259138" y="3724275"/>
          <p14:tracePt t="75032" x="3429000" y="3598863"/>
          <p14:tracePt t="75051" x="3571875" y="3490913"/>
          <p14:tracePt t="75067" x="3705225" y="3384550"/>
          <p14:tracePt t="75082" x="3822700" y="3295650"/>
          <p14:tracePt t="75099" x="3894138" y="3214688"/>
          <p14:tracePt t="75115" x="3965575" y="3133725"/>
          <p14:tracePt t="75132" x="4017963" y="3044825"/>
          <p14:tracePt t="75149" x="4071938" y="2955925"/>
          <p14:tracePt t="75166" x="4098925" y="2847975"/>
          <p14:tracePt t="75182" x="4108450" y="2813050"/>
          <p14:tracePt t="75198" x="4125913" y="2768600"/>
          <p14:tracePt t="75214" x="4125913" y="2759075"/>
          <p14:tracePt t="75687" x="4108450" y="2759075"/>
          <p14:tracePt t="75697" x="4071938" y="2759075"/>
          <p14:tracePt t="75731" x="3813175" y="2803525"/>
          <p14:tracePt t="75766" x="3589338" y="2830513"/>
          <p14:tracePt t="75782" x="3589338" y="2840038"/>
          <p14:tracePt t="75799" x="3581400" y="2840038"/>
          <p14:tracePt t="75815" x="3562350" y="2840038"/>
          <p14:tracePt t="75832" x="3554413" y="2857500"/>
          <p14:tracePt t="75865" x="3527425" y="2867025"/>
          <p14:tracePt t="75882" x="3500438" y="2884488"/>
          <p14:tracePt t="75899" x="3482975" y="2911475"/>
          <p14:tracePt t="75915" x="3429000" y="2928938"/>
          <p14:tracePt t="75932" x="3394075" y="2946400"/>
          <p14:tracePt t="75949" x="3367088" y="2965450"/>
          <p14:tracePt t="75966" x="3340100" y="2982913"/>
          <p14:tracePt t="75982" x="3322638" y="3009900"/>
          <p14:tracePt t="75999" x="3303588" y="3054350"/>
          <p14:tracePt t="76015" x="3295650" y="3081338"/>
          <p14:tracePt t="76032" x="3276600" y="3116263"/>
          <p14:tracePt t="76051" x="3268663" y="3133725"/>
          <p14:tracePt t="76067" x="3268663" y="3143250"/>
          <p14:tracePt t="76082" x="3268663" y="3170238"/>
          <p14:tracePt t="76099" x="3268663" y="3187700"/>
          <p14:tracePt t="76115" x="3268663" y="3205163"/>
          <p14:tracePt t="76132" x="3268663" y="3214688"/>
          <p14:tracePt t="76304" x="3268663" y="3224213"/>
          <p14:tracePt t="76316" x="3268663" y="3232150"/>
          <p14:tracePt t="76332" x="3286125" y="3286125"/>
          <p14:tracePt t="76349" x="3286125" y="3313113"/>
          <p14:tracePt t="76366" x="3286125" y="3340100"/>
          <p14:tracePt t="76382" x="3295650" y="3340100"/>
          <p14:tracePt t="76440" x="3295650" y="3330575"/>
          <p14:tracePt t="76466" x="3295650" y="3322638"/>
          <p14:tracePt t="76484" x="3268663" y="3303588"/>
          <p14:tracePt t="76499" x="3251200" y="3295650"/>
          <p14:tracePt t="76515" x="3241675" y="3295650"/>
          <p14:tracePt t="76532" x="3241675" y="3286125"/>
          <p14:tracePt t="76549" x="3232150" y="3286125"/>
          <p14:tracePt t="76584" x="3232150" y="3276600"/>
          <p14:tracePt t="76599" x="3224213" y="3276600"/>
          <p14:tracePt t="76744" x="3214688" y="3276600"/>
          <p14:tracePt t="76770" x="3205163" y="3276600"/>
          <p14:tracePt t="76783" x="3197225" y="3276600"/>
          <p14:tracePt t="76815" x="3197225" y="3286125"/>
          <p14:tracePt t="76832" x="3187700" y="3295650"/>
          <p14:tracePt t="76850" x="3187700" y="3303588"/>
          <p14:tracePt t="76865" x="3187700" y="3313113"/>
          <p14:tracePt t="76882" x="3187700" y="3322638"/>
          <p14:tracePt t="76899" x="3187700" y="3330575"/>
          <p14:tracePt t="76915" x="3187700" y="3340100"/>
          <p14:tracePt t="76949" x="3187700" y="3348038"/>
          <p14:tracePt t="76966" x="3187700" y="3357563"/>
          <p14:tracePt t="77153" x="3187700" y="3367088"/>
          <p14:tracePt t="77182" x="3179763" y="3375025"/>
          <p14:tracePt t="77199" x="3170238" y="3384550"/>
          <p14:tracePt t="77215" x="3170238" y="3394075"/>
          <p14:tracePt t="77248" x="3170238" y="3402013"/>
          <p14:tracePt t="77265" x="3170238" y="3411538"/>
          <p14:tracePt t="77282" x="3170238" y="3446463"/>
          <p14:tracePt t="77299" x="3170238" y="3490913"/>
          <p14:tracePt t="77315" x="3170238" y="3517900"/>
          <p14:tracePt t="77332" x="3170238" y="3536950"/>
          <p14:tracePt t="77366" x="3170238" y="3544888"/>
          <p14:tracePt t="77433" x="3170238" y="3554413"/>
          <p14:tracePt t="77520" x="3160713" y="3554413"/>
          <p14:tracePt t="77532" x="3152775" y="3554413"/>
          <p14:tracePt t="77549" x="3133725" y="3562350"/>
          <p14:tracePt t="77566" x="3116263" y="3571875"/>
          <p14:tracePt t="77582" x="3108325" y="3571875"/>
          <p14:tracePt t="77599" x="3098800" y="3571875"/>
          <p14:tracePt t="77615" x="3089275" y="3571875"/>
          <p14:tracePt t="77632" x="3071813" y="3581400"/>
          <p14:tracePt t="77648" x="3054350" y="3581400"/>
          <p14:tracePt t="77665" x="3044825" y="3589338"/>
          <p14:tracePt t="77682" x="3036888" y="3598863"/>
          <p14:tracePt t="77699" x="3027363" y="3598863"/>
          <p14:tracePt t="77715" x="3017838" y="3598863"/>
          <p14:tracePt t="77732" x="3009900" y="3608388"/>
          <p14:tracePt t="77766" x="3000375" y="3616325"/>
          <p14:tracePt t="77782" x="3000375" y="3625850"/>
          <p14:tracePt t="77865" x="2990850" y="3633788"/>
          <p14:tracePt t="77896" x="2982913" y="3633788"/>
          <p14:tracePt t="77909" x="2982913" y="3643313"/>
          <p14:tracePt t="78050" x="2982913" y="3652838"/>
          <p14:tracePt t="78082" x="2982913" y="3670300"/>
          <p14:tracePt t="78115" x="2982913" y="3679825"/>
          <p14:tracePt t="78132" x="2982913" y="3687763"/>
          <p14:tracePt t="78166" x="2982913" y="3705225"/>
          <p14:tracePt t="78199" x="2982913" y="3714750"/>
          <p14:tracePt t="78248" x="2982913" y="3724275"/>
          <p14:tracePt t="78305" x="2973388" y="3724275"/>
          <p14:tracePt t="78317" x="2973388" y="3732213"/>
          <p14:tracePt t="78332" x="2973388" y="3741738"/>
          <p14:tracePt t="78366" x="2965450" y="3751263"/>
          <p14:tracePt t="78399" x="2965450" y="3759200"/>
          <p14:tracePt t="78441" x="2955925" y="3759200"/>
          <p14:tracePt t="78454" x="2946400" y="3768725"/>
          <p14:tracePt t="78488" x="2946400" y="3776663"/>
          <p14:tracePt t="78515" x="2938463" y="3776663"/>
          <p14:tracePt t="78532" x="2938463" y="3786188"/>
          <p14:tracePt t="78566" x="2928938" y="3795713"/>
          <p14:tracePt t="78600" x="2928938" y="3803650"/>
          <p14:tracePt t="78615" x="2919413" y="3803650"/>
          <p14:tracePt t="78648" x="2911475" y="3803650"/>
          <p14:tracePt t="78665" x="2911475" y="3813175"/>
          <p14:tracePt t="78682" x="2911475" y="3822700"/>
          <p14:tracePt t="78699" x="2901950" y="3822700"/>
          <p14:tracePt t="78732" x="2901950" y="3830638"/>
          <p14:tracePt t="78749" x="2894013" y="3830638"/>
          <p14:tracePt t="78784" x="2894013" y="3840163"/>
          <p14:tracePt t="78904" x="2894013" y="3848100"/>
          <p14:tracePt t="78932" x="2884488" y="3848100"/>
          <p14:tracePt t="78949" x="2874963" y="3857625"/>
          <p14:tracePt t="78993" x="2874963" y="3867150"/>
          <p14:tracePt t="79050" x="2867025" y="3875088"/>
          <p14:tracePt t="79082" x="2867025" y="3884613"/>
          <p14:tracePt t="79099" x="2867025" y="3894138"/>
          <p14:tracePt t="79115" x="2857500" y="3894138"/>
          <p14:tracePt t="79132" x="2857500" y="3902075"/>
          <p14:tracePt t="79149" x="2847975" y="3902075"/>
          <p14:tracePt t="79182" x="2840038" y="3911600"/>
          <p14:tracePt t="79216" x="2840038" y="3919538"/>
          <p14:tracePt t="79232" x="2830513" y="3919538"/>
          <p14:tracePt t="79249" x="2822575" y="3929063"/>
          <p14:tracePt t="79265" x="2813050" y="3929063"/>
          <p14:tracePt t="79282" x="2803525" y="3938588"/>
          <p14:tracePt t="79299" x="2795588" y="3946525"/>
          <p14:tracePt t="79332" x="2786063" y="3946525"/>
          <p14:tracePt t="79348" x="2786063" y="3956050"/>
          <p14:tracePt t="79366" x="2776538" y="3965575"/>
          <p14:tracePt t="79382" x="2768600" y="3965575"/>
          <p14:tracePt t="79415" x="2759075" y="3973513"/>
          <p14:tracePt t="79432" x="2759075" y="3983038"/>
          <p14:tracePt t="79465" x="2751138" y="3983038"/>
          <p14:tracePt t="79482" x="2751138" y="3990975"/>
          <p14:tracePt t="79528" x="2751138" y="4000500"/>
          <p14:tracePt t="79542" x="2741613" y="4010025"/>
          <p14:tracePt t="79556" x="2741613" y="4017963"/>
          <p14:tracePt t="79566" x="2724150" y="4017963"/>
          <p14:tracePt t="79581" x="2714625" y="4037013"/>
          <p14:tracePt t="79598" x="2697163" y="4037013"/>
          <p14:tracePt t="79615" x="2687638" y="4044950"/>
          <p14:tracePt t="79632" x="2670175" y="4054475"/>
          <p14:tracePt t="79648" x="2660650" y="4054475"/>
          <p14:tracePt t="79665" x="2643188" y="4054475"/>
          <p14:tracePt t="79681" x="2633663" y="4054475"/>
          <p14:tracePt t="79699" x="2633663" y="4062413"/>
          <p14:tracePt t="79715" x="2625725" y="4062413"/>
          <p14:tracePt t="79749" x="2608263" y="4062413"/>
          <p14:tracePt t="79782" x="2608263" y="4071938"/>
          <p14:tracePt t="79799" x="2598738" y="4081463"/>
          <p14:tracePt t="79815" x="2589213" y="4081463"/>
          <p14:tracePt t="79848" x="2581275" y="4098925"/>
          <p14:tracePt t="79882" x="2571750" y="4098925"/>
          <p14:tracePt t="79899" x="2571750" y="4108450"/>
          <p14:tracePt t="79932" x="2562225" y="4108450"/>
          <p14:tracePt t="79966" x="2562225" y="4116388"/>
          <p14:tracePt t="80008" x="2571750" y="4116388"/>
          <p14:tracePt t="80021" x="2598738" y="4116388"/>
          <p14:tracePt t="80036" x="2652713" y="4108450"/>
          <p14:tracePt t="80052" x="2687638" y="4081463"/>
          <p14:tracePt t="80067" x="2714625" y="4071938"/>
          <p14:tracePt t="80082" x="2732088" y="4062413"/>
          <p14:tracePt t="80098" x="2751138" y="4054475"/>
          <p14:tracePt t="80115" x="2759075" y="4037013"/>
          <p14:tracePt t="80132" x="2759075" y="4017963"/>
          <p14:tracePt t="80148" x="2776538" y="4010025"/>
          <p14:tracePt t="80166" x="2786063" y="4000500"/>
          <p14:tracePt t="80182" x="2795588" y="4000500"/>
          <p14:tracePt t="80198" x="2795588" y="3983038"/>
          <p14:tracePt t="80232" x="2795588" y="3965575"/>
          <p14:tracePt t="80248" x="2795588" y="3956050"/>
          <p14:tracePt t="80282" x="2795588" y="3946525"/>
          <p14:tracePt t="80299" x="2776538" y="3946525"/>
          <p14:tracePt t="80315" x="2751138" y="3946525"/>
          <p14:tracePt t="80332" x="2732088" y="3938588"/>
          <p14:tracePt t="80348" x="2687638" y="3929063"/>
          <p14:tracePt t="80365" x="2679700" y="3929063"/>
          <p14:tracePt t="80382" x="2660650" y="3929063"/>
          <p14:tracePt t="80399" x="2633663" y="3938588"/>
          <p14:tracePt t="80415" x="2608263" y="3973513"/>
          <p14:tracePt t="80432" x="2562225" y="4027488"/>
          <p14:tracePt t="80448" x="2554288" y="4081463"/>
          <p14:tracePt t="80465" x="2544763" y="4116388"/>
          <p14:tracePt t="80482" x="2544763" y="4160838"/>
          <p14:tracePt t="80498" x="2544763" y="4197350"/>
          <p14:tracePt t="80516" x="2544763" y="4214813"/>
          <p14:tracePt t="80532" x="2562225" y="4224338"/>
          <p14:tracePt t="80548" x="2589213" y="4232275"/>
          <p14:tracePt t="80566" x="2616200" y="4232275"/>
          <p14:tracePt t="80582" x="2633663" y="4232275"/>
          <p14:tracePt t="80598" x="2660650" y="4232275"/>
          <p14:tracePt t="80615" x="2670175" y="4214813"/>
          <p14:tracePt t="80632" x="2679700" y="4179888"/>
          <p14:tracePt t="80648" x="2679700" y="4125913"/>
          <p14:tracePt t="80665" x="2679700" y="4071938"/>
          <p14:tracePt t="80682" x="2679700" y="4017963"/>
          <p14:tracePt t="80698" x="2652713" y="4000500"/>
          <p14:tracePt t="80715" x="2625725" y="3973513"/>
          <p14:tracePt t="80732" x="2616200" y="3973513"/>
          <p14:tracePt t="80748" x="2608263" y="3973513"/>
          <p14:tracePt t="80765" x="2598738" y="3973513"/>
          <p14:tracePt t="80782" x="2571750" y="3973513"/>
          <p14:tracePt t="80798" x="2562225" y="3973513"/>
          <p14:tracePt t="80815" x="2544763" y="3973513"/>
          <p14:tracePt t="80832" x="2536825" y="3973513"/>
          <p14:tracePt t="80848" x="2527300" y="3973513"/>
          <p14:tracePt t="80882" x="2517775" y="3973513"/>
          <p14:tracePt t="80915" x="2509838" y="3973513"/>
          <p14:tracePt t="80932" x="2500313" y="3983038"/>
          <p14:tracePt t="81008" x="2500313" y="3973513"/>
          <p14:tracePt t="81021" x="2500313" y="3938588"/>
          <p14:tracePt t="81036" x="2509838" y="3830638"/>
          <p14:tracePt t="81052" x="2517775" y="3732213"/>
          <p14:tracePt t="81065" x="2517775" y="3643313"/>
          <p14:tracePt t="81082" x="2517775" y="3581400"/>
          <p14:tracePt t="81098" x="2517775" y="3562350"/>
          <p14:tracePt t="81225" x="2527300" y="3562350"/>
          <p14:tracePt t="81237" x="2536825" y="3571875"/>
          <p14:tracePt t="81250" x="2608263" y="3660775"/>
          <p14:tracePt t="81265" x="2679700" y="3776663"/>
          <p14:tracePt t="81282" x="2714625" y="3894138"/>
          <p14:tracePt t="81298" x="2741613" y="3965575"/>
          <p14:tracePt t="81315" x="2751138" y="3990975"/>
          <p14:tracePt t="81332" x="2751138" y="4000500"/>
          <p14:tracePt t="81376" x="2751138" y="4017963"/>
          <p14:tracePt t="81389" x="2751138" y="4037013"/>
          <p14:tracePt t="81402" x="2751138" y="4098925"/>
          <p14:tracePt t="81415" x="2751138" y="4143375"/>
          <p14:tracePt t="81432" x="2751138" y="4187825"/>
          <p14:tracePt t="81448" x="2751138" y="4205288"/>
          <p14:tracePt t="81465" x="2751138" y="4224338"/>
          <p14:tracePt t="81482" x="2751138" y="4232275"/>
          <p14:tracePt t="81498" x="2751138" y="4251325"/>
          <p14:tracePt t="81516" x="2724150" y="4259263"/>
          <p14:tracePt t="81532" x="2705100" y="4286250"/>
          <p14:tracePt t="81549" x="2679700" y="4303713"/>
          <p14:tracePt t="81566" x="2660650" y="4303713"/>
          <p14:tracePt t="81582" x="2633663" y="4322763"/>
          <p14:tracePt t="81598" x="2608263" y="4340225"/>
          <p14:tracePt t="81615" x="2571750" y="4348163"/>
          <p14:tracePt t="81632" x="2544763" y="4367213"/>
          <p14:tracePt t="81648" x="2527300" y="4375150"/>
          <p14:tracePt t="81665" x="2500313" y="4384675"/>
          <p14:tracePt t="81682" x="2473325" y="4394200"/>
          <p14:tracePt t="81699" x="2465388" y="4402138"/>
          <p14:tracePt t="81715" x="2455863" y="4402138"/>
          <p14:tracePt t="81732" x="2446338" y="4402138"/>
          <p14:tracePt t="81776" x="2438400" y="4402138"/>
          <p14:tracePt t="81936" x="2428875" y="4402138"/>
          <p14:tracePt t="81948" x="2411413" y="4402138"/>
          <p14:tracePt t="81965" x="2393950" y="4402138"/>
          <p14:tracePt t="81982" x="2366963" y="4402138"/>
          <p14:tracePt t="82015" x="2357438" y="4402138"/>
          <p14:tracePt t="82256" x="2357438" y="4394200"/>
          <p14:tracePt t="82268" x="2357438" y="4384675"/>
          <p14:tracePt t="82282" x="2357438" y="4375150"/>
          <p14:tracePt t="82298" x="2357438" y="4357688"/>
          <p14:tracePt t="82315" x="2374900" y="4340225"/>
          <p14:tracePt t="82332" x="2401888" y="4295775"/>
          <p14:tracePt t="82348" x="2411413" y="4268788"/>
          <p14:tracePt t="82365" x="2438400" y="4224338"/>
          <p14:tracePt t="82382" x="2517775" y="4152900"/>
          <p14:tracePt t="82398" x="2562225" y="4098925"/>
          <p14:tracePt t="82415" x="2589213" y="4062413"/>
          <p14:tracePt t="82432" x="2608263" y="4037013"/>
          <p14:tracePt t="82448" x="2643188" y="4010025"/>
          <p14:tracePt t="82465" x="2679700" y="3973513"/>
          <p14:tracePt t="82482" x="2724150" y="3929063"/>
          <p14:tracePt t="82498" x="2741613" y="3902075"/>
          <p14:tracePt t="82516" x="2776538" y="3875088"/>
          <p14:tracePt t="82532" x="2795588" y="3867150"/>
          <p14:tracePt t="82548" x="2795588" y="3857625"/>
          <p14:tracePt t="82565" x="2803525" y="3848100"/>
          <p14:tracePt t="82582" x="2822575" y="3840163"/>
          <p14:tracePt t="82598" x="2840038" y="3840163"/>
          <p14:tracePt t="82672" x="2847975" y="3830638"/>
          <p14:tracePt t="82684" x="2857500" y="3822700"/>
          <p14:tracePt t="82715" x="2867025" y="3822700"/>
          <p14:tracePt t="82776" x="2867025" y="3813175"/>
          <p14:tracePt t="82802" x="2874963" y="3786188"/>
          <p14:tracePt t="82815" x="2874963" y="3768725"/>
          <p14:tracePt t="82832" x="2874963" y="3759200"/>
          <p14:tracePt t="82848" x="2874963" y="3751263"/>
          <p14:tracePt t="82913" x="2874963" y="3741738"/>
          <p14:tracePt t="82944" x="2874963" y="3732213"/>
          <p14:tracePt t="82970" x="2874963" y="3724275"/>
          <p14:tracePt t="82982" x="2867025" y="3724275"/>
          <p14:tracePt t="83034" x="2857500" y="3724275"/>
          <p14:tracePt t="83050" x="2847975" y="3724275"/>
          <p14:tracePt t="83082" x="2847975" y="3759200"/>
          <p14:tracePt t="83098" x="2884488" y="3822700"/>
          <p14:tracePt t="83115" x="2928938" y="3884613"/>
          <p14:tracePt t="83132" x="2946400" y="3911600"/>
          <p14:tracePt t="83148" x="2955925" y="3919538"/>
          <p14:tracePt t="83165" x="2955925" y="3929063"/>
          <p14:tracePt t="83208" x="2955925" y="3938588"/>
          <p14:tracePt t="83288" x="2955925" y="3946525"/>
          <p14:tracePt t="83315" x="2955925" y="3965575"/>
          <p14:tracePt t="83331" x="2955925" y="3973513"/>
          <p14:tracePt t="83348" x="2955925" y="3983038"/>
          <p14:tracePt t="83382" x="2955925" y="3990975"/>
          <p14:tracePt t="83398" x="2965450" y="3990975"/>
          <p14:tracePt t="83415" x="2982913" y="4000500"/>
          <p14:tracePt t="83432" x="2990850" y="4010025"/>
          <p14:tracePt t="83448" x="3000375" y="4010025"/>
          <p14:tracePt t="83520" x="3009900" y="4010025"/>
          <p14:tracePt t="83548" x="3017838" y="4010025"/>
          <p14:tracePt t="83565" x="3017838" y="4000500"/>
          <p14:tracePt t="83582" x="3017838" y="3973513"/>
          <p14:tracePt t="83598" x="3017838" y="3965575"/>
          <p14:tracePt t="83632" x="3017838" y="3956050"/>
          <p14:tracePt t="83665" x="3017838" y="3938588"/>
          <p14:tracePt t="83682" x="3017838" y="3919538"/>
          <p14:tracePt t="83698" x="3017838" y="3911600"/>
          <p14:tracePt t="83715" x="3009900" y="3902075"/>
          <p14:tracePt t="83748" x="2990850" y="3894138"/>
          <p14:tracePt t="83765" x="2982913" y="3884613"/>
          <p14:tracePt t="83782" x="2973388" y="3884613"/>
          <p14:tracePt t="83798" x="2955925" y="3875088"/>
          <p14:tracePt t="83815" x="2946400" y="3857625"/>
          <p14:tracePt t="83832" x="2938463" y="3848100"/>
          <p14:tracePt t="83848" x="2928938" y="3840163"/>
          <p14:tracePt t="83865" x="2901950" y="3822700"/>
          <p14:tracePt t="83882" x="2894013" y="3803650"/>
          <p14:tracePt t="83898" x="2884488" y="3803650"/>
          <p14:tracePt t="83932" x="2874963" y="3803650"/>
          <p14:tracePt t="83948" x="2874963" y="3795713"/>
          <p14:tracePt t="84136" x="2874963" y="3803650"/>
          <p14:tracePt t="84149" x="2874963" y="3813175"/>
          <p14:tracePt t="84165" x="2901950" y="3830638"/>
          <p14:tracePt t="84182" x="2928938" y="3857625"/>
          <p14:tracePt t="84198" x="2946400" y="3867150"/>
          <p14:tracePt t="84215" x="2955925" y="3875088"/>
          <p14:tracePt t="84248" x="2955925" y="3884613"/>
          <p14:tracePt t="84265" x="2965450" y="3894138"/>
          <p14:tracePt t="84282" x="2982913" y="3919538"/>
          <p14:tracePt t="84298" x="3017838" y="3938588"/>
          <p14:tracePt t="84315" x="3044825" y="3956050"/>
          <p14:tracePt t="84332" x="3062288" y="3965575"/>
          <p14:tracePt t="84348" x="3071813" y="3973513"/>
          <p14:tracePt t="84365" x="3081338" y="3983038"/>
          <p14:tracePt t="84382" x="3081338" y="3990975"/>
          <p14:tracePt t="84398" x="3089275" y="3990975"/>
          <p14:tracePt t="84591" x="3081338" y="3983038"/>
          <p14:tracePt t="84602" x="3071813" y="3973513"/>
          <p14:tracePt t="84615" x="3027363" y="3929063"/>
          <p14:tracePt t="84632" x="3000375" y="3894138"/>
          <p14:tracePt t="84648" x="2990850" y="3875088"/>
          <p14:tracePt t="84665" x="2982913" y="3867150"/>
          <p14:tracePt t="84682" x="2973388" y="3867150"/>
          <p14:tracePt t="84715" x="2965450" y="3867150"/>
          <p14:tracePt t="84732" x="2955925" y="3857625"/>
          <p14:tracePt t="84748" x="2946400" y="3857625"/>
          <p14:tracePt t="84765" x="2938463" y="3840163"/>
          <p14:tracePt t="84782" x="2928938" y="3822700"/>
          <p14:tracePt t="84798" x="2911475" y="3803650"/>
          <p14:tracePt t="84815" x="2911475" y="3786188"/>
          <p14:tracePt t="84832" x="2901950" y="3759200"/>
          <p14:tracePt t="84848" x="2894013" y="3751263"/>
          <p14:tracePt t="84865" x="2894013" y="3741738"/>
          <p14:tracePt t="85034" x="2894013" y="3751263"/>
          <p14:tracePt t="85050" x="2894013" y="3776663"/>
          <p14:tracePt t="85065" x="2928938" y="3803650"/>
          <p14:tracePt t="85082" x="2973388" y="3857625"/>
          <p14:tracePt t="85098" x="3027363" y="3902075"/>
          <p14:tracePt t="85115" x="3054350" y="3938588"/>
          <p14:tracePt t="85132" x="3081338" y="3973513"/>
          <p14:tracePt t="85148" x="3108325" y="3990975"/>
          <p14:tracePt t="85165" x="3125788" y="4017963"/>
          <p14:tracePt t="85182" x="3160713" y="4044950"/>
          <p14:tracePt t="85198" x="3179763" y="4062413"/>
          <p14:tracePt t="85215" x="3187700" y="4062413"/>
          <p14:tracePt t="85232" x="3187700" y="4071938"/>
          <p14:tracePt t="85544" x="3179763" y="4071938"/>
          <p14:tracePt t="85556" x="3152775" y="4054475"/>
          <p14:tracePt t="85570" x="3062288" y="4000500"/>
          <p14:tracePt t="85583" x="3009900" y="3965575"/>
          <p14:tracePt t="85598" x="2965450" y="3938588"/>
          <p14:tracePt t="85615" x="2938463" y="3911600"/>
          <p14:tracePt t="85632" x="2938463" y="3902075"/>
          <p14:tracePt t="85648" x="2919413" y="3884613"/>
          <p14:tracePt t="85665" x="2911475" y="3867150"/>
          <p14:tracePt t="85682" x="2901950" y="3840163"/>
          <p14:tracePt t="85698" x="2884488" y="3795713"/>
          <p14:tracePt t="85715" x="2857500" y="3768725"/>
          <p14:tracePt t="85732" x="2840038" y="3751263"/>
          <p14:tracePt t="85748" x="2830513" y="3732213"/>
          <p14:tracePt t="85765" x="2803525" y="3705225"/>
          <p14:tracePt t="85782" x="2786063" y="3687763"/>
          <p14:tracePt t="85798" x="2786063" y="3679825"/>
          <p14:tracePt t="85912" x="2786063" y="3670300"/>
          <p14:tracePt t="85926" x="2776538" y="3652838"/>
          <p14:tracePt t="85938" x="2759075" y="3643313"/>
          <p14:tracePt t="85951" x="2741613" y="3625850"/>
          <p14:tracePt t="85965" x="2714625" y="3608388"/>
          <p14:tracePt t="85982" x="2660650" y="3571875"/>
          <p14:tracePt t="85998" x="2633663" y="3554413"/>
          <p14:tracePt t="86015" x="2625725" y="3536950"/>
          <p14:tracePt t="86032" x="2608263" y="3536950"/>
          <p14:tracePt t="86050" x="2608263" y="3527425"/>
          <p14:tracePt t="86081" x="2598738" y="3527425"/>
          <p14:tracePt t="86098" x="2589213" y="3517900"/>
          <p14:tracePt t="86115" x="2581275" y="3500438"/>
          <p14:tracePt t="86132" x="2571750" y="3490913"/>
          <p14:tracePt t="86148" x="2554288" y="3482975"/>
          <p14:tracePt t="86165" x="2544763" y="3473450"/>
          <p14:tracePt t="86182" x="2536825" y="3473450"/>
          <p14:tracePt t="86198" x="2527300" y="3455988"/>
          <p14:tracePt t="86215" x="2509838" y="3446463"/>
          <p14:tracePt t="86232" x="2490788" y="3419475"/>
          <p14:tracePt t="86248" x="2473325" y="3411538"/>
          <p14:tracePt t="86360" x="2473325" y="3402013"/>
          <p14:tracePt t="86552" x="2465388" y="3402013"/>
          <p14:tracePt t="86624" x="2455863" y="3402013"/>
          <p14:tracePt t="86760" x="2455863" y="3394075"/>
          <p14:tracePt t="86785" x="2455863" y="3384550"/>
          <p14:tracePt t="86815" x="2455863" y="3375025"/>
          <p14:tracePt t="86831" x="2455863" y="3367088"/>
          <p14:tracePt t="86881" x="2455863" y="3357563"/>
          <p14:tracePt t="87319" x="2473325" y="3394075"/>
          <p14:tracePt t="87332" x="2509838" y="3438525"/>
          <p14:tracePt t="87350" x="2608263" y="3554413"/>
          <p14:tracePt t="87367" x="2714625" y="3660775"/>
          <p14:tracePt t="87383" x="2830513" y="3751263"/>
          <p14:tracePt t="87399" x="2946400" y="3822700"/>
          <p14:tracePt t="87417" x="3017838" y="3867150"/>
          <p14:tracePt t="87448" x="3071813" y="3884613"/>
          <p14:tracePt t="87482" x="3081338" y="3884613"/>
          <p14:tracePt t="87498" x="3089275" y="3884613"/>
          <p14:tracePt t="87515" x="3098800" y="3884613"/>
          <p14:tracePt t="87531" x="3108325" y="3884613"/>
          <p14:tracePt t="87550" x="3116263" y="3884613"/>
          <p14:tracePt t="87582" x="3125788" y="3884613"/>
          <p14:tracePt t="87615" x="3133725" y="3884613"/>
          <p14:tracePt t="87632" x="3143250" y="3884613"/>
          <p14:tracePt t="87681" x="3152775" y="3884613"/>
          <p14:tracePt t="87694" x="3152775" y="3867150"/>
          <p14:tracePt t="87707" x="3152775" y="3840163"/>
          <p14:tracePt t="87720" x="3152775" y="3786188"/>
          <p14:tracePt t="87732" x="3152775" y="3759200"/>
          <p14:tracePt t="87748" x="3152775" y="3705225"/>
          <p14:tracePt t="87765" x="3152775" y="3670300"/>
          <p14:tracePt t="87782" x="3108325" y="3581400"/>
          <p14:tracePt t="87798" x="3027363" y="3482975"/>
          <p14:tracePt t="87815" x="2946400" y="3411538"/>
          <p14:tracePt t="87832" x="2884488" y="3375025"/>
          <p14:tracePt t="87848" x="2867025" y="3348038"/>
          <p14:tracePt t="87865" x="2857500" y="3348038"/>
          <p14:tracePt t="87881" x="2847975" y="3348038"/>
          <p14:tracePt t="87929" x="2840038" y="3348038"/>
          <p14:tracePt t="87956" x="2830513" y="3348038"/>
          <p14:tracePt t="87982" x="2813050" y="3348038"/>
          <p14:tracePt t="88015" x="2803525" y="3348038"/>
          <p14:tracePt t="88031" x="2795588" y="3394075"/>
          <p14:tracePt t="88050" x="2786063" y="3446463"/>
          <p14:tracePt t="88067" x="2813050" y="3517900"/>
          <p14:tracePt t="88081" x="2884488" y="3608388"/>
          <p14:tracePt t="88098" x="2973388" y="3679825"/>
          <p14:tracePt t="88115" x="3081338" y="3751263"/>
          <p14:tracePt t="88132" x="3170238" y="3776663"/>
          <p14:tracePt t="88148" x="3224213" y="3786188"/>
          <p14:tracePt t="88165" x="3232150" y="3786188"/>
          <p14:tracePt t="88182" x="3251200" y="3759200"/>
          <p14:tracePt t="88198" x="3251200" y="3705225"/>
          <p14:tracePt t="88215" x="3251200" y="3652838"/>
          <p14:tracePt t="88231" x="3214688" y="3598863"/>
          <p14:tracePt t="88248" x="3179763" y="3554413"/>
          <p14:tracePt t="88265" x="3143250" y="3527425"/>
          <p14:tracePt t="88281" x="3089275" y="3490913"/>
          <p14:tracePt t="88298" x="3009900" y="3438525"/>
          <p14:tracePt t="88315" x="2946400" y="3429000"/>
          <p14:tracePt t="88332" x="2901950" y="3419475"/>
          <p14:tracePt t="88348" x="2884488" y="3419475"/>
          <p14:tracePt t="88365" x="2857500" y="3419475"/>
          <p14:tracePt t="88382" x="2840038" y="3419475"/>
          <p14:tracePt t="88398" x="2830513" y="3419475"/>
          <p14:tracePt t="88415" x="2822575" y="3429000"/>
          <p14:tracePt t="88904" x="2822575" y="3438525"/>
          <p14:tracePt t="88917" x="2822575" y="3455988"/>
          <p14:tracePt t="88934" x="2822575" y="3633788"/>
          <p14:tracePt t="88965" x="2822575" y="3813175"/>
          <p14:tracePt t="88998" x="2822575" y="4071938"/>
          <p14:tracePt t="89015" x="2822575" y="4098925"/>
          <p14:tracePt t="89031" x="2822575" y="4116388"/>
          <p14:tracePt t="89072" x="2813050" y="4125913"/>
          <p14:tracePt t="89086" x="2813050" y="4143375"/>
          <p14:tracePt t="89099" x="2813050" y="4152900"/>
          <p14:tracePt t="89115" x="2813050" y="4170363"/>
          <p14:tracePt t="89148" x="2813050" y="4179888"/>
          <p14:tracePt t="89165" x="2803525" y="4187825"/>
          <p14:tracePt t="89182" x="2768600" y="4224338"/>
          <p14:tracePt t="89198" x="2759075" y="4251325"/>
          <p14:tracePt t="89215" x="2741613" y="4259263"/>
          <p14:tracePt t="89231" x="2741613" y="4268788"/>
          <p14:tracePt t="89344" x="2732088" y="4268788"/>
          <p14:tracePt t="89369" x="2724150" y="4268788"/>
          <p14:tracePt t="89382" x="2714625" y="4241800"/>
          <p14:tracePt t="89398" x="2705100" y="4224338"/>
          <p14:tracePt t="89415" x="2697163" y="4197350"/>
          <p14:tracePt t="89431" x="2697163" y="4187825"/>
          <p14:tracePt t="89448" x="2697163" y="4179888"/>
          <p14:tracePt t="89464" x="2705100" y="4170363"/>
          <p14:tracePt t="89481" x="2732088" y="4143375"/>
          <p14:tracePt t="89498" x="2759075" y="4125913"/>
          <p14:tracePt t="89515" x="2776538" y="4116388"/>
          <p14:tracePt t="89534" x="2795588" y="4098925"/>
          <p14:tracePt t="89625" x="2803525" y="4098925"/>
          <p14:tracePt t="89638" x="2840038" y="4054475"/>
          <p14:tracePt t="89651" x="2847975" y="4017963"/>
          <p14:tracePt t="89665" x="2857500" y="3965575"/>
          <p14:tracePt t="89681" x="2857500" y="3911600"/>
          <p14:tracePt t="89698" x="2857500" y="3875088"/>
          <p14:tracePt t="89715" x="2857500" y="3840163"/>
          <p14:tracePt t="89732" x="2822575" y="3795713"/>
          <p14:tracePt t="89748" x="2768600" y="3751263"/>
          <p14:tracePt t="89765" x="2679700" y="3724275"/>
          <p14:tracePt t="89782" x="2554288" y="3670300"/>
          <p14:tracePt t="89798" x="2500313" y="3660775"/>
          <p14:tracePt t="89815" x="2446338" y="3652838"/>
          <p14:tracePt t="89832" x="2411413" y="3652838"/>
          <p14:tracePt t="89848" x="2366963" y="3652838"/>
          <p14:tracePt t="89865" x="2312988" y="3697288"/>
          <p14:tracePt t="89882" x="2268538" y="3813175"/>
          <p14:tracePt t="89898" x="2241550" y="3983038"/>
          <p14:tracePt t="89915" x="2241550" y="4125913"/>
          <p14:tracePt t="89931" x="2303463" y="4259263"/>
          <p14:tracePt t="89948" x="2366963" y="4330700"/>
          <p14:tracePt t="89965" x="2428875" y="4375150"/>
          <p14:tracePt t="89982" x="2500313" y="4394200"/>
          <p14:tracePt t="89998" x="2554288" y="4394200"/>
          <p14:tracePt t="90015" x="2608263" y="4375150"/>
          <p14:tracePt t="90032" x="2679700" y="4303713"/>
          <p14:tracePt t="90050" x="2705100" y="4224338"/>
          <p14:tracePt t="90067" x="2724150" y="4152900"/>
          <p14:tracePt t="90081" x="2724150" y="4098925"/>
          <p14:tracePt t="90098" x="2724150" y="4044950"/>
          <p14:tracePt t="90115" x="2724150" y="4010025"/>
          <p14:tracePt t="90131" x="2705100" y="3956050"/>
          <p14:tracePt t="90148" x="2660650" y="3919538"/>
          <p14:tracePt t="90165" x="2589213" y="3884613"/>
          <p14:tracePt t="90182" x="2490788" y="3867150"/>
          <p14:tracePt t="90198" x="2446338" y="3867150"/>
          <p14:tracePt t="90215" x="2401888" y="3867150"/>
          <p14:tracePt t="90231" x="2339975" y="3902075"/>
          <p14:tracePt t="90248" x="2312988" y="3929063"/>
          <p14:tracePt t="90265" x="2295525" y="3956050"/>
          <p14:tracePt t="90281" x="2286000" y="3973513"/>
          <p14:tracePt t="90298" x="2286000" y="3983038"/>
          <p14:tracePt t="90315" x="2286000" y="4000500"/>
          <p14:tracePt t="90331" x="2303463" y="4037013"/>
          <p14:tracePt t="90348" x="2401888" y="4081463"/>
          <p14:tracePt t="90365" x="2509838" y="4133850"/>
          <p14:tracePt t="90382" x="2687638" y="4187825"/>
          <p14:tracePt t="90398" x="2776538" y="4187825"/>
          <p14:tracePt t="90415" x="2867025" y="4187825"/>
          <p14:tracePt t="90431" x="2973388" y="4143375"/>
          <p14:tracePt t="90448" x="3071813" y="4044950"/>
          <p14:tracePt t="90465" x="3143250" y="3919538"/>
          <p14:tracePt t="90481" x="3197225" y="3830638"/>
          <p14:tracePt t="90498" x="3232150" y="3786188"/>
          <p14:tracePt t="90515" x="3295650" y="3732213"/>
          <p14:tracePt t="90518" x="3322638" y="3714750"/>
          <p14:tracePt t="90532" x="3357563" y="3687763"/>
          <p14:tracePt t="90550" x="3429000" y="3625850"/>
          <p14:tracePt t="90565" x="3446463" y="3608388"/>
          <p14:tracePt t="90582" x="3490913" y="3554413"/>
          <p14:tracePt t="90598" x="3509963" y="3536950"/>
          <p14:tracePt t="90615" x="3527425" y="3527425"/>
          <p14:tracePt t="90631" x="3527425" y="3517900"/>
          <p14:tracePt t="90960" x="3500438" y="3517900"/>
          <p14:tracePt t="90972" x="3473450" y="3517900"/>
          <p14:tracePt t="90986" x="3419475" y="3527425"/>
          <p14:tracePt t="91000" x="3330575" y="3536950"/>
          <p14:tracePt t="91017" x="3232150" y="3554413"/>
          <p14:tracePt t="91033" x="3133725" y="3571875"/>
          <p14:tracePt t="91052" x="3054350" y="3581400"/>
          <p14:tracePt t="91083" x="3009900" y="3589338"/>
          <p14:tracePt t="91115" x="2982913" y="3589338"/>
          <p14:tracePt t="91131" x="2973388" y="3598863"/>
          <p14:tracePt t="91148" x="2955925" y="3598863"/>
          <p14:tracePt t="91165" x="2955925" y="3608388"/>
          <p14:tracePt t="91182" x="2946400" y="3608388"/>
          <p14:tracePt t="91561" x="2946400" y="3616325"/>
          <p14:tracePt t="91573" x="2946400" y="3643313"/>
          <p14:tracePt t="91587" x="2946400" y="3724275"/>
          <p14:tracePt t="91615" x="2946400" y="3786188"/>
          <p14:tracePt t="92776" x="2938463" y="3795713"/>
          <p14:tracePt t="92787" x="2919413" y="3813175"/>
          <p14:tracePt t="92799" x="2884488" y="3875088"/>
          <p14:tracePt t="92816" x="2857500" y="3902075"/>
          <p14:tracePt t="92833" x="2857500" y="3938588"/>
          <p14:tracePt t="92850" x="2840038" y="3965575"/>
          <p14:tracePt t="92881" x="2840038" y="4000500"/>
          <p14:tracePt t="92914" x="2840038" y="4017963"/>
          <p14:tracePt t="92931" x="2840038" y="4027488"/>
          <p14:tracePt t="92948" x="2840038" y="4054475"/>
          <p14:tracePt t="92965" x="2840038" y="4071938"/>
          <p14:tracePt t="92981" x="2847975" y="4089400"/>
          <p14:tracePt t="92998" x="2857500" y="4098925"/>
          <p14:tracePt t="93015" x="2874963" y="4116388"/>
          <p14:tracePt t="93031" x="2894013" y="4125913"/>
          <p14:tracePt t="93050" x="2911475" y="4152900"/>
          <p14:tracePt t="93066" x="2919413" y="4160838"/>
          <p14:tracePt t="93081" x="2928938" y="4179888"/>
          <p14:tracePt t="93098" x="2938463" y="4197350"/>
          <p14:tracePt t="93115" x="2946400" y="4205288"/>
          <p14:tracePt t="93400" x="2938463" y="4205288"/>
          <p14:tracePt t="93414" x="2928938" y="4205288"/>
          <p14:tracePt t="93433" x="2919413" y="4205288"/>
          <p14:tracePt t="93466" x="2911475" y="4205288"/>
          <p14:tracePt t="93483" x="2884488" y="4224338"/>
          <p14:tracePt t="93500" x="2857500" y="4224338"/>
          <p14:tracePt t="93531" x="2830513" y="4224338"/>
          <p14:tracePt t="93535" x="2822575" y="4224338"/>
          <p14:tracePt t="93566" x="2813050" y="4224338"/>
          <p14:tracePt t="93753" x="2803525" y="4224338"/>
          <p14:tracePt t="93782" x="2776538" y="4224338"/>
          <p14:tracePt t="93798" x="2724150" y="4197350"/>
          <p14:tracePt t="93815" x="2687638" y="4170363"/>
          <p14:tracePt t="93831" x="2625725" y="4152900"/>
          <p14:tracePt t="93848" x="2608263" y="4143375"/>
          <p14:tracePt t="93864" x="2598738" y="4143375"/>
          <p14:tracePt t="93928" x="2589213" y="4143375"/>
          <p14:tracePt t="93941" x="2581275" y="4143375"/>
          <p14:tracePt t="93966" x="2571750" y="4143375"/>
          <p14:tracePt t="93998" x="2562225" y="4143375"/>
          <p14:tracePt t="94015" x="2544763" y="4143375"/>
          <p14:tracePt t="94031" x="2509838" y="4179888"/>
          <p14:tracePt t="94050" x="2482850" y="4214813"/>
          <p14:tracePt t="94066" x="2465388" y="4232275"/>
          <p14:tracePt t="94176" x="2455863" y="4232275"/>
          <p14:tracePt t="94189" x="2455863" y="4241800"/>
          <p14:tracePt t="94344" x="2446338" y="4241800"/>
          <p14:tracePt t="94369" x="2419350" y="4251325"/>
          <p14:tracePt t="94382" x="2366963" y="4251325"/>
          <p14:tracePt t="94398" x="2322513" y="4268788"/>
          <p14:tracePt t="94415" x="2303463" y="4268788"/>
          <p14:tracePt t="94431" x="2295525" y="4268788"/>
          <p14:tracePt t="94448" x="2286000" y="4276725"/>
          <p14:tracePt t="94529" x="2276475" y="4276725"/>
          <p14:tracePt t="94568" x="2268538" y="4286250"/>
          <p14:tracePt t="94580" x="2259013" y="4286250"/>
          <p14:tracePt t="94598" x="2241550" y="4295775"/>
          <p14:tracePt t="94614" x="2232025" y="4303713"/>
          <p14:tracePt t="94631" x="2224088" y="4303713"/>
          <p14:tracePt t="94672" x="2224088" y="4313238"/>
          <p14:tracePt t="94684" x="2214563" y="4322763"/>
          <p14:tracePt t="94698" x="2205038" y="4322763"/>
          <p14:tracePt t="94714" x="2205038" y="4330700"/>
          <p14:tracePt t="94731" x="2197100" y="4330700"/>
          <p14:tracePt t="94748" x="2187575" y="4340225"/>
          <p14:tracePt t="94765" x="2179638" y="4340225"/>
          <p14:tracePt t="94781" x="2179638" y="4348163"/>
          <p14:tracePt t="94816" x="2170113" y="4348163"/>
          <p14:tracePt t="94848" x="2170113" y="4357688"/>
          <p14:tracePt t="94864" x="2160588" y="4357688"/>
          <p14:tracePt t="94881" x="2152650" y="4357688"/>
          <p14:tracePt t="94898" x="2152650" y="4367213"/>
          <p14:tracePt t="94936" x="2143125" y="4367213"/>
          <p14:tracePt t="94964" x="2125663" y="4375150"/>
          <p14:tracePt t="94982" x="2116138" y="4394200"/>
          <p14:tracePt t="94998" x="2108200" y="4402138"/>
          <p14:tracePt t="95015" x="2098675" y="4402138"/>
          <p14:tracePt t="95031" x="2098675" y="4411663"/>
          <p14:tracePt t="95168" x="2098675" y="4429125"/>
          <p14:tracePt t="95181" x="2098675" y="4438650"/>
          <p14:tracePt t="95198" x="2098675" y="4456113"/>
          <p14:tracePt t="95214" x="2098675" y="4465638"/>
          <p14:tracePt t="95231" x="2098675" y="4473575"/>
          <p14:tracePt t="95296" x="2098675" y="4483100"/>
          <p14:tracePt t="95552" x="2098675" y="4491038"/>
          <p14:tracePt t="95581" x="2089150" y="4491038"/>
          <p14:tracePt t="95614" x="2081213" y="4500563"/>
          <p14:tracePt t="95808" x="2071688" y="4500563"/>
          <p14:tracePt t="95840" x="2071688" y="4491038"/>
          <p14:tracePt t="95865" x="2071688" y="4483100"/>
          <p14:tracePt t="95881" x="2062163" y="4473575"/>
          <p14:tracePt t="95898" x="2062163" y="4465638"/>
          <p14:tracePt t="95914" x="2044700" y="4456113"/>
          <p14:tracePt t="95931" x="2036763" y="4446588"/>
          <p14:tracePt t="95948" x="2036763" y="4429125"/>
          <p14:tracePt t="95965" x="2027238" y="4429125"/>
          <p14:tracePt t="96168" x="2017713" y="4429125"/>
          <p14:tracePt t="96198" x="2009775" y="4429125"/>
          <p14:tracePt t="96231" x="2000250" y="4429125"/>
          <p14:tracePt t="96248" x="1990725" y="4429125"/>
          <p14:tracePt t="96304" x="1990725" y="4438650"/>
          <p14:tracePt t="96331" x="1990725" y="4456113"/>
          <p14:tracePt t="96348" x="1990725" y="4465638"/>
          <p14:tracePt t="96364" x="1990725" y="4491038"/>
          <p14:tracePt t="96382" x="1982788" y="4518025"/>
          <p14:tracePt t="96398" x="1973263" y="4527550"/>
          <p14:tracePt t="96840" x="1982788" y="4527550"/>
          <p14:tracePt t="96873" x="2000250" y="4527550"/>
          <p14:tracePt t="96886" x="2054225" y="4545013"/>
          <p14:tracePt t="96900" x="2081213" y="4554538"/>
          <p14:tracePt t="96916" x="2125663" y="4554538"/>
          <p14:tracePt t="96932" x="2160588" y="4572000"/>
          <p14:tracePt t="96965" x="2197100" y="4572000"/>
          <p14:tracePt t="97052" x="2205038" y="4572000"/>
          <p14:tracePt t="97067" x="2214563" y="4572000"/>
          <p14:tracePt t="97081" x="2232025" y="4572000"/>
          <p14:tracePt t="97098" x="2241550" y="4572000"/>
          <p14:tracePt t="97114" x="2251075" y="4572000"/>
          <p14:tracePt t="97160" x="2259013" y="4572000"/>
          <p14:tracePt t="97188" x="2268538" y="4572000"/>
          <p14:tracePt t="97202" x="2276475" y="4581525"/>
          <p14:tracePt t="97216" x="2276475" y="4589463"/>
          <p14:tracePt t="97440" x="2286000" y="4589463"/>
          <p14:tracePt t="97465" x="2295525" y="4589463"/>
          <p14:tracePt t="97481" x="2303463" y="4589463"/>
          <p14:tracePt t="97498" x="2312988" y="4589463"/>
          <p14:tracePt t="97514" x="2322513" y="4581525"/>
          <p14:tracePt t="97531" x="2339975" y="4581525"/>
          <p14:tracePt t="97534" x="2339975" y="4572000"/>
          <p14:tracePt t="97548" x="2347913" y="4572000"/>
          <p14:tracePt t="97566" x="2366963" y="4554538"/>
          <p14:tracePt t="97581" x="2384425" y="4554538"/>
          <p14:tracePt t="97598" x="2482850" y="4545013"/>
          <p14:tracePt t="97614" x="2517775" y="4527550"/>
          <p14:tracePt t="97631" x="2554288" y="4527550"/>
          <p14:tracePt t="97648" x="2581275" y="4518025"/>
          <p14:tracePt t="97664" x="2608263" y="4510088"/>
          <p14:tracePt t="97698" x="2616200" y="4510088"/>
          <p14:tracePt t="97714" x="2625725" y="4500563"/>
          <p14:tracePt t="97731" x="2633663" y="4491038"/>
          <p14:tracePt t="97748" x="2643188" y="4483100"/>
          <p14:tracePt t="97764" x="2652713" y="4483100"/>
          <p14:tracePt t="97781" x="2652713" y="4473575"/>
          <p14:tracePt t="97798" x="2660650" y="4473575"/>
          <p14:tracePt t="97814" x="2670175" y="4473575"/>
          <p14:tracePt t="97831" x="2679700" y="4465638"/>
          <p14:tracePt t="97913" x="2679700" y="4456113"/>
          <p14:tracePt t="97940" x="2679700" y="4438650"/>
          <p14:tracePt t="97955" x="2679700" y="4429125"/>
          <p14:tracePt t="97969" x="2679700" y="4411663"/>
          <p14:tracePt t="98052" x="2679700" y="4402138"/>
          <p14:tracePt t="98067" x="2679700" y="4394200"/>
          <p14:tracePt t="98081" x="2679700" y="4375150"/>
          <p14:tracePt t="98098" x="2679700" y="4367213"/>
          <p14:tracePt t="98114" x="2679700" y="4357688"/>
          <p14:tracePt t="98131" x="2679700" y="4348163"/>
          <p14:tracePt t="98185" x="2679700" y="4340225"/>
          <p14:tracePt t="98199" x="2679700" y="4330700"/>
          <p14:tracePt t="98214" x="2679700" y="4303713"/>
          <p14:tracePt t="98231" x="2679700" y="4295775"/>
          <p14:tracePt t="98248" x="2670175" y="4268788"/>
          <p14:tracePt t="98264" x="2652713" y="4259263"/>
          <p14:tracePt t="98281" x="2633663" y="4232275"/>
          <p14:tracePt t="98298" x="2625725" y="4232275"/>
          <p14:tracePt t="98314" x="2625725" y="4224338"/>
          <p14:tracePt t="98331" x="2616200" y="4224338"/>
          <p14:tracePt t="98376" x="2616200" y="4214813"/>
          <p14:tracePt t="98390" x="2598738" y="4197350"/>
          <p14:tracePt t="98418" x="2589213" y="4179888"/>
          <p14:tracePt t="98434" x="2581275" y="4170363"/>
          <p14:tracePt t="98512" x="2581275" y="4160838"/>
          <p14:tracePt t="98540" x="2571750" y="4143375"/>
          <p14:tracePt t="98569" x="2571750" y="4133850"/>
          <p14:tracePt t="98598" x="2571750" y="4125913"/>
          <p14:tracePt t="98631" x="2571750" y="4108450"/>
          <p14:tracePt t="98648" x="2571750" y="4089400"/>
          <p14:tracePt t="98664" x="2562225" y="4062413"/>
          <p14:tracePt t="98681" x="2562225" y="4054475"/>
          <p14:tracePt t="98698" x="2562225" y="4044950"/>
          <p14:tracePt t="98714" x="2562225" y="4027488"/>
          <p14:tracePt t="98731" x="2562225" y="4017963"/>
          <p14:tracePt t="98748" x="2554288" y="4000500"/>
          <p14:tracePt t="98764" x="2544763" y="3990975"/>
          <p14:tracePt t="98798" x="2544763" y="3973513"/>
          <p14:tracePt t="98814" x="2544763" y="3965575"/>
          <p14:tracePt t="98831" x="2536825" y="3965575"/>
          <p14:tracePt t="98848" x="2536825" y="3956050"/>
          <p14:tracePt t="98881" x="2527300" y="3938588"/>
          <p14:tracePt t="98914" x="2527300" y="3929063"/>
          <p14:tracePt t="98948" x="2517775" y="3919538"/>
          <p14:tracePt t="98964" x="2517775" y="3911600"/>
          <p14:tracePt t="98982" x="2509838" y="3911600"/>
          <p14:tracePt t="98998" x="2509838" y="3894138"/>
          <p14:tracePt t="99014" x="2500313" y="3884613"/>
          <p14:tracePt t="99031" x="2500313" y="3875088"/>
          <p14:tracePt t="99067" x="2500313" y="3867150"/>
          <p14:tracePt t="99081" x="2490788" y="3857625"/>
          <p14:tracePt t="99097" x="2490788" y="3848100"/>
          <p14:tracePt t="99114" x="2482850" y="3840163"/>
          <p14:tracePt t="99131" x="2473325" y="3840163"/>
          <p14:tracePt t="99148" x="2473325" y="3830638"/>
          <p14:tracePt t="99164" x="2473325" y="3822700"/>
          <p14:tracePt t="99198" x="2473325" y="3803650"/>
          <p14:tracePt t="99214" x="2465388" y="3803650"/>
          <p14:tracePt t="99231" x="2465388" y="3795713"/>
          <p14:tracePt t="99248" x="2465388" y="3786188"/>
          <p14:tracePt t="99281" x="2455863" y="3776663"/>
          <p14:tracePt t="99298" x="2455863" y="3759200"/>
          <p14:tracePt t="99314" x="2446338" y="3751263"/>
          <p14:tracePt t="99331" x="2438400" y="3741738"/>
          <p14:tracePt t="99348" x="2428875" y="3724275"/>
          <p14:tracePt t="99381" x="2428875" y="3714750"/>
          <p14:tracePt t="99448" x="2428875" y="3705225"/>
          <p14:tracePt t="99481" x="2428875" y="3697288"/>
          <p14:tracePt t="99498" x="2419350" y="3687763"/>
          <p14:tracePt t="99561" x="2419350" y="3679825"/>
          <p14:tracePt t="99589" x="2419350" y="3670300"/>
          <p14:tracePt t="99640" x="2419350" y="3660775"/>
          <p14:tracePt t="99654" x="2401888" y="3660775"/>
          <p14:tracePt t="99683" x="2401888" y="3652838"/>
          <p14:tracePt t="99697" x="2393950" y="3643313"/>
          <p14:tracePt t="99714" x="2393950" y="3633788"/>
          <p14:tracePt t="99731" x="2384425" y="3625850"/>
          <p14:tracePt t="99748" x="2374900" y="3616325"/>
          <p14:tracePt t="99764" x="2357438" y="3608388"/>
          <p14:tracePt t="99781" x="2347913" y="3598863"/>
          <p14:tracePt t="99798" x="2330450" y="3589338"/>
          <p14:tracePt t="99831" x="2322513" y="3581400"/>
          <p14:tracePt t="99864" x="2312988" y="3581400"/>
          <p14:tracePt t="99994" x="2303463" y="3581400"/>
          <p14:tracePt t="100007" x="2295525" y="3581400"/>
          <p14:tracePt t="100022" x="2268538" y="3581400"/>
          <p14:tracePt t="100039" x="2224088" y="3581400"/>
          <p14:tracePt t="100058" x="2187575" y="3581400"/>
          <p14:tracePt t="100073" x="2160588" y="3581400"/>
          <p14:tracePt t="100087" x="2152650" y="3581400"/>
          <p14:tracePt t="100102" x="2143125" y="3581400"/>
          <p14:tracePt t="100116" x="2133600" y="3581400"/>
          <p14:tracePt t="100131" x="2125663" y="3581400"/>
          <p14:tracePt t="100148" x="2108200" y="3589338"/>
          <p14:tracePt t="100164" x="2089150" y="3598863"/>
          <p14:tracePt t="100181" x="2054225" y="3608388"/>
          <p14:tracePt t="100198" x="2009775" y="3633788"/>
          <p14:tracePt t="100214" x="1982788" y="3660775"/>
          <p14:tracePt t="100231" x="1965325" y="3679825"/>
          <p14:tracePt t="100248" x="1938338" y="3697288"/>
          <p14:tracePt t="100264" x="1901825" y="3705225"/>
          <p14:tracePt t="100281" x="1893888" y="3714750"/>
          <p14:tracePt t="100298" x="1874838" y="3724275"/>
          <p14:tracePt t="100314" x="1866900" y="3732213"/>
          <p14:tracePt t="100331" x="1847850" y="3751263"/>
          <p14:tracePt t="100347" x="1830388" y="3776663"/>
          <p14:tracePt t="100364" x="1812925" y="3786188"/>
          <p14:tracePt t="100381" x="1803400" y="3803650"/>
          <p14:tracePt t="100398" x="1803400" y="3822700"/>
          <p14:tracePt t="100414" x="1795463" y="3822700"/>
          <p14:tracePt t="100431" x="1795463" y="3830638"/>
          <p14:tracePt t="100448" x="1785938" y="3840163"/>
          <p14:tracePt t="100464" x="1776413" y="3848100"/>
          <p14:tracePt t="100481" x="1776413" y="3875088"/>
          <p14:tracePt t="100498" x="1758950" y="3902075"/>
          <p14:tracePt t="100515" x="1758950" y="3911600"/>
          <p14:tracePt t="100531" x="1751013" y="3929063"/>
          <p14:tracePt t="100548" x="1751013" y="3938588"/>
          <p14:tracePt t="100551" x="1751013" y="3946525"/>
          <p14:tracePt t="100581" x="1741488" y="3965575"/>
          <p14:tracePt t="100598" x="1741488" y="4000500"/>
          <p14:tracePt t="100614" x="1731963" y="4037013"/>
          <p14:tracePt t="100631" x="1731963" y="4071938"/>
          <p14:tracePt t="100648" x="1731963" y="4089400"/>
          <p14:tracePt t="100664" x="1731963" y="4108450"/>
          <p14:tracePt t="100681" x="1731963" y="4125913"/>
          <p14:tracePt t="100698" x="1731963" y="4152900"/>
          <p14:tracePt t="100714" x="1731963" y="4170363"/>
          <p14:tracePt t="100731" x="1731963" y="4197350"/>
          <p14:tracePt t="100748" x="1731963" y="4214813"/>
          <p14:tracePt t="100764" x="1751013" y="4232275"/>
          <p14:tracePt t="100781" x="1758950" y="4259263"/>
          <p14:tracePt t="100798" x="1785938" y="4286250"/>
          <p14:tracePt t="100814" x="1812925" y="4295775"/>
          <p14:tracePt t="100831" x="1847850" y="4322763"/>
          <p14:tracePt t="100848" x="1884363" y="4330700"/>
          <p14:tracePt t="100864" x="1938338" y="4357688"/>
          <p14:tracePt t="100881" x="1990725" y="4384675"/>
          <p14:tracePt t="100898" x="2027238" y="4402138"/>
          <p14:tracePt t="100914" x="2071688" y="4411663"/>
          <p14:tracePt t="100931" x="2116138" y="4411663"/>
          <p14:tracePt t="100948" x="2160588" y="4419600"/>
          <p14:tracePt t="100964" x="2197100" y="4419600"/>
          <p14:tracePt t="100981" x="2232025" y="4419600"/>
          <p14:tracePt t="100998" x="2286000" y="4429125"/>
          <p14:tracePt t="101014" x="2312988" y="4446588"/>
          <p14:tracePt t="101031" x="2339975" y="4446588"/>
          <p14:tracePt t="101050" x="2374900" y="4456113"/>
          <p14:tracePt t="101070" x="2428875" y="4456113"/>
          <p14:tracePt t="101084" x="2446338" y="4456113"/>
          <p14:tracePt t="101099" x="2455863" y="4456113"/>
          <p14:tracePt t="101131" x="2465388" y="4456113"/>
          <p14:tracePt t="101147" x="2473325" y="4456113"/>
          <p14:tracePt t="101164" x="2482850" y="4456113"/>
          <p14:tracePt t="101181" x="2490788" y="4456113"/>
          <p14:tracePt t="101257" x="2500313" y="4456113"/>
          <p14:tracePt t="101285" x="2509838" y="4456113"/>
          <p14:tracePt t="101299" x="2517775" y="4456113"/>
          <p14:tracePt t="101331" x="2527300" y="4456113"/>
          <p14:tracePt t="101348" x="2536825" y="4438650"/>
          <p14:tracePt t="101364" x="2544763" y="4411663"/>
          <p14:tracePt t="101381" x="2562225" y="4375150"/>
          <p14:tracePt t="101398" x="2562225" y="4340225"/>
          <p14:tracePt t="101414" x="2571750" y="4322763"/>
          <p14:tracePt t="101431" x="2571750" y="4303713"/>
          <p14:tracePt t="101448" x="2571750" y="4286250"/>
          <p14:tracePt t="101464" x="2581275" y="4259263"/>
          <p14:tracePt t="101481" x="2581275" y="4241800"/>
          <p14:tracePt t="101498" x="2581275" y="4205288"/>
          <p14:tracePt t="101514" x="2581275" y="4179888"/>
          <p14:tracePt t="101531" x="2581275" y="4152900"/>
          <p14:tracePt t="101548" x="2581275" y="4133850"/>
          <p14:tracePt t="101581" x="2581275" y="4125913"/>
          <p14:tracePt t="101614" x="2581275" y="4108450"/>
          <p14:tracePt t="101631" x="2581275" y="4098925"/>
          <p14:tracePt t="101648" x="2581275" y="4089400"/>
          <p14:tracePt t="101681" x="2581275" y="4071938"/>
          <p14:tracePt t="101698" x="2581275" y="4062413"/>
          <p14:tracePt t="101714" x="2581275" y="4044950"/>
          <p14:tracePt t="101731" x="2581275" y="4010025"/>
          <p14:tracePt t="101748" x="2581275" y="4000500"/>
          <p14:tracePt t="101764" x="2581275" y="3983038"/>
          <p14:tracePt t="101781" x="2581275" y="3973513"/>
          <p14:tracePt t="101798" x="2581275" y="3965575"/>
          <p14:tracePt t="101814" x="2581275" y="3938588"/>
          <p14:tracePt t="101831" x="2581275" y="3911600"/>
          <p14:tracePt t="101848" x="2571750" y="3894138"/>
          <p14:tracePt t="101864" x="2562225" y="3857625"/>
          <p14:tracePt t="101881" x="2554288" y="3830638"/>
          <p14:tracePt t="101898" x="2536825" y="3813175"/>
          <p14:tracePt t="101914" x="2527300" y="3803650"/>
          <p14:tracePt t="101931" x="2517775" y="3786188"/>
          <p14:tracePt t="101948" x="2509838" y="3759200"/>
          <p14:tracePt t="101964" x="2482850" y="3732213"/>
          <p14:tracePt t="101981" x="2455863" y="3705225"/>
          <p14:tracePt t="101998" x="2419350" y="3670300"/>
          <p14:tracePt t="102014" x="2374900" y="3660775"/>
          <p14:tracePt t="102031" x="2366963" y="3652838"/>
          <p14:tracePt t="102049" x="2347913" y="3643313"/>
          <p14:tracePt t="102069" x="2339975" y="3643313"/>
          <p14:tracePt t="102084" x="2330450" y="3643313"/>
          <p14:tracePt t="102098" x="2322513" y="3643313"/>
          <p14:tracePt t="102114" x="2312988" y="3643313"/>
          <p14:tracePt t="102131" x="2295525" y="3643313"/>
          <p14:tracePt t="102147" x="2268538" y="3652838"/>
          <p14:tracePt t="102164" x="2241550" y="3670300"/>
          <p14:tracePt t="102181" x="2197100" y="3687763"/>
          <p14:tracePt t="102198" x="2081213" y="3776663"/>
          <p14:tracePt t="102214" x="2027238" y="3822700"/>
          <p14:tracePt t="102231" x="1982788" y="3884613"/>
          <p14:tracePt t="102248" x="1955800" y="3946525"/>
          <p14:tracePt t="102264" x="1928813" y="4027488"/>
          <p14:tracePt t="102281" x="1928813" y="4081463"/>
          <p14:tracePt t="102298" x="1928813" y="4133850"/>
          <p14:tracePt t="102314" x="1928813" y="4170363"/>
          <p14:tracePt t="102331" x="1938338" y="4214813"/>
          <p14:tracePt t="102347" x="1965325" y="4259263"/>
          <p14:tracePt t="102364" x="2017713" y="4295775"/>
          <p14:tracePt t="102381" x="2081213" y="4330700"/>
          <p14:tracePt t="102398" x="2133600" y="4375150"/>
          <p14:tracePt t="102414" x="2160588" y="4394200"/>
          <p14:tracePt t="102431" x="2197100" y="4411663"/>
          <p14:tracePt t="102448" x="2224088" y="4419600"/>
          <p14:tracePt t="102464" x="2259013" y="4438650"/>
          <p14:tracePt t="102481" x="2295525" y="4446588"/>
          <p14:tracePt t="102497" x="2330450" y="4456113"/>
          <p14:tracePt t="102514" x="2347913" y="4456113"/>
          <p14:tracePt t="102531" x="2393950" y="4465638"/>
          <p14:tracePt t="102548" x="2419350" y="4465638"/>
          <p14:tracePt t="102564" x="2465388" y="4473575"/>
          <p14:tracePt t="102568" x="2490788" y="4483100"/>
          <p14:tracePt t="102582" x="2536825" y="4483100"/>
          <p14:tracePt t="102598" x="2554288" y="4483100"/>
          <p14:tracePt t="102614" x="2571750" y="4483100"/>
          <p14:tracePt t="102631" x="2581275" y="4483100"/>
          <p14:tracePt t="102648" x="2589213" y="4473575"/>
          <p14:tracePt t="102664" x="2608263" y="4473575"/>
          <p14:tracePt t="102681" x="2625725" y="4456113"/>
          <p14:tracePt t="102697" x="2643188" y="4438650"/>
          <p14:tracePt t="102714" x="2679700" y="4411663"/>
          <p14:tracePt t="102731" x="2714625" y="4348163"/>
          <p14:tracePt t="102747" x="2741613" y="4286250"/>
          <p14:tracePt t="102764" x="2751138" y="4241800"/>
          <p14:tracePt t="102781" x="2751138" y="4205288"/>
          <p14:tracePt t="102798" x="2751138" y="4152900"/>
          <p14:tracePt t="102814" x="2751138" y="4098925"/>
          <p14:tracePt t="102831" x="2751138" y="4037013"/>
          <p14:tracePt t="102847" x="2741613" y="3990975"/>
          <p14:tracePt t="102864" x="2732088" y="3965575"/>
          <p14:tracePt t="102881" x="2724150" y="3938588"/>
          <p14:tracePt t="102897" x="2714625" y="3911600"/>
          <p14:tracePt t="102914" x="2687638" y="3902075"/>
          <p14:tracePt t="102931" x="2660650" y="3875088"/>
          <p14:tracePt t="102947" x="2633663" y="3840163"/>
          <p14:tracePt t="102964" x="2589213" y="3803650"/>
          <p14:tracePt t="102981" x="2536825" y="3759200"/>
          <p14:tracePt t="102998" x="2411413" y="3697288"/>
          <p14:tracePt t="103014" x="2330450" y="3670300"/>
          <p14:tracePt t="103031" x="2276475" y="3643313"/>
          <p14:tracePt t="103049" x="2197100" y="3608388"/>
          <p14:tracePt t="103066" x="2133600" y="3581400"/>
          <p14:tracePt t="103083" x="2071688" y="3571875"/>
          <p14:tracePt t="103098" x="2009775" y="3571875"/>
          <p14:tracePt t="103114" x="1973263" y="3571875"/>
          <p14:tracePt t="103131" x="1919288" y="3589338"/>
          <p14:tracePt t="103148" x="1812925" y="3652838"/>
          <p14:tracePt t="103164" x="1687513" y="3732213"/>
          <p14:tracePt t="103181" x="1598613" y="3803650"/>
          <p14:tracePt t="103198" x="1554163" y="3884613"/>
          <p14:tracePt t="103214" x="1544638" y="3990975"/>
          <p14:tracePt t="103231" x="1544638" y="4133850"/>
          <p14:tracePt t="103248" x="1571625" y="4276725"/>
          <p14:tracePt t="103264" x="1633538" y="4419600"/>
          <p14:tracePt t="103281" x="1687513" y="4491038"/>
          <p14:tracePt t="103298" x="1714500" y="4527550"/>
          <p14:tracePt t="103314" x="1751013" y="4572000"/>
          <p14:tracePt t="103331" x="1812925" y="4608513"/>
          <p14:tracePt t="103348" x="1866900" y="4625975"/>
          <p14:tracePt t="103364" x="1928813" y="4660900"/>
          <p14:tracePt t="103381" x="1990725" y="4670425"/>
          <p14:tracePt t="103398" x="2143125" y="4679950"/>
          <p14:tracePt t="103414" x="2251075" y="4687888"/>
          <p14:tracePt t="103431" x="2357438" y="4697413"/>
          <p14:tracePt t="103447" x="2438400" y="4697413"/>
          <p14:tracePt t="103464" x="2482850" y="4697413"/>
          <p14:tracePt t="103481" x="2500313" y="4697413"/>
          <p14:tracePt t="103497" x="2527300" y="4679950"/>
          <p14:tracePt t="103514" x="2571750" y="4652963"/>
          <p14:tracePt t="103531" x="2652713" y="4608513"/>
          <p14:tracePt t="103547" x="2697163" y="4554538"/>
          <p14:tracePt t="103564" x="2724150" y="4518025"/>
          <p14:tracePt t="103568" x="2732088" y="4500563"/>
          <p14:tracePt t="103582" x="2751138" y="4473575"/>
          <p14:tracePt t="103598" x="2759075" y="4419600"/>
          <p14:tracePt t="103614" x="2776538" y="4348163"/>
          <p14:tracePt t="103631" x="2786063" y="4303713"/>
          <p14:tracePt t="103647" x="2786063" y="4276725"/>
          <p14:tracePt t="103664" x="2786063" y="4251325"/>
          <p14:tracePt t="103681" x="2786063" y="4224338"/>
          <p14:tracePt t="103698" x="2786063" y="4187825"/>
          <p14:tracePt t="103714" x="2786063" y="4160838"/>
          <p14:tracePt t="103731" x="2786063" y="4108450"/>
          <p14:tracePt t="103747" x="2776538" y="4037013"/>
          <p14:tracePt t="103764" x="2732088" y="3983038"/>
          <p14:tracePt t="103781" x="2679700" y="3929063"/>
          <p14:tracePt t="103798" x="2562225" y="3857625"/>
          <p14:tracePt t="103814" x="2517775" y="3813175"/>
          <p14:tracePt t="103831" x="2446338" y="3776663"/>
          <p14:tracePt t="103847" x="2374900" y="3751263"/>
          <p14:tracePt t="103864" x="2322513" y="3714750"/>
          <p14:tracePt t="103881" x="2276475" y="3697288"/>
          <p14:tracePt t="103897" x="2259013" y="3687763"/>
          <p14:tracePt t="103953" x="2251075" y="3687763"/>
          <p14:tracePt t="103967" x="2241550" y="3687763"/>
          <p14:tracePt t="103981" x="2232025" y="3687763"/>
          <p14:tracePt t="103998" x="2214563" y="3687763"/>
          <p14:tracePt t="104014" x="2187575" y="3687763"/>
          <p14:tracePt t="104031" x="2160588" y="3705225"/>
          <p14:tracePt t="104049" x="2108200" y="3786188"/>
          <p14:tracePt t="104066" x="2036763" y="3894138"/>
          <p14:tracePt t="104071" x="2009775" y="3946525"/>
          <p14:tracePt t="104085" x="1990725" y="4000500"/>
          <p14:tracePt t="104099" x="1965325" y="4081463"/>
          <p14:tracePt t="104114" x="1955800" y="4152900"/>
          <p14:tracePt t="104131" x="1955800" y="4232275"/>
          <p14:tracePt t="104147" x="2000250" y="4303713"/>
          <p14:tracePt t="104164" x="2062163" y="4402138"/>
          <p14:tracePt t="104181" x="2133600" y="4483100"/>
          <p14:tracePt t="104198" x="2276475" y="4598988"/>
          <p14:tracePt t="104214" x="2357438" y="4660900"/>
          <p14:tracePt t="104231" x="2455863" y="4705350"/>
          <p14:tracePt t="104247" x="2544763" y="4741863"/>
          <p14:tracePt t="104264" x="2643188" y="4751388"/>
          <p14:tracePt t="104281" x="2768600" y="4751388"/>
          <p14:tracePt t="104297" x="2847975" y="4732338"/>
          <p14:tracePt t="104314" x="2919413" y="4687888"/>
          <p14:tracePt t="104331" x="3000375" y="4625975"/>
          <p14:tracePt t="104347" x="3062288" y="4581525"/>
          <p14:tracePt t="104364" x="3098800" y="4545013"/>
          <p14:tracePt t="104381" x="3125788" y="4527550"/>
          <p14:tracePt t="104398" x="3143250" y="4473575"/>
          <p14:tracePt t="104414" x="3143250" y="4438650"/>
          <p14:tracePt t="104431" x="3143250" y="4384675"/>
          <p14:tracePt t="104447" x="3143250" y="4330700"/>
          <p14:tracePt t="104464" x="3143250" y="4286250"/>
          <p14:tracePt t="104481" x="3143250" y="4224338"/>
          <p14:tracePt t="104497" x="3108325" y="4179888"/>
          <p14:tracePt t="104514" x="3081338" y="4133850"/>
          <p14:tracePt t="104531" x="3054350" y="4098925"/>
          <p14:tracePt t="104547" x="3009900" y="4062413"/>
          <p14:tracePt t="104564" x="2982913" y="4027488"/>
          <p14:tracePt t="104568" x="2955925" y="4017963"/>
          <p14:tracePt t="104583" x="2894013" y="3973513"/>
          <p14:tracePt t="104598" x="2822575" y="3919538"/>
          <p14:tracePt t="104614" x="2724150" y="3884613"/>
          <p14:tracePt t="104631" x="2643188" y="3857625"/>
          <p14:tracePt t="104647" x="2581275" y="3830638"/>
          <p14:tracePt t="104664" x="2536825" y="3813175"/>
          <p14:tracePt t="104681" x="2482850" y="3795713"/>
          <p14:tracePt t="104697" x="2428875" y="3786188"/>
          <p14:tracePt t="104714" x="2347913" y="3768725"/>
          <p14:tracePt t="104731" x="2295525" y="3759200"/>
          <p14:tracePt t="104747" x="2241550" y="3759200"/>
          <p14:tracePt t="104764" x="2214563" y="3751263"/>
          <p14:tracePt t="104802" x="2205038" y="3751263"/>
          <p14:tracePt t="104816" x="2197100" y="3751263"/>
          <p14:tracePt t="104831" x="2170113" y="3759200"/>
          <p14:tracePt t="104847" x="2143125" y="3768725"/>
          <p14:tracePt t="104864" x="2116138" y="3786188"/>
          <p14:tracePt t="104881" x="2071688" y="3840163"/>
          <p14:tracePt t="104897" x="2036763" y="3902075"/>
          <p14:tracePt t="104914" x="2027238" y="3938588"/>
          <p14:tracePt t="104931" x="2027238" y="3965575"/>
          <p14:tracePt t="104947" x="2027238" y="3990975"/>
          <p14:tracePt t="104964" x="2027238" y="4037013"/>
          <p14:tracePt t="104981" x="2044700" y="4081463"/>
          <p14:tracePt t="104998" x="2108200" y="4143375"/>
          <p14:tracePt t="105014" x="2133600" y="4179888"/>
          <p14:tracePt t="105031" x="2152650" y="4205288"/>
          <p14:tracePt t="105049" x="2197100" y="4232275"/>
          <p14:tracePt t="105066" x="2232025" y="4259263"/>
          <p14:tracePt t="105070" x="2259013" y="4276725"/>
          <p14:tracePt t="105085" x="2286000" y="4303713"/>
          <p14:tracePt t="105100" x="2330450" y="4340225"/>
          <p14:tracePt t="105114" x="2366963" y="4394200"/>
          <p14:tracePt t="105131" x="2411413" y="4446588"/>
          <p14:tracePt t="105147" x="2438400" y="4473575"/>
          <p14:tracePt t="105164" x="2473325" y="4491038"/>
          <p14:tracePt t="105181" x="2500313" y="4510088"/>
          <p14:tracePt t="105198" x="2544763" y="4510088"/>
          <p14:tracePt t="105214" x="2571750" y="4500563"/>
          <p14:tracePt t="105231" x="2608263" y="4483100"/>
          <p14:tracePt t="105247" x="2660650" y="4446588"/>
          <p14:tracePt t="105264" x="2714625" y="4384675"/>
          <p14:tracePt t="105281" x="2768600" y="4313238"/>
          <p14:tracePt t="105297" x="2795588" y="4232275"/>
          <p14:tracePt t="105314" x="2803525" y="4179888"/>
          <p14:tracePt t="105331" x="2803525" y="4125913"/>
          <p14:tracePt t="105347" x="2803525" y="4081463"/>
          <p14:tracePt t="105364" x="2776538" y="4037013"/>
          <p14:tracePt t="105381" x="2759075" y="4010025"/>
          <p14:tracePt t="105398" x="2714625" y="3990975"/>
          <p14:tracePt t="105414" x="2697163" y="3983038"/>
          <p14:tracePt t="105431" x="2687638" y="3983038"/>
          <p14:tracePt t="105447" x="2660650" y="3973513"/>
          <p14:tracePt t="105464" x="2633663" y="3965575"/>
          <p14:tracePt t="105481" x="2608263" y="3956050"/>
          <p14:tracePt t="105497" x="2598738" y="3956050"/>
          <p14:tracePt t="105514" x="2589213" y="3956050"/>
          <p14:tracePt t="106864" x="2598738" y="3946525"/>
          <p14:tracePt t="106875" x="2633663" y="3911600"/>
          <p14:tracePt t="106886" x="2795588" y="3822700"/>
          <p14:tracePt t="106899" x="2857500" y="3768725"/>
          <p14:tracePt t="106915" x="2973388" y="3687763"/>
          <p14:tracePt t="106932" x="3071813" y="3633788"/>
          <p14:tracePt t="106964" x="3259138" y="3536950"/>
          <p14:tracePt t="106997" x="4062413" y="3330575"/>
          <p14:tracePt t="107014" x="4572000" y="3197225"/>
          <p14:tracePt t="107031" x="4687888" y="3152775"/>
          <p14:tracePt t="107049" x="4768850" y="3108325"/>
          <p14:tracePt t="107066" x="4919663" y="3017838"/>
          <p14:tracePt t="107079" x="5108575" y="2928938"/>
          <p14:tracePt t="107096" x="5251450" y="2884488"/>
          <p14:tracePt t="107113" x="5303838" y="2857500"/>
          <p14:tracePt t="107130" x="5313363" y="2857500"/>
          <p14:tracePt t="107170" x="5322888" y="2857500"/>
          <p14:tracePt t="109423" x="5330825" y="2857500"/>
          <p14:tracePt t="109432" x="5375275" y="2857500"/>
          <p14:tracePt t="109446" x="5518150" y="2867025"/>
          <p14:tracePt t="109463" x="5608638" y="2867025"/>
          <p14:tracePt t="109479" x="5634038" y="2867025"/>
          <p14:tracePt t="109513" x="5697538" y="2884488"/>
          <p14:tracePt t="109546" x="5759450" y="2884488"/>
          <p14:tracePt t="109563" x="5803900" y="2894013"/>
          <p14:tracePt t="109579" x="5822950" y="2894013"/>
          <p14:tracePt t="109596" x="5830888" y="2894013"/>
          <p14:tracePt t="109612" x="5857875" y="2894013"/>
          <p14:tracePt t="109630" x="5929313" y="2894013"/>
          <p14:tracePt t="109646" x="5956300" y="2894013"/>
          <p14:tracePt t="111415" x="5965825" y="2894013"/>
          <p14:tracePt t="111430" x="5983288" y="2911475"/>
          <p14:tracePt t="111446" x="6000750" y="2911475"/>
          <p14:tracePt t="111463" x="6045200" y="2938463"/>
          <p14:tracePt t="111480" x="6116638" y="2973388"/>
          <p14:tracePt t="111496" x="6197600" y="3017838"/>
          <p14:tracePt t="111529" x="6518275" y="3214688"/>
          <p14:tracePt t="111563" x="7000875" y="3384550"/>
          <p14:tracePt t="111579" x="7161213" y="3394075"/>
          <p14:tracePt t="111596" x="7286625" y="3394075"/>
          <p14:tracePt t="111598" x="7340600" y="3394075"/>
          <p14:tracePt t="111613" x="7385050" y="3394075"/>
          <p14:tracePt t="111630" x="7419975" y="3394075"/>
          <p14:tracePt t="111646" x="7439025" y="3394075"/>
          <p14:tracePt t="111663" x="7446963" y="3394075"/>
          <p14:tracePt t="111679" x="7456488" y="3384550"/>
          <p14:tracePt t="111696" x="7483475" y="3375025"/>
          <p14:tracePt t="111712" x="7545388" y="3375025"/>
          <p14:tracePt t="111729" x="7616825" y="3375025"/>
          <p14:tracePt t="111746" x="7732713" y="3375025"/>
          <p14:tracePt t="111763" x="7858125" y="3411538"/>
          <p14:tracePt t="111779" x="8018463" y="3482975"/>
          <p14:tracePt t="111796" x="8205788" y="3562350"/>
          <p14:tracePt t="111813" x="8340725" y="3625850"/>
          <p14:tracePt t="111830" x="8394700" y="3643313"/>
          <p14:tracePt t="113735" x="8385175" y="3643313"/>
          <p14:tracePt t="113746" x="8358188" y="3643313"/>
          <p14:tracePt t="113763" x="8242300" y="3608388"/>
          <p14:tracePt t="113780" x="8099425" y="3562350"/>
          <p14:tracePt t="113796" x="7929563" y="3517900"/>
          <p14:tracePt t="113813" x="7786688" y="3482975"/>
          <p14:tracePt t="113846" x="7643813" y="3455988"/>
          <p14:tracePt t="113943" x="7634288" y="3455988"/>
          <p14:tracePt t="113962" x="7581900" y="3455988"/>
          <p14:tracePt t="113979" x="7537450" y="3446463"/>
          <p14:tracePt t="113996" x="7473950" y="3438525"/>
          <p14:tracePt t="114012" x="7375525" y="3419475"/>
          <p14:tracePt t="114029" x="7242175" y="3402013"/>
          <p14:tracePt t="114049" x="6973888" y="3384550"/>
          <p14:tracePt t="114067" x="6715125" y="3375025"/>
          <p14:tracePt t="114079" x="6367463" y="3375025"/>
          <p14:tracePt t="114096" x="6089650" y="3375025"/>
          <p14:tracePt t="114112" x="5929313" y="3375025"/>
          <p14:tracePt t="114130" x="5803900" y="3375025"/>
          <p14:tracePt t="114146" x="5697538" y="3375025"/>
          <p14:tracePt t="114162" x="5562600" y="3394075"/>
          <p14:tracePt t="114179" x="5402263" y="3438525"/>
          <p14:tracePt t="114196" x="5251450" y="3517900"/>
          <p14:tracePt t="114212" x="5099050" y="3571875"/>
          <p14:tracePt t="114230" x="4938713" y="3616325"/>
          <p14:tracePt t="114246" x="4643438" y="3697288"/>
          <p14:tracePt t="114262" x="4465638" y="3724275"/>
          <p14:tracePt t="114279" x="4357688" y="3751263"/>
          <p14:tracePt t="114296" x="4303713" y="3768725"/>
          <p14:tracePt t="114312" x="4286250" y="3776663"/>
          <p14:tracePt t="114329" x="4286250" y="3786188"/>
          <p14:tracePt t="114368" x="4268788" y="3786188"/>
          <p14:tracePt t="114379" x="4251325" y="3786188"/>
          <p14:tracePt t="114396" x="4179888" y="3724275"/>
          <p14:tracePt t="114413" x="4062413" y="3652838"/>
          <p14:tracePt t="114429" x="3894138" y="3536950"/>
          <p14:tracePt t="114447" x="3490913" y="3340100"/>
          <p14:tracePt t="114464" x="3197225" y="3259138"/>
          <p14:tracePt t="114480" x="2982913" y="3224213"/>
          <p14:tracePt t="114497" x="2847975" y="3224213"/>
          <p14:tracePt t="114514" x="2795588" y="3224213"/>
          <p14:tracePt t="114530" x="2759075" y="3251200"/>
          <p14:tracePt t="114547" x="2705100" y="3303588"/>
          <p14:tracePt t="114563" x="2670175" y="3394075"/>
          <p14:tracePt t="114580" x="2660650" y="3465513"/>
          <p14:tracePt t="114597" x="2660650" y="3527425"/>
          <p14:tracePt t="114614" x="2714625" y="3616325"/>
          <p14:tracePt t="114630" x="2751138" y="3652838"/>
          <p14:tracePt t="114647" x="2795588" y="3687763"/>
          <p14:tracePt t="114664" x="2847975" y="3714750"/>
          <p14:tracePt t="114680" x="2946400" y="3759200"/>
          <p14:tracePt t="114697" x="3081338" y="3803650"/>
          <p14:tracePt t="114714" x="3197225" y="3840163"/>
          <p14:tracePt t="114730" x="3286125" y="3848100"/>
          <p14:tracePt t="114747" x="3330575" y="3848100"/>
          <p14:tracePt t="114764" x="3348038" y="3848100"/>
          <p14:tracePt t="114780" x="3367088" y="3848100"/>
          <p14:tracePt t="114797" x="3384550" y="3848100"/>
          <p14:tracePt t="114814" x="3402013" y="3822700"/>
          <p14:tracePt t="114830" x="3411538" y="3803650"/>
          <p14:tracePt t="114847" x="3411538" y="3795713"/>
          <p14:tracePt t="114864" x="3419475" y="3786188"/>
          <p14:tracePt t="114912" x="3419475" y="3776663"/>
          <p14:tracePt t="114924" x="3419475" y="3768725"/>
          <p14:tracePt t="114938" x="3411538" y="3724275"/>
          <p14:tracePt t="114951" x="3384550" y="3679825"/>
          <p14:tracePt t="114964" x="3367088" y="3633788"/>
          <p14:tracePt t="114980" x="3322638" y="3544888"/>
          <p14:tracePt t="114997" x="3241675" y="3411538"/>
          <p14:tracePt t="115014" x="3036888" y="3214688"/>
          <p14:tracePt t="115030" x="2884488" y="3116263"/>
          <p14:tracePt t="115049" x="2768600" y="3062288"/>
          <p14:tracePt t="115065" x="2679700" y="3027363"/>
          <p14:tracePt t="115080" x="2625725" y="3009900"/>
          <p14:tracePt t="115097" x="2608263" y="3009900"/>
          <p14:tracePt t="115113" x="2571750" y="3009900"/>
          <p14:tracePt t="115130" x="2482850" y="3062288"/>
          <p14:tracePt t="115148" x="2339975" y="3187700"/>
          <p14:tracePt t="115164" x="2241550" y="3295650"/>
          <p14:tracePt t="115180" x="2197100" y="3394075"/>
          <p14:tracePt t="115197" x="2187575" y="3482975"/>
          <p14:tracePt t="115214" x="2241550" y="3598863"/>
          <p14:tracePt t="115230" x="2366963" y="3679825"/>
          <p14:tracePt t="115247" x="2490788" y="3724275"/>
          <p14:tracePt t="115264" x="2652713" y="3768725"/>
          <p14:tracePt t="115280" x="2857500" y="3795713"/>
          <p14:tracePt t="115297" x="3071813" y="3803650"/>
          <p14:tracePt t="115314" x="3232150" y="3803650"/>
          <p14:tracePt t="115330" x="3375025" y="3714750"/>
          <p14:tracePt t="115347" x="3465513" y="3616325"/>
          <p14:tracePt t="115364" x="3490913" y="3517900"/>
          <p14:tracePt t="115380" x="3490913" y="3473450"/>
          <p14:tracePt t="115397" x="3490913" y="3429000"/>
          <p14:tracePt t="115414" x="3367088" y="3313113"/>
          <p14:tracePt t="115430" x="3179763" y="3205163"/>
          <p14:tracePt t="115447" x="2973388" y="3108325"/>
          <p14:tracePt t="115464" x="2751138" y="3009900"/>
          <p14:tracePt t="115480" x="2527300" y="2955925"/>
          <p14:tracePt t="115497" x="2357438" y="2911475"/>
          <p14:tracePt t="115514" x="2286000" y="2911475"/>
          <p14:tracePt t="115530" x="2224088" y="2946400"/>
          <p14:tracePt t="115547" x="2098675" y="3143250"/>
          <p14:tracePt t="115563" x="1973263" y="3384550"/>
          <p14:tracePt t="115580" x="1938338" y="3536950"/>
          <p14:tracePt t="115597" x="1938338" y="3633788"/>
          <p14:tracePt t="115614" x="1938338" y="3697288"/>
          <p14:tracePt t="115630" x="1955800" y="3705225"/>
          <p14:tracePt t="115681" x="1965325" y="3705225"/>
          <p14:tracePt t="115694" x="1982788" y="3705225"/>
          <p14:tracePt t="115706" x="1990725" y="3705225"/>
          <p14:tracePt t="115731" x="2000250" y="3705225"/>
          <p14:tracePt t="115896" x="2009775" y="3705225"/>
          <p14:tracePt t="115907" x="2017713" y="3705225"/>
          <p14:tracePt t="115919" x="2071688" y="3687763"/>
          <p14:tracePt t="115931" x="2152650" y="3679825"/>
          <p14:tracePt t="115947" x="2465388" y="3679825"/>
          <p14:tracePt t="115964" x="3009900" y="3697288"/>
          <p14:tracePt t="115980" x="3670300" y="3724275"/>
          <p14:tracePt t="115997" x="4402138" y="3741738"/>
          <p14:tracePt t="116014" x="5357813" y="3705225"/>
          <p14:tracePt t="116030" x="5884863" y="3589338"/>
          <p14:tracePt t="116049" x="6323013" y="3446463"/>
          <p14:tracePt t="116070" x="6769100" y="3313113"/>
          <p14:tracePt t="116079" x="6867525" y="3286125"/>
          <p14:tracePt t="116096" x="7054850" y="3251200"/>
          <p14:tracePt t="116112" x="7224713" y="3205163"/>
          <p14:tracePt t="116129" x="7402513" y="3179763"/>
          <p14:tracePt t="116146" x="7589838" y="3160713"/>
          <p14:tracePt t="116162" x="7742238" y="3143250"/>
          <p14:tracePt t="116179" x="7813675" y="3143250"/>
          <p14:tracePt t="116196" x="7831138" y="3143250"/>
          <p14:tracePt t="116768" x="7823200" y="3143250"/>
          <p14:tracePt t="116781" x="7813675" y="3143250"/>
          <p14:tracePt t="116796" x="7786688" y="3160713"/>
          <p14:tracePt t="116813" x="7777163" y="3170238"/>
          <p14:tracePt t="116830" x="7751763" y="3179763"/>
          <p14:tracePt t="116862" x="7715250" y="3205163"/>
          <p14:tracePt t="116895" x="7670800" y="3232150"/>
          <p14:tracePt t="116912" x="7653338" y="3241675"/>
          <p14:tracePt t="116929" x="7634288" y="3251200"/>
          <p14:tracePt t="116945" x="7616825" y="3259138"/>
          <p14:tracePt t="116962" x="7608888" y="3268663"/>
          <p14:tracePt t="117776" x="7608888" y="3276600"/>
          <p14:tracePt t="117888" x="7608888" y="3286125"/>
          <p14:tracePt t="117900" x="7599363" y="3295650"/>
          <p14:tracePt t="117929" x="7581900" y="3313113"/>
          <p14:tracePt t="117962" x="7572375" y="3313113"/>
          <p14:tracePt t="117979" x="7572375" y="3322638"/>
          <p14:tracePt t="118168" x="7562850" y="3322638"/>
          <p14:tracePt t="118179" x="7545388" y="3322638"/>
          <p14:tracePt t="118195" x="7491413" y="3330575"/>
          <p14:tracePt t="118212" x="7419975" y="3340100"/>
          <p14:tracePt t="118229" x="7358063" y="3340100"/>
          <p14:tracePt t="118246" x="7188200" y="3357563"/>
          <p14:tracePt t="118262" x="7027863" y="3357563"/>
          <p14:tracePt t="118280" x="6848475" y="3357563"/>
          <p14:tracePt t="118296" x="6634163" y="3357563"/>
          <p14:tracePt t="118312" x="6402388" y="3357563"/>
          <p14:tracePt t="118329" x="6108700" y="3357563"/>
          <p14:tracePt t="118345" x="5768975" y="3357563"/>
          <p14:tracePt t="118362" x="5429250" y="3357563"/>
          <p14:tracePt t="118379" x="5143500" y="3357563"/>
          <p14:tracePt t="118395" x="4938713" y="3357563"/>
          <p14:tracePt t="118412" x="4776788" y="3357563"/>
          <p14:tracePt t="118429" x="4697413" y="3357563"/>
          <p14:tracePt t="118446" x="4616450" y="3357563"/>
          <p14:tracePt t="118462" x="4527550" y="3357563"/>
          <p14:tracePt t="118479" x="4446588" y="3357563"/>
          <p14:tracePt t="118496" x="4394200" y="3357563"/>
          <p14:tracePt t="118512" x="4348163" y="3357563"/>
          <p14:tracePt t="118529" x="4295775" y="3357563"/>
          <p14:tracePt t="118545" x="4241800" y="3394075"/>
          <p14:tracePt t="118562" x="4179888" y="3446463"/>
          <p14:tracePt t="118579" x="4143375" y="3517900"/>
          <p14:tracePt t="118596" x="4143375" y="3625850"/>
          <p14:tracePt t="118612" x="4251325" y="3768725"/>
          <p14:tracePt t="118629" x="4419600" y="3884613"/>
          <p14:tracePt t="118632" x="4518025" y="3956050"/>
          <p14:tracePt t="118646" x="4776788" y="4116388"/>
          <p14:tracePt t="118662" x="5089525" y="4295775"/>
          <p14:tracePt t="118679" x="5259388" y="4384675"/>
          <p14:tracePt t="118696" x="5322888" y="4419600"/>
          <p14:tracePt t="118712" x="5330825" y="4419600"/>
          <p14:tracePt t="118729" x="5375275" y="4419600"/>
          <p14:tracePt t="118745" x="5473700" y="4330700"/>
          <p14:tracePt t="118762" x="5581650" y="4197350"/>
          <p14:tracePt t="118779" x="5626100" y="3990975"/>
          <p14:tracePt t="118796" x="5634038" y="3776663"/>
          <p14:tracePt t="118812" x="5634038" y="3581400"/>
          <p14:tracePt t="118829" x="5581650" y="3384550"/>
          <p14:tracePt t="118846" x="5357813" y="3116263"/>
          <p14:tracePt t="118862" x="5099050" y="2901950"/>
          <p14:tracePt t="118879" x="4768850" y="2697163"/>
          <p14:tracePt t="118896" x="4340225" y="2473325"/>
          <p14:tracePt t="118912" x="3911600" y="2295525"/>
          <p14:tracePt t="118931" x="3581400" y="2170113"/>
          <p14:tracePt t="118950" x="3295650" y="2152650"/>
          <p14:tracePt t="118967" x="3152775" y="2224088"/>
          <p14:tracePt t="118986" x="3044825" y="2339975"/>
          <p14:tracePt t="119004" x="2919413" y="2500313"/>
          <p14:tracePt t="119019" x="2830513" y="2670175"/>
          <p14:tracePt t="119034" x="2795588" y="2776538"/>
          <p14:tracePt t="119049" x="2786063" y="2874963"/>
          <p14:tracePt t="119065" x="2830513" y="2990850"/>
          <p14:tracePt t="119081" x="2946400" y="3081338"/>
          <p14:tracePt t="119097" x="3089275" y="3133725"/>
          <p14:tracePt t="119113" x="3295650" y="3170238"/>
          <p14:tracePt t="119130" x="3473450" y="3205163"/>
          <p14:tracePt t="119146" x="3554413" y="3205163"/>
          <p14:tracePt t="119166" x="3598863" y="3205163"/>
          <p14:tracePt t="119180" x="3608388" y="3205163"/>
          <p14:tracePt t="119197" x="3608388" y="3197225"/>
          <p14:tracePt t="119344" x="3616325" y="3197225"/>
          <p14:tracePt t="119358" x="3643313" y="3179763"/>
          <p14:tracePt t="119370" x="3697288" y="3160713"/>
          <p14:tracePt t="119383" x="3919538" y="3108325"/>
          <p14:tracePt t="119396" x="4197350" y="3081338"/>
          <p14:tracePt t="119414" x="5384800" y="3062288"/>
          <p14:tracePt t="119430" x="6180138" y="3062288"/>
          <p14:tracePt t="119446" x="6858000" y="3062288"/>
          <p14:tracePt t="119462" x="7491413" y="3062288"/>
          <p14:tracePt t="119479" x="8215313" y="2946400"/>
          <p14:tracePt t="119496" x="8974138" y="2830513"/>
          <p14:tracePt t="119512" x="9680575" y="2822575"/>
          <p14:tracePt t="119529" x="10252075" y="2847975"/>
          <p14:tracePt t="119546" x="10545763" y="2901950"/>
          <p14:tracePt t="119562" x="10634663" y="2919413"/>
          <p14:tracePt t="119579" x="10653713" y="2919413"/>
          <p14:tracePt t="120104" x="10634663" y="2938463"/>
          <p14:tracePt t="120112" x="10609263" y="2946400"/>
          <p14:tracePt t="120145" x="10420350" y="3044825"/>
          <p14:tracePt t="120178" x="10099675" y="3241675"/>
          <p14:tracePt t="120195" x="9947275" y="3313113"/>
          <p14:tracePt t="120212" x="9796463" y="3367088"/>
          <p14:tracePt t="120229" x="9590088" y="3429000"/>
          <p14:tracePt t="120246" x="9170988" y="3544888"/>
          <p14:tracePt t="120262" x="8929688" y="3589338"/>
          <p14:tracePt t="120279" x="8777288" y="3616325"/>
          <p14:tracePt t="120296" x="8715375" y="3625850"/>
          <p14:tracePt t="120312" x="8697913" y="3633788"/>
          <p14:tracePt t="120329" x="8688388" y="3643313"/>
          <p14:tracePt t="120345" x="8680450" y="3643313"/>
          <p14:tracePt t="120362" x="8670925" y="3652838"/>
          <p14:tracePt t="120409" x="8661400" y="3670300"/>
          <p14:tracePt t="120429" x="8653463" y="3697288"/>
          <p14:tracePt t="120446" x="8634413" y="3724275"/>
          <p14:tracePt t="120462" x="8634413" y="3741738"/>
          <p14:tracePt t="120479" x="8634413" y="3751263"/>
          <p14:tracePt t="120512" x="8634413" y="3759200"/>
          <p14:tracePt t="120529" x="8634413" y="3776663"/>
          <p14:tracePt t="120545" x="8634413" y="3822700"/>
          <p14:tracePt t="120562" x="8634413" y="3848100"/>
          <p14:tracePt t="120579" x="8634413" y="3875088"/>
          <p14:tracePt t="120595" x="8634413" y="3902075"/>
          <p14:tracePt t="120629" x="8634413" y="3919538"/>
          <p14:tracePt t="121576" x="8661400" y="3919538"/>
          <p14:tracePt t="121596" x="8777288" y="3983038"/>
          <p14:tracePt t="121613" x="8894763" y="4027488"/>
          <p14:tracePt t="121630" x="8983663" y="4081463"/>
          <p14:tracePt t="121632" x="9010650" y="4098925"/>
          <p14:tracePt t="121646" x="9063038" y="4108450"/>
          <p14:tracePt t="121679" x="9072563" y="4116388"/>
          <p14:tracePt t="121753" x="9082088" y="4116388"/>
          <p14:tracePt t="121763" x="9090025" y="4116388"/>
          <p14:tracePt t="121779" x="9099550" y="4116388"/>
          <p14:tracePt t="121795" x="9109075" y="4116388"/>
          <p14:tracePt t="121812" x="9126538" y="4098925"/>
          <p14:tracePt t="121829" x="9134475" y="4089400"/>
          <p14:tracePt t="121846" x="9134475" y="4081463"/>
          <p14:tracePt t="121862" x="9134475" y="4071938"/>
          <p14:tracePt t="121879" x="9144000" y="4054475"/>
          <p14:tracePt t="121895" x="9153525" y="4027488"/>
          <p14:tracePt t="121912" x="9180513" y="4010025"/>
          <p14:tracePt t="121929" x="9215438" y="3983038"/>
          <p14:tracePt t="121945" x="9242425" y="3973513"/>
          <p14:tracePt t="121962" x="9286875" y="3956050"/>
          <p14:tracePt t="121979" x="9323388" y="3929063"/>
          <p14:tracePt t="121995" x="9367838" y="3902075"/>
          <p14:tracePt t="122012" x="9385300" y="3894138"/>
          <p14:tracePt t="122029" x="9412288" y="3884613"/>
          <p14:tracePt t="122049" x="9491663" y="3884613"/>
          <p14:tracePt t="122066" x="9555163" y="3884613"/>
          <p14:tracePt t="122079" x="9599613" y="3884613"/>
          <p14:tracePt t="122095" x="9626600" y="3884613"/>
          <p14:tracePt t="122112" x="9671050" y="3894138"/>
          <p14:tracePt t="122129" x="9688513" y="3902075"/>
          <p14:tracePt t="123168" x="9680575" y="3902075"/>
          <p14:tracePt t="123178" x="9644063" y="3902075"/>
          <p14:tracePt t="123196" x="9545638" y="3875088"/>
          <p14:tracePt t="123212" x="9466263" y="3848100"/>
          <p14:tracePt t="123246" x="9170988" y="3786188"/>
          <p14:tracePt t="123279" x="8991600" y="3759200"/>
          <p14:tracePt t="123295" x="8912225" y="3759200"/>
          <p14:tracePt t="123312" x="8848725" y="3759200"/>
          <p14:tracePt t="123328" x="8796338" y="3759200"/>
          <p14:tracePt t="123345" x="8724900" y="3759200"/>
          <p14:tracePt t="123362" x="8653463" y="3759200"/>
          <p14:tracePt t="123379" x="8572500" y="3741738"/>
          <p14:tracePt t="123395" x="8491538" y="3741738"/>
          <p14:tracePt t="123412" x="8420100" y="3724275"/>
          <p14:tracePt t="123429" x="8394700" y="3724275"/>
          <p14:tracePt t="123446" x="8340725" y="3724275"/>
          <p14:tracePt t="123462" x="8304213" y="3724275"/>
          <p14:tracePt t="123479" x="8269288" y="3724275"/>
          <p14:tracePt t="123495" x="8232775" y="3724275"/>
          <p14:tracePt t="123512" x="8197850" y="3732213"/>
          <p14:tracePt t="123529" x="8161338" y="3751263"/>
          <p14:tracePt t="123545" x="8134350" y="3759200"/>
          <p14:tracePt t="123562" x="8116888" y="3768725"/>
          <p14:tracePt t="123579" x="8099425" y="3776663"/>
          <p14:tracePt t="123612" x="8089900" y="3776663"/>
          <p14:tracePt t="123680" x="8089900" y="3786188"/>
          <p14:tracePt t="123695" x="8081963" y="3795713"/>
          <p14:tracePt t="123712" x="8072438" y="3795713"/>
          <p14:tracePt t="123959" x="8072438" y="3803650"/>
          <p14:tracePt t="123979" x="8072438" y="3813175"/>
          <p14:tracePt t="124216" x="8062913" y="3813175"/>
          <p14:tracePt t="124228" x="8054975" y="3813175"/>
          <p14:tracePt t="124262" x="8045450" y="3813175"/>
          <p14:tracePt t="124304" x="8045450" y="3822700"/>
          <p14:tracePt t="124328" x="8037513" y="3822700"/>
          <p14:tracePt t="124345" x="8018463" y="3830638"/>
          <p14:tracePt t="124379" x="8018463" y="3840163"/>
          <p14:tracePt t="124395" x="8010525" y="3840163"/>
          <p14:tracePt t="124440" x="8001000" y="3840163"/>
          <p14:tracePt t="124462" x="7983538" y="3848100"/>
          <p14:tracePt t="124497" x="7974013" y="3857625"/>
          <p14:tracePt t="124512" x="7966075" y="3867150"/>
          <p14:tracePt t="124528" x="7902575" y="3875088"/>
          <p14:tracePt t="124545" x="7813675" y="3902075"/>
          <p14:tracePt t="124562" x="7777163" y="3919538"/>
          <p14:tracePt t="124579" x="7769225" y="3919538"/>
          <p14:tracePt t="124595" x="7742238" y="3919538"/>
          <p14:tracePt t="124612" x="7715250" y="3919538"/>
          <p14:tracePt t="124629" x="7688263" y="3929063"/>
          <p14:tracePt t="124632" x="7680325" y="3929063"/>
          <p14:tracePt t="124646" x="7653338" y="3938588"/>
          <p14:tracePt t="124662" x="7599363" y="3965575"/>
          <p14:tracePt t="124679" x="7545388" y="3965575"/>
          <p14:tracePt t="124695" x="7510463" y="3973513"/>
          <p14:tracePt t="124712" x="7473950" y="3990975"/>
          <p14:tracePt t="124728" x="7439025" y="3990975"/>
          <p14:tracePt t="124745" x="7402513" y="4000500"/>
          <p14:tracePt t="124762" x="7375525" y="4017963"/>
          <p14:tracePt t="124779" x="7348538" y="4037013"/>
          <p14:tracePt t="124795" x="7313613" y="4062413"/>
          <p14:tracePt t="124812" x="7269163" y="4089400"/>
          <p14:tracePt t="124829" x="7232650" y="4108450"/>
          <p14:tracePt t="124845" x="7224713" y="4116388"/>
          <p14:tracePt t="124862" x="7197725" y="4125913"/>
          <p14:tracePt t="124879" x="7188200" y="4133850"/>
          <p14:tracePt t="124895" x="7180263" y="4143375"/>
          <p14:tracePt t="124929" x="7161213" y="4152900"/>
          <p14:tracePt t="124945" x="7153275" y="4152900"/>
          <p14:tracePt t="124962" x="7153275" y="4160838"/>
          <p14:tracePt t="124979" x="7143750" y="4160838"/>
          <p14:tracePt t="124995" x="7126288" y="4170363"/>
          <p14:tracePt t="125012" x="7116763" y="4179888"/>
          <p14:tracePt t="125029" x="7099300" y="4187825"/>
          <p14:tracePt t="125048" x="7072313" y="4197350"/>
          <p14:tracePt t="125066" x="7062788" y="4205288"/>
          <p14:tracePt t="125079" x="7054850" y="4205288"/>
          <p14:tracePt t="125095" x="7045325" y="4205288"/>
          <p14:tracePt t="125112" x="7027863" y="4205288"/>
          <p14:tracePt t="125128" x="7018338" y="4214813"/>
          <p14:tracePt t="126231" x="7018338" y="4224338"/>
          <p14:tracePt t="126246" x="7027863" y="4232275"/>
          <p14:tracePt t="126262" x="7153275" y="4322763"/>
          <p14:tracePt t="126279" x="7215188" y="4375150"/>
          <p14:tracePt t="126295" x="7259638" y="4402138"/>
          <p14:tracePt t="126328" x="7331075" y="4429125"/>
          <p14:tracePt t="126362" x="7358063" y="4446588"/>
          <p14:tracePt t="126379" x="7375525" y="4446588"/>
          <p14:tracePt t="126395" x="7394575" y="4456113"/>
          <p14:tracePt t="126412" x="7412038" y="4456113"/>
          <p14:tracePt t="126429" x="7439025" y="4456113"/>
          <p14:tracePt t="126445" x="7500938" y="4456113"/>
          <p14:tracePt t="126462" x="7634288" y="4473575"/>
          <p14:tracePt t="126479" x="7724775" y="4473575"/>
          <p14:tracePt t="126495" x="7769225" y="4473575"/>
          <p14:tracePt t="126512" x="7786688" y="4473575"/>
          <p14:tracePt t="126528" x="7796213" y="4473575"/>
          <p14:tracePt t="126767" x="7804150" y="4473575"/>
          <p14:tracePt t="126779" x="7813675" y="4473575"/>
          <p14:tracePt t="126795" x="7885113" y="4473575"/>
          <p14:tracePt t="126812" x="8001000" y="4473575"/>
          <p14:tracePt t="126829" x="8143875" y="4491038"/>
          <p14:tracePt t="126846" x="8367713" y="4527550"/>
          <p14:tracePt t="126862" x="8510588" y="4537075"/>
          <p14:tracePt t="126879" x="8653463" y="4537075"/>
          <p14:tracePt t="126895" x="8777288" y="4554538"/>
          <p14:tracePt t="126912" x="8875713" y="4572000"/>
          <p14:tracePt t="126928" x="8947150" y="4572000"/>
          <p14:tracePt t="126945" x="9010650" y="4572000"/>
          <p14:tracePt t="126962" x="9072563" y="4572000"/>
          <p14:tracePt t="126979" x="9161463" y="4572000"/>
          <p14:tracePt t="126995" x="9269413" y="4572000"/>
          <p14:tracePt t="127012" x="9412288" y="4572000"/>
          <p14:tracePt t="127029" x="9545638" y="4562475"/>
          <p14:tracePt t="127049" x="9786938" y="4537075"/>
          <p14:tracePt t="127066" x="9947275" y="4510088"/>
          <p14:tracePt t="127078" x="10082213" y="4491038"/>
          <p14:tracePt t="127095" x="10188575" y="4473575"/>
          <p14:tracePt t="127112" x="10323513" y="4473575"/>
          <p14:tracePt t="127128" x="10394950" y="4473575"/>
          <p14:tracePt t="127145" x="10412413" y="4473575"/>
          <p14:tracePt t="127375" x="10402888" y="4473575"/>
          <p14:tracePt t="127396" x="10394950" y="4473575"/>
          <p14:tracePt t="127440" x="10385425" y="4473575"/>
          <p14:tracePt t="127495" x="10358438" y="4491038"/>
          <p14:tracePt t="127512" x="10348913" y="4491038"/>
          <p14:tracePt t="127545" x="10348913" y="4500563"/>
          <p14:tracePt t="127579" x="10323513" y="4518025"/>
          <p14:tracePt t="127595" x="10287000" y="4537075"/>
          <p14:tracePt t="127612" x="10269538" y="4545013"/>
          <p14:tracePt t="128001" x="10260013" y="4545013"/>
          <p14:tracePt t="128011" x="10260013" y="4554538"/>
          <p14:tracePt t="128045" x="10242550" y="4554538"/>
          <p14:tracePt t="128871" x="10233025" y="4562475"/>
          <p14:tracePt t="128920" x="10225088" y="4572000"/>
          <p14:tracePt t="128960" x="10225088" y="4581525"/>
          <p14:tracePt t="128995" x="10215563" y="4581525"/>
          <p14:tracePt t="129120" x="10206038" y="4581525"/>
          <p14:tracePt t="129132" x="10198100" y="4581525"/>
          <p14:tracePt t="129145" x="10180638" y="4581525"/>
          <p14:tracePt t="129162" x="10153650" y="4581525"/>
          <p14:tracePt t="129179" x="10126663" y="4581525"/>
          <p14:tracePt t="129195" x="10109200" y="4581525"/>
          <p14:tracePt t="129212" x="10099675" y="4581525"/>
          <p14:tracePt t="129228" x="10090150" y="4581525"/>
          <p14:tracePt t="129280" x="10082213" y="4581525"/>
          <p14:tracePt t="129312" x="10072688" y="4581525"/>
          <p14:tracePt t="129488" x="10082213" y="4581525"/>
          <p14:tracePt t="129500" x="10090150" y="4581525"/>
          <p14:tracePt t="129511" x="10117138" y="4581525"/>
          <p14:tracePt t="129528" x="10153650" y="4581525"/>
          <p14:tracePt t="129545" x="10198100" y="4589463"/>
          <p14:tracePt t="129562" x="10233025" y="4598988"/>
          <p14:tracePt t="129578" x="10277475" y="4608513"/>
          <p14:tracePt t="129595" x="10304463" y="4608513"/>
          <p14:tracePt t="129612" x="10331450" y="4608513"/>
          <p14:tracePt t="129628" x="10348913" y="4608513"/>
          <p14:tracePt t="129646" x="10394950" y="4608513"/>
          <p14:tracePt t="129662" x="10447338" y="4608513"/>
          <p14:tracePt t="129678" x="10483850" y="4608513"/>
          <p14:tracePt t="129695" x="10518775" y="4608513"/>
          <p14:tracePt t="129712" x="10537825" y="4608513"/>
          <p14:tracePt t="129728" x="10582275" y="4608513"/>
          <p14:tracePt t="129745" x="10609263" y="4608513"/>
          <p14:tracePt t="129762" x="10634663" y="4608513"/>
          <p14:tracePt t="129778" x="10661650" y="4608513"/>
          <p14:tracePt t="129795" x="10680700" y="4608513"/>
          <p14:tracePt t="129833" x="10688638" y="4608513"/>
          <p14:tracePt t="130137" x="10698163" y="4608513"/>
          <p14:tracePt t="130159" x="10706100" y="4608513"/>
          <p14:tracePt t="130179" x="10715625" y="4598988"/>
          <p14:tracePt t="130195" x="10733088" y="4598988"/>
          <p14:tracePt t="130212" x="10742613" y="4598988"/>
          <p14:tracePt t="130228" x="10769600" y="4598988"/>
          <p14:tracePt t="130262" x="10787063" y="4598988"/>
          <p14:tracePt t="130297" x="10796588" y="4598988"/>
          <p14:tracePt t="130472" x="10796588" y="4589463"/>
          <p14:tracePt t="130495" x="10796588" y="4554538"/>
          <p14:tracePt t="130512" x="10769600" y="4527550"/>
          <p14:tracePt t="130528" x="10742613" y="4500563"/>
          <p14:tracePt t="130545" x="10706100" y="4483100"/>
          <p14:tracePt t="130562" x="10661650" y="4456113"/>
          <p14:tracePt t="130579" x="10617200" y="4438650"/>
          <p14:tracePt t="130595" x="10563225" y="4419600"/>
          <p14:tracePt t="130612" x="10528300" y="4419600"/>
          <p14:tracePt t="130628" x="10518775" y="4419600"/>
          <p14:tracePt t="130645" x="10501313" y="4419600"/>
          <p14:tracePt t="130662" x="10466388" y="4419600"/>
          <p14:tracePt t="130679" x="10439400" y="4419600"/>
          <p14:tracePt t="130695" x="10412413" y="4429125"/>
          <p14:tracePt t="130712" x="10394950" y="4446588"/>
          <p14:tracePt t="130745" x="10385425" y="4446588"/>
          <p14:tracePt t="130832" x="10385425" y="4456113"/>
          <p14:tracePt t="130845" x="10402888" y="4473575"/>
          <p14:tracePt t="130862" x="10483850" y="4491038"/>
          <p14:tracePt t="130879" x="10537825" y="4491038"/>
          <p14:tracePt t="130895" x="10572750" y="4473575"/>
          <p14:tracePt t="130912" x="10582275" y="4473575"/>
          <p14:tracePt t="132391" x="10572750" y="4473575"/>
          <p14:tracePt t="132412" x="10483850" y="4473575"/>
          <p14:tracePt t="132429" x="10287000" y="4465638"/>
          <p14:tracePt t="132446" x="10055225" y="4438650"/>
          <p14:tracePt t="132462" x="9626600" y="4340225"/>
          <p14:tracePt t="132495" x="9188450" y="4232275"/>
          <p14:tracePt t="132528" x="8804275" y="4160838"/>
          <p14:tracePt t="132545" x="8626475" y="4143375"/>
          <p14:tracePt t="132562" x="8466138" y="4125913"/>
          <p14:tracePt t="132578" x="8304213" y="4125913"/>
          <p14:tracePt t="132595" x="8143875" y="4125913"/>
          <p14:tracePt t="132612" x="8001000" y="4125913"/>
          <p14:tracePt t="132628" x="7902575" y="4125913"/>
          <p14:tracePt t="132645" x="7823200" y="4125913"/>
          <p14:tracePt t="132662" x="7616825" y="4125913"/>
          <p14:tracePt t="132678" x="7473950" y="4125913"/>
          <p14:tracePt t="132695" x="7340600" y="4125913"/>
          <p14:tracePt t="132711" x="7242175" y="4125913"/>
          <p14:tracePt t="132728" x="7161213" y="4125913"/>
          <p14:tracePt t="132745" x="7108825" y="4125913"/>
          <p14:tracePt t="132762" x="7062788" y="4125913"/>
          <p14:tracePt t="132778" x="7027863" y="4152900"/>
          <p14:tracePt t="132795" x="6991350" y="4179888"/>
          <p14:tracePt t="132812" x="6938963" y="4205288"/>
          <p14:tracePt t="132828" x="6929438" y="4205288"/>
          <p14:tracePt t="132845" x="6919913" y="4205288"/>
          <p14:tracePt t="132878" x="6919913" y="4224338"/>
          <p14:tracePt t="132895" x="6894513" y="4251325"/>
          <p14:tracePt t="132911" x="6858000" y="4295775"/>
          <p14:tracePt t="132928" x="6848475" y="4340225"/>
          <p14:tracePt t="132945" x="6831013" y="4357688"/>
          <p14:tracePt t="132962" x="6823075" y="4375150"/>
          <p14:tracePt t="132978" x="6813550" y="4402138"/>
          <p14:tracePt t="132995" x="6786563" y="4446588"/>
          <p14:tracePt t="133012" x="6786563" y="4491038"/>
          <p14:tracePt t="133028" x="6769100" y="4537075"/>
          <p14:tracePt t="133049" x="6769100" y="4589463"/>
          <p14:tracePt t="133070" x="6796088" y="4652963"/>
          <p14:tracePt t="133078" x="6804025" y="4670425"/>
          <p14:tracePt t="133095" x="6831013" y="4687888"/>
          <p14:tracePt t="133111" x="6875463" y="4705350"/>
          <p14:tracePt t="133128" x="6894513" y="4732338"/>
          <p14:tracePt t="133145" x="6938963" y="4759325"/>
          <p14:tracePt t="133162" x="6973888" y="4786313"/>
          <p14:tracePt t="133178" x="7018338" y="4813300"/>
          <p14:tracePt t="133182" x="7027863" y="4822825"/>
          <p14:tracePt t="133195" x="7054850" y="4840288"/>
          <p14:tracePt t="133212" x="7089775" y="4848225"/>
          <p14:tracePt t="133228" x="7134225" y="4867275"/>
          <p14:tracePt t="133245" x="7188200" y="4894263"/>
          <p14:tracePt t="133262" x="7269163" y="4919663"/>
          <p14:tracePt t="133278" x="7313613" y="4938713"/>
          <p14:tracePt t="133295" x="7340600" y="4946650"/>
          <p14:tracePt t="133311" x="7385050" y="4956175"/>
          <p14:tracePt t="133328" x="7429500" y="4956175"/>
          <p14:tracePt t="133345" x="7483475" y="4973638"/>
          <p14:tracePt t="133362" x="7554913" y="5000625"/>
          <p14:tracePt t="133378" x="7599363" y="5018088"/>
          <p14:tracePt t="133395" x="7616825" y="5027613"/>
          <p14:tracePt t="133600" x="7626350" y="5027613"/>
          <p14:tracePt t="133611" x="7634288" y="5027613"/>
          <p14:tracePt t="133628" x="7643813" y="5027613"/>
          <p14:tracePt t="133645" x="7680325" y="5027613"/>
          <p14:tracePt t="133662" x="7715250" y="5027613"/>
          <p14:tracePt t="133729" x="7724775" y="5027613"/>
          <p14:tracePt t="133745" x="7742238" y="5027613"/>
          <p14:tracePt t="133762" x="7759700" y="5027613"/>
          <p14:tracePt t="133778" x="7769225" y="5027613"/>
          <p14:tracePt t="133795" x="7777163" y="5027613"/>
          <p14:tracePt t="133871" x="7786688" y="5027613"/>
          <p14:tracePt t="133888" x="7796213" y="5027613"/>
          <p14:tracePt t="133911" x="7848600" y="5027613"/>
          <p14:tracePt t="133928" x="7885113" y="5027613"/>
          <p14:tracePt t="133945" x="7920038" y="5027613"/>
          <p14:tracePt t="133962" x="7966075" y="5037138"/>
          <p14:tracePt t="133978" x="8001000" y="5045075"/>
          <p14:tracePt t="133995" x="8037513" y="5045075"/>
          <p14:tracePt t="134012" x="8054975" y="5045075"/>
          <p14:tracePt t="134028" x="8062913" y="5045075"/>
          <p14:tracePt t="134048" x="8072438" y="5062538"/>
          <p14:tracePt t="134144" x="8081963" y="5062538"/>
          <p14:tracePt t="134186" x="8089900" y="5062538"/>
          <p14:tracePt t="134209" x="8099425" y="5062538"/>
          <p14:tracePt t="134240" x="8108950" y="5054600"/>
          <p14:tracePt t="134262" x="8134350" y="5054600"/>
          <p14:tracePt t="134278" x="8143875" y="5054600"/>
          <p14:tracePt t="134295" x="8153400" y="5045075"/>
          <p14:tracePt t="134328" x="8161338" y="5045075"/>
          <p14:tracePt t="134345" x="8170863" y="5045075"/>
          <p14:tracePt t="134361" x="8180388" y="5045075"/>
          <p14:tracePt t="134378" x="8197850" y="5045075"/>
          <p14:tracePt t="134395" x="8215313" y="5045075"/>
          <p14:tracePt t="134412" x="8232775" y="5037138"/>
          <p14:tracePt t="134428" x="8259763" y="5037138"/>
          <p14:tracePt t="134446" x="8286750" y="5037138"/>
          <p14:tracePt t="134462" x="8296275" y="5037138"/>
          <p14:tracePt t="135104" x="8304213" y="5037138"/>
          <p14:tracePt t="135136" x="8313738" y="5037138"/>
          <p14:tracePt t="135145" x="8323263" y="5027613"/>
          <p14:tracePt t="135178" x="8340725" y="5018088"/>
          <p14:tracePt t="135195" x="8358188" y="5018088"/>
          <p14:tracePt t="135296" x="8348663" y="5018088"/>
          <p14:tracePt t="135311" x="8331200" y="5027613"/>
          <p14:tracePt t="135328" x="8304213" y="5027613"/>
          <p14:tracePt t="135345" x="8296275" y="5045075"/>
          <p14:tracePt t="135362" x="8277225" y="5045075"/>
          <p14:tracePt t="135378" x="8269288" y="5054600"/>
          <p14:tracePt t="135395" x="8259763" y="5054600"/>
          <p14:tracePt t="135529" x="8277225" y="5054600"/>
          <p14:tracePt t="135545" x="8340725" y="5045075"/>
          <p14:tracePt t="135562" x="8466138" y="5045075"/>
          <p14:tracePt t="135578" x="8555038" y="5045075"/>
          <p14:tracePt t="135595" x="8589963" y="5045075"/>
          <p14:tracePt t="135611" x="8599488" y="5037138"/>
          <p14:tracePt t="135628" x="8609013" y="5037138"/>
          <p14:tracePt t="135662" x="8616950" y="5027613"/>
          <p14:tracePt t="135848" x="8609013" y="5027613"/>
          <p14:tracePt t="135862" x="8589963" y="5027613"/>
          <p14:tracePt t="135878" x="8518525" y="5027613"/>
          <p14:tracePt t="135895" x="8367713" y="5000625"/>
          <p14:tracePt t="135911" x="8215313" y="4956175"/>
          <p14:tracePt t="135928" x="8089900" y="4938713"/>
          <p14:tracePt t="135945" x="7974013" y="4919663"/>
          <p14:tracePt t="135962" x="7912100" y="4911725"/>
          <p14:tracePt t="135978" x="7885113" y="4911725"/>
          <p14:tracePt t="136052" x="8001000" y="4938713"/>
          <p14:tracePt t="136062" x="8215313" y="5000625"/>
          <p14:tracePt t="136078" x="8491538" y="5054600"/>
          <p14:tracePt t="136095" x="8786813" y="5081588"/>
          <p14:tracePt t="136111" x="9010650" y="5099050"/>
          <p14:tracePt t="136128" x="9144000" y="5099050"/>
          <p14:tracePt t="136145" x="9161463" y="5099050"/>
          <p14:tracePt t="136249" x="9153525" y="5099050"/>
          <p14:tracePt t="136262" x="9126538" y="5099050"/>
          <p14:tracePt t="136278" x="9082088" y="5099050"/>
          <p14:tracePt t="136295" x="9001125" y="5099050"/>
          <p14:tracePt t="136312" x="8894763" y="5099050"/>
          <p14:tracePt t="136328" x="8813800" y="5072063"/>
          <p14:tracePt t="136345" x="8742363" y="5054600"/>
          <p14:tracePt t="136361" x="8715375" y="5045075"/>
          <p14:tracePt t="136378" x="8705850" y="5037138"/>
          <p14:tracePt t="136449" x="8705850" y="5027613"/>
          <p14:tracePt t="136462" x="8732838" y="5018088"/>
          <p14:tracePt t="136478" x="8777288" y="4991100"/>
          <p14:tracePt t="136495" x="8823325" y="4965700"/>
          <p14:tracePt t="136511" x="8867775" y="4946650"/>
          <p14:tracePt t="136528" x="8920163" y="4946650"/>
          <p14:tracePt t="136545" x="9028113" y="4956175"/>
          <p14:tracePt t="136562" x="9099550" y="4973638"/>
          <p14:tracePt t="136578" x="9109075" y="4983163"/>
          <p14:tracePt t="136595" x="9117013" y="4983163"/>
          <p14:tracePt t="137128" x="9117013" y="4973638"/>
          <p14:tracePt t="137145" x="9117013" y="4919663"/>
          <p14:tracePt t="137178" x="9117013" y="4857750"/>
          <p14:tracePt t="137211" x="9090025" y="4803775"/>
          <p14:tracePt t="137228" x="9090025" y="4795838"/>
          <p14:tracePt t="137328" x="9082088" y="4795838"/>
          <p14:tracePt t="138623" x="9072563" y="4795838"/>
          <p14:tracePt t="138808" x="9063038" y="4795838"/>
          <p14:tracePt t="138828" x="9045575" y="4795838"/>
          <p14:tracePt t="138845" x="9018588" y="4786313"/>
          <p14:tracePt t="138862" x="8956675" y="4759325"/>
          <p14:tracePt t="138878" x="8902700" y="4741863"/>
          <p14:tracePt t="138911" x="8804275" y="4705350"/>
          <p14:tracePt t="138945" x="8751888" y="4687888"/>
          <p14:tracePt t="138961" x="8742363" y="4687888"/>
          <p14:tracePt t="139847" x="8732838" y="4687888"/>
          <p14:tracePt t="142375" x="8705850" y="4687888"/>
          <p14:tracePt t="142395" x="8572500" y="4670425"/>
          <p14:tracePt t="142411" x="8447088" y="4643438"/>
          <p14:tracePt t="142428" x="8375650" y="4643438"/>
          <p14:tracePt t="142445" x="8251825" y="4625975"/>
          <p14:tracePt t="142462" x="8045450" y="4616450"/>
          <p14:tracePt t="142495" x="7894638" y="4589463"/>
          <p14:tracePt t="142528" x="7634288" y="4572000"/>
          <p14:tracePt t="142545" x="7491413" y="4572000"/>
          <p14:tracePt t="142561" x="7331075" y="4572000"/>
          <p14:tracePt t="142578" x="7099300" y="4554538"/>
          <p14:tracePt t="142594" x="6804025" y="4545013"/>
          <p14:tracePt t="142611" x="6446838" y="4510088"/>
          <p14:tracePt t="142628" x="6081713" y="4473575"/>
          <p14:tracePt t="142645" x="5803900" y="4456113"/>
          <p14:tracePt t="142662" x="5537200" y="4456113"/>
          <p14:tracePt t="142678" x="5465763" y="4456113"/>
          <p14:tracePt t="142695" x="5429250" y="4456113"/>
          <p14:tracePt t="142728" x="5419725" y="4456113"/>
          <p14:tracePt t="142761" x="5429250" y="4456113"/>
          <p14:tracePt t="142778" x="5456238" y="4446588"/>
          <p14:tracePt t="142794" x="5500688" y="4429125"/>
          <p14:tracePt t="142811" x="5527675" y="4419600"/>
          <p14:tracePt t="142828" x="5572125" y="4419600"/>
          <p14:tracePt t="142845" x="5661025" y="4419600"/>
          <p14:tracePt t="142861" x="5768975" y="4429125"/>
          <p14:tracePt t="142878" x="5884863" y="4429125"/>
          <p14:tracePt t="142894" x="5929313" y="4438650"/>
          <p14:tracePt t="142911" x="5983288" y="4446588"/>
          <p14:tracePt t="142928" x="6037263" y="4456113"/>
          <p14:tracePt t="142944" x="6072188" y="4456113"/>
          <p14:tracePt t="142961" x="6072188" y="4465638"/>
          <p14:tracePt t="143416" x="6081713" y="4465638"/>
          <p14:tracePt t="143428" x="6108700" y="4465638"/>
          <p14:tracePt t="143444" x="6303963" y="4483100"/>
          <p14:tracePt t="143478" x="6643688" y="4500563"/>
          <p14:tracePt t="143511" x="6724650" y="4465638"/>
          <p14:tracePt t="143528" x="6732588" y="4456113"/>
          <p14:tracePt t="143544" x="6732588" y="4411663"/>
          <p14:tracePt t="143561" x="6732588" y="4357688"/>
          <p14:tracePt t="143578" x="6697663" y="4286250"/>
          <p14:tracePt t="143594" x="6626225" y="4224338"/>
          <p14:tracePt t="143611" x="6518275" y="4170363"/>
          <p14:tracePt t="143628" x="6411913" y="4098925"/>
          <p14:tracePt t="143645" x="6303963" y="4044950"/>
          <p14:tracePt t="143661" x="6153150" y="3983038"/>
          <p14:tracePt t="143678" x="5840413" y="3894138"/>
          <p14:tracePt t="143694" x="5643563" y="3840163"/>
          <p14:tracePt t="143711" x="5456238" y="3776663"/>
          <p14:tracePt t="143728" x="5313363" y="3751263"/>
          <p14:tracePt t="143744" x="5143500" y="3724275"/>
          <p14:tracePt t="143761" x="4973638" y="3724275"/>
          <p14:tracePt t="143778" x="4840288" y="3724275"/>
          <p14:tracePt t="143794" x="4768850" y="3724275"/>
          <p14:tracePt t="143811" x="4724400" y="3732213"/>
          <p14:tracePt t="143828" x="4679950" y="3768725"/>
          <p14:tracePt t="143844" x="4616450" y="3840163"/>
          <p14:tracePt t="143862" x="4483100" y="3983038"/>
          <p14:tracePt t="143878" x="4384675" y="4062413"/>
          <p14:tracePt t="143895" x="4322763" y="4098925"/>
          <p14:tracePt t="143911" x="4276725" y="4125913"/>
          <p14:tracePt t="143928" x="4214813" y="4187825"/>
          <p14:tracePt t="143944" x="4116388" y="4276725"/>
          <p14:tracePt t="143961" x="4010025" y="4402138"/>
          <p14:tracePt t="143979" x="3875088" y="4537075"/>
          <p14:tracePt t="143996" x="3759200" y="4660900"/>
          <p14:tracePt t="144012" x="3652838" y="4741863"/>
          <p14:tracePt t="144029" x="3562350" y="4803775"/>
          <p14:tracePt t="144056" x="3446463" y="4938713"/>
          <p14:tracePt t="144071" x="3402013" y="4983163"/>
          <p14:tracePt t="144084" x="3384550" y="5018088"/>
          <p14:tracePt t="144097" x="3340100" y="5054600"/>
          <p14:tracePt t="144112" x="3286125" y="5099050"/>
          <p14:tracePt t="144129" x="3143250" y="5170488"/>
          <p14:tracePt t="144146" x="2919413" y="5286375"/>
          <p14:tracePt t="144162" x="2598738" y="5446713"/>
          <p14:tracePt t="144179" x="2322513" y="5537200"/>
          <p14:tracePt t="144195" x="2116138" y="5599113"/>
          <p14:tracePt t="144199" x="2017713" y="5616575"/>
          <p14:tracePt t="144213" x="1946275" y="5626100"/>
          <p14:tracePt t="144231" x="1830388" y="5653088"/>
          <p14:tracePt t="144246" x="1795463" y="5661025"/>
          <p14:tracePt t="144262" x="1768475" y="5680075"/>
          <p14:tracePt t="144279" x="1751013" y="5688013"/>
          <p14:tracePt t="144295" x="1741488" y="5697538"/>
          <p14:tracePt t="144312" x="1731963" y="5697538"/>
          <p14:tracePt t="144329" x="1724025" y="5697538"/>
          <p14:tracePt t="144345" x="1724025" y="5705475"/>
          <p14:tracePt t="147896" x="1714500" y="5705475"/>
          <p14:tracePt t="147911" x="1697038" y="5715000"/>
          <p14:tracePt t="147928" x="1687513" y="5715000"/>
          <p14:tracePt t="147945" x="1652588" y="5741988"/>
          <p14:tracePt t="147961" x="1598613" y="5759450"/>
          <p14:tracePt t="147994" x="1571625" y="5768975"/>
          <p14:tracePt t="148027" x="1562100" y="5768975"/>
          <p14:tracePt t="148096" x="1554163" y="5768975"/>
          <p14:tracePt t="148111" x="1544638" y="5776913"/>
          <p14:tracePt t="148127" x="1509713" y="5803900"/>
          <p14:tracePt t="148144" x="1482725" y="5822950"/>
          <p14:tracePt t="148161" x="1473200" y="5822950"/>
          <p14:tracePt t="148177" x="1465263" y="5822950"/>
          <p14:tracePt t="148211" x="1465263" y="5830888"/>
          <p14:tracePt t="148228" x="1438275" y="5840413"/>
          <p14:tracePt t="148244" x="1411288" y="5857875"/>
          <p14:tracePt t="148261" x="1401763" y="5867400"/>
          <p14:tracePt t="148294" x="1384300" y="5875338"/>
          <p14:tracePt t="148311" x="1384300" y="5884863"/>
          <p14:tracePt t="148327" x="1374775" y="5884863"/>
          <p14:tracePt t="148344" x="1366838" y="5884863"/>
          <p14:tracePt t="149240" x="1374775" y="5894388"/>
          <p14:tracePt t="149262" x="1419225" y="5919788"/>
          <p14:tracePt t="149278" x="1500188" y="5946775"/>
          <p14:tracePt t="149311" x="1652588" y="5973763"/>
          <p14:tracePt t="149344" x="1911350" y="6018213"/>
          <p14:tracePt t="149361" x="2027238" y="6037263"/>
          <p14:tracePt t="149378" x="2125663" y="6054725"/>
          <p14:tracePt t="149394" x="2214563" y="6062663"/>
          <p14:tracePt t="149411" x="2251075" y="6062663"/>
          <p14:tracePt t="149427" x="2286000" y="6062663"/>
          <p14:tracePt t="149444" x="2330450" y="6037263"/>
          <p14:tracePt t="149461" x="2366963" y="6018213"/>
          <p14:tracePt t="149478" x="2482850" y="6010275"/>
          <p14:tracePt t="149494" x="2633663" y="6010275"/>
          <p14:tracePt t="149511" x="2741613" y="6010275"/>
          <p14:tracePt t="149527" x="2830513" y="6010275"/>
          <p14:tracePt t="149544" x="2874963" y="6010275"/>
          <p14:tracePt t="149561" x="2894013" y="6000750"/>
          <p14:tracePt t="149577" x="2901950" y="6000750"/>
          <p14:tracePt t="150568" x="2894013" y="6000750"/>
          <p14:tracePt t="150577" x="2874963" y="6000750"/>
          <p14:tracePt t="150594" x="2803525" y="6000750"/>
          <p14:tracePt t="150611" x="2724150" y="6000750"/>
          <p14:tracePt t="150628" x="2643188" y="6000750"/>
          <p14:tracePt t="150661" x="2581275" y="6000750"/>
          <p14:tracePt t="150694" x="2562225" y="6000750"/>
          <p14:tracePt t="150711" x="2544763" y="6000750"/>
          <p14:tracePt t="150727" x="2517775" y="6000750"/>
          <p14:tracePt t="150744" x="2500313" y="6000750"/>
          <p14:tracePt t="150761" x="2455863" y="6000750"/>
          <p14:tracePt t="150777" x="2411413" y="6000750"/>
          <p14:tracePt t="150794" x="2339975" y="6000750"/>
          <p14:tracePt t="150811" x="2286000" y="5983288"/>
          <p14:tracePt t="150827" x="2232025" y="5983288"/>
          <p14:tracePt t="150844" x="2160588" y="5983288"/>
          <p14:tracePt t="150861" x="2108200" y="5983288"/>
          <p14:tracePt t="150878" x="2009775" y="5983288"/>
          <p14:tracePt t="150894" x="1955800" y="5973763"/>
          <p14:tracePt t="150911" x="1938338" y="5973763"/>
          <p14:tracePt t="150927" x="1893888" y="5956300"/>
          <p14:tracePt t="150944" x="1874838" y="5956300"/>
          <p14:tracePt t="150961" x="1847850" y="5956300"/>
          <p14:tracePt t="150977" x="1839913" y="5956300"/>
          <p14:tracePt t="151011" x="1822450" y="5956300"/>
          <p14:tracePt t="151027" x="1785938" y="5965825"/>
          <p14:tracePt t="151047" x="1697038" y="5965825"/>
          <p14:tracePt t="151064" x="1625600" y="5965825"/>
          <p14:tracePt t="151078" x="1562100" y="5965825"/>
          <p14:tracePt t="151094" x="1536700" y="5965825"/>
          <p14:tracePt t="151111" x="1517650" y="5965825"/>
          <p14:tracePt t="151144" x="1509713" y="5965825"/>
          <p14:tracePt t="151161" x="1482725" y="5973763"/>
          <p14:tracePt t="151177" x="1428750" y="6000750"/>
          <p14:tracePt t="151194" x="1312863" y="6054725"/>
          <p14:tracePt t="151211" x="1143000" y="6089650"/>
          <p14:tracePt t="151227" x="1017588" y="6126163"/>
          <p14:tracePt t="151231" x="990600" y="6143625"/>
          <p14:tracePt t="151244" x="973138" y="6153150"/>
          <p14:tracePt t="151261" x="938213" y="6161088"/>
          <p14:tracePt t="151278" x="911225" y="6180138"/>
          <p14:tracePt t="151294" x="893763" y="6188075"/>
          <p14:tracePt t="151311" x="874713" y="6215063"/>
          <p14:tracePt t="151327" x="866775" y="6215063"/>
          <p14:tracePt t="151344" x="866775" y="6224588"/>
          <p14:tracePt t="151361" x="857250" y="6232525"/>
          <p14:tracePt t="151377" x="857250" y="6251575"/>
          <p14:tracePt t="151394" x="847725" y="6259513"/>
          <p14:tracePt t="151608" x="857250" y="6259513"/>
          <p14:tracePt t="151627" x="866775" y="6259513"/>
          <p14:tracePt t="151912" x="874713" y="6259513"/>
          <p14:tracePt t="151919" x="884238" y="6259513"/>
          <p14:tracePt t="151927" x="911225" y="6259513"/>
          <p14:tracePt t="151944" x="1017588" y="6259513"/>
          <p14:tracePt t="151961" x="1169988" y="6259513"/>
          <p14:tracePt t="151977" x="1366838" y="6276975"/>
          <p14:tracePt t="151994" x="1589088" y="6286500"/>
          <p14:tracePt t="152011" x="1839913" y="6286500"/>
          <p14:tracePt t="152027" x="2089150" y="6286500"/>
          <p14:tracePt t="152048" x="2401888" y="6286500"/>
          <p14:tracePt t="152068" x="2536825" y="6296025"/>
          <p14:tracePt t="152077" x="2562225" y="6296025"/>
          <p14:tracePt t="152094" x="2589213" y="6296025"/>
          <p14:tracePt t="152200" x="2598738" y="6296025"/>
          <p14:tracePt t="153680" x="2589213" y="6296025"/>
          <p14:tracePt t="153694" x="2527300" y="6286500"/>
          <p14:tracePt t="153711" x="2455863" y="6269038"/>
          <p14:tracePt t="153728" x="2393950" y="6242050"/>
          <p14:tracePt t="153744" x="2330450" y="6232525"/>
          <p14:tracePt t="153761" x="2295525" y="6232525"/>
          <p14:tracePt t="153794" x="2276475" y="6232525"/>
          <p14:tracePt t="154063" x="2303463" y="6232525"/>
          <p14:tracePt t="154077" x="2339975" y="6232525"/>
          <p14:tracePt t="154094" x="2527300" y="6303963"/>
          <p14:tracePt t="154111" x="2652713" y="6340475"/>
          <p14:tracePt t="154127" x="2759075" y="6367463"/>
          <p14:tracePt t="154144" x="2830513" y="6375400"/>
          <p14:tracePt t="154160" x="2911475" y="6394450"/>
          <p14:tracePt t="154177" x="3027363" y="6411913"/>
          <p14:tracePt t="154194" x="3143250" y="6429375"/>
          <p14:tracePt t="154211" x="3241675" y="6438900"/>
          <p14:tracePt t="154227" x="3340100" y="6446838"/>
          <p14:tracePt t="154231" x="3394075" y="6446838"/>
          <p14:tracePt t="154244" x="3438525" y="6446838"/>
          <p14:tracePt t="154261" x="3527425" y="6446838"/>
          <p14:tracePt t="154278" x="3616325" y="6446838"/>
          <p14:tracePt t="154294" x="3643313" y="6438900"/>
          <p14:tracePt t="154311" x="3660775" y="6429375"/>
          <p14:tracePt t="154327" x="3670300" y="6419850"/>
          <p14:tracePt t="154344" x="3679825" y="6419850"/>
          <p14:tracePt t="154377" x="3679825" y="6411913"/>
          <p14:tracePt t="154394" x="3697288" y="6402388"/>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4"/>
          <a:stretch>
            <a:fillRect/>
          </a:stretch>
        </p:blipFill>
        <p:spPr>
          <a:xfrm>
            <a:off x="4393300" y="1766378"/>
            <a:ext cx="7318289" cy="3569897"/>
          </a:xfrm>
          <a:prstGeom prst="rect">
            <a:avLst/>
          </a:prstGeom>
        </p:spPr>
      </p:pic>
      <p:grpSp>
        <p:nvGrpSpPr>
          <p:cNvPr id="3" name="Group 2"/>
          <p:cNvGrpSpPr/>
          <p:nvPr/>
        </p:nvGrpSpPr>
        <p:grpSpPr>
          <a:xfrm>
            <a:off x="449180" y="414980"/>
            <a:ext cx="2082999" cy="599364"/>
            <a:chOff x="4154905" y="414980"/>
            <a:chExt cx="2082999" cy="599364"/>
          </a:xfrm>
        </p:grpSpPr>
        <p:sp>
          <p:nvSpPr>
            <p:cNvPr id="14" name="Rectangle 13"/>
            <p:cNvSpPr/>
            <p:nvPr/>
          </p:nvSpPr>
          <p:spPr>
            <a:xfrm>
              <a:off x="4727554" y="483220"/>
              <a:ext cx="1510350"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K-Means</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2082999"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1</a:t>
                </a:r>
                <a:endParaRPr lang="en-US" sz="2000" dirty="0"/>
              </a:p>
            </p:txBody>
          </p:sp>
        </p:grpSp>
      </p:gr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p:cNvSpPr/>
          <p:nvPr/>
        </p:nvSpPr>
        <p:spPr>
          <a:xfrm>
            <a:off x="449180" y="1256974"/>
            <a:ext cx="6401111" cy="369332"/>
          </a:xfrm>
          <a:prstGeom prst="rect">
            <a:avLst/>
          </a:prstGeom>
        </p:spPr>
        <p:txBody>
          <a:bodyPr wrap="none">
            <a:spAutoFit/>
          </a:bodyPr>
          <a:lstStyle/>
          <a:p>
            <a:r>
              <a:rPr lang="en-US" b="1" dirty="0" smtClean="0">
                <a:solidFill>
                  <a:srgbClr val="00487E"/>
                </a:solidFill>
              </a:rPr>
              <a:t>Choose the best K-centroid for our cluster using Elbow Method</a:t>
            </a:r>
          </a:p>
        </p:txBody>
      </p:sp>
      <p:pic>
        <p:nvPicPr>
          <p:cNvPr id="8" name="Picture 7"/>
          <p:cNvPicPr>
            <a:picLocks noChangeAspect="1"/>
          </p:cNvPicPr>
          <p:nvPr/>
        </p:nvPicPr>
        <p:blipFill>
          <a:blip r:embed="rId5"/>
          <a:stretch>
            <a:fillRect/>
          </a:stretch>
        </p:blipFill>
        <p:spPr>
          <a:xfrm>
            <a:off x="593106" y="1751001"/>
            <a:ext cx="3648075" cy="2790825"/>
          </a:xfrm>
          <a:prstGeom prst="rect">
            <a:avLst/>
          </a:prstGeom>
        </p:spPr>
      </p:pic>
      <p:sp>
        <p:nvSpPr>
          <p:cNvPr id="12" name="Rectangle 11"/>
          <p:cNvSpPr/>
          <p:nvPr/>
        </p:nvSpPr>
        <p:spPr>
          <a:xfrm>
            <a:off x="449180" y="5600153"/>
            <a:ext cx="5957890" cy="784830"/>
          </a:xfrm>
          <a:prstGeom prst="rect">
            <a:avLst/>
          </a:prstGeom>
        </p:spPr>
        <p:txBody>
          <a:bodyPr wrap="square">
            <a:spAutoFit/>
          </a:bodyPr>
          <a:lstStyle/>
          <a:p>
            <a:pPr marL="285750" indent="-285750" algn="just">
              <a:buFont typeface="Arial" panose="020B0604020202020204" pitchFamily="34" charset="0"/>
              <a:buChar char="•"/>
            </a:pPr>
            <a:r>
              <a:rPr lang="en-US" sz="1500" b="1" dirty="0">
                <a:solidFill>
                  <a:srgbClr val="00487E"/>
                </a:solidFill>
              </a:rPr>
              <a:t>inertia</a:t>
            </a:r>
            <a:r>
              <a:rPr lang="en-US" sz="1500" dirty="0">
                <a:solidFill>
                  <a:srgbClr val="00487E"/>
                </a:solidFill>
              </a:rPr>
              <a:t> actually </a:t>
            </a:r>
            <a:r>
              <a:rPr lang="en-US" sz="1500" dirty="0">
                <a:solidFill>
                  <a:srgbClr val="00B050"/>
                </a:solidFill>
              </a:rPr>
              <a:t>calculates the sum of distances of all the points within a cluster from the centroid</a:t>
            </a:r>
            <a:r>
              <a:rPr lang="en-US" sz="1500" dirty="0">
                <a:solidFill>
                  <a:srgbClr val="00487E"/>
                </a:solidFill>
              </a:rPr>
              <a:t> of that cluster</a:t>
            </a:r>
            <a:r>
              <a:rPr lang="en-US" sz="1500" dirty="0" smtClean="0">
                <a:solidFill>
                  <a:srgbClr val="00487E"/>
                </a:solidFill>
              </a:rPr>
              <a:t>. </a:t>
            </a:r>
            <a:r>
              <a:rPr lang="en-US" sz="1500" dirty="0">
                <a:solidFill>
                  <a:srgbClr val="00487E"/>
                </a:solidFill>
              </a:rPr>
              <a:t>Keeping this in mind, we can say that </a:t>
            </a:r>
            <a:r>
              <a:rPr lang="en-US" sz="1500" b="1" dirty="0">
                <a:solidFill>
                  <a:srgbClr val="00B050"/>
                </a:solidFill>
              </a:rPr>
              <a:t>the lesser the inertia value, the better our clusters are</a:t>
            </a:r>
            <a:r>
              <a:rPr lang="en-US" sz="1500" dirty="0">
                <a:solidFill>
                  <a:srgbClr val="00487E"/>
                </a:solidFill>
              </a:rPr>
              <a:t>.</a:t>
            </a:r>
          </a:p>
        </p:txBody>
      </p:sp>
      <p:sp>
        <p:nvSpPr>
          <p:cNvPr id="26" name="Rectangle 25"/>
          <p:cNvSpPr/>
          <p:nvPr/>
        </p:nvSpPr>
        <p:spPr>
          <a:xfrm>
            <a:off x="10127389" y="453017"/>
            <a:ext cx="1289135"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Clustering</a:t>
            </a:r>
            <a:endParaRPr lang="en-US" dirty="0"/>
          </a:p>
        </p:txBody>
      </p:sp>
      <p:pic>
        <p:nvPicPr>
          <p:cNvPr id="38" name="Audio 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09763728"/>
      </p:ext>
    </p:extLst>
  </p:cSld>
  <p:clrMapOvr>
    <a:masterClrMapping/>
  </p:clrMapOvr>
  <mc:AlternateContent xmlns:mc="http://schemas.openxmlformats.org/markup-compatibility/2006">
    <mc:Choice xmlns:p14="http://schemas.microsoft.com/office/powerpoint/2010/main" Requires="p14">
      <p:transition spd="slow" p14:dur="2000" advTm="99547"/>
    </mc:Choice>
    <mc:Fallback>
      <p:transition spd="slow" advTm="99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extLst>
    <p:ext uri="{3A86A75C-4F4B-4683-9AE1-C65F6400EC91}">
      <p14:laserTraceLst xmlns:p14="http://schemas.microsoft.com/office/powerpoint/2010/main">
        <p14:tracePtLst>
          <p14:tracePt t="2378" x="830263" y="4973638"/>
          <p14:tracePt t="2707" x="830263" y="4965700"/>
          <p14:tracePt t="2721" x="830263" y="4946650"/>
          <p14:tracePt t="2734" x="857250" y="4840288"/>
          <p14:tracePt t="2751" x="893763" y="4724400"/>
          <p14:tracePt t="2767" x="919163" y="4660900"/>
          <p14:tracePt t="2784" x="928688" y="4633913"/>
          <p14:tracePt t="2817" x="1017588" y="4510088"/>
          <p14:tracePt t="2850" x="1330325" y="3983038"/>
          <p14:tracePt t="2867" x="1384300" y="3795713"/>
          <p14:tracePt t="2883" x="1401763" y="3670300"/>
          <p14:tracePt t="2900" x="1411288" y="3571875"/>
          <p14:tracePt t="2917" x="1438275" y="3482975"/>
          <p14:tracePt t="2934" x="1455738" y="3384550"/>
          <p14:tracePt t="2950" x="1490663" y="3286125"/>
          <p14:tracePt t="2967" x="1517650" y="3205163"/>
          <p14:tracePt t="2984" x="1571625" y="3116263"/>
          <p14:tracePt t="3000" x="1643063" y="3017838"/>
          <p14:tracePt t="3017" x="1697038" y="2938463"/>
          <p14:tracePt t="3034" x="1776413" y="2830513"/>
          <p14:tracePt t="3050" x="1830388" y="2768600"/>
          <p14:tracePt t="3067" x="1866900" y="2714625"/>
          <p14:tracePt t="3084" x="1884363" y="2697163"/>
          <p14:tracePt t="3619" x="1901825" y="2679700"/>
          <p14:tracePt t="3628" x="1911350" y="2652713"/>
          <p14:tracePt t="3636" x="1938338" y="2608263"/>
          <p14:tracePt t="3651" x="1955800" y="2562225"/>
          <p14:tracePt t="3667" x="1973263" y="2527300"/>
          <p14:tracePt t="3684" x="2000250" y="2490788"/>
          <p14:tracePt t="3717" x="2044700" y="2446338"/>
          <p14:tracePt t="3767" x="2044700" y="2428875"/>
          <p14:tracePt t="3784" x="2054225" y="2374900"/>
          <p14:tracePt t="3800" x="2054225" y="2312988"/>
          <p14:tracePt t="4548" x="2054225" y="2303463"/>
          <p14:tracePt t="4555" x="2071688" y="2286000"/>
          <p14:tracePt t="4567" x="2098675" y="2251075"/>
          <p14:tracePt t="4584" x="2179638" y="2098675"/>
          <p14:tracePt t="4600" x="2276475" y="1911350"/>
          <p14:tracePt t="4617" x="2357438" y="1704975"/>
          <p14:tracePt t="4634" x="2411413" y="1366838"/>
          <p14:tracePt t="4667" x="2419350" y="857250"/>
          <p14:tracePt t="4700" x="2366963" y="393700"/>
          <p14:tracePt t="4717" x="2286000" y="223838"/>
          <p14:tracePt t="4733" x="2214563" y="107950"/>
          <p14:tracePt t="4750" x="2143125" y="9525"/>
          <p14:tracePt t="4767" x="2062163" y="0"/>
          <p14:tracePt t="4784" x="1965325" y="0"/>
          <p14:tracePt t="4800" x="1839913" y="0"/>
          <p14:tracePt t="4817" x="1670050" y="0"/>
          <p14:tracePt t="4833" x="1482725" y="0"/>
          <p14:tracePt t="4931" x="473075" y="473075"/>
          <p14:tracePt t="4947" x="473075" y="660400"/>
          <p14:tracePt t="4960" x="490538" y="758825"/>
          <p14:tracePt t="4966" x="527050" y="847725"/>
          <p14:tracePt t="4983" x="588963" y="1000125"/>
          <p14:tracePt t="5000" x="723900" y="1143000"/>
          <p14:tracePt t="5017" x="928688" y="1285875"/>
          <p14:tracePt t="5033" x="1268413" y="1419225"/>
          <p14:tracePt t="5050" x="1768475" y="1554163"/>
          <p14:tracePt t="5067" x="1955800" y="1571625"/>
          <p14:tracePt t="5083" x="2017713" y="1562100"/>
          <p14:tracePt t="5100" x="2054225" y="1517650"/>
          <p14:tracePt t="5116" x="2081213" y="1490663"/>
          <p14:tracePt t="5133" x="2098675" y="1446213"/>
          <p14:tracePt t="5150" x="2116138" y="1419225"/>
          <p14:tracePt t="5166" x="2133600" y="1401763"/>
          <p14:tracePt t="5183" x="2160588" y="1366838"/>
          <p14:tracePt t="5199" x="2160588" y="1312863"/>
          <p14:tracePt t="5216" x="2160588" y="1258888"/>
          <p14:tracePt t="5233" x="2160588" y="1204913"/>
          <p14:tracePt t="5235" x="2160588" y="1179513"/>
          <p14:tracePt t="5250" x="2160588" y="1116013"/>
          <p14:tracePt t="5266" x="2160588" y="1044575"/>
          <p14:tracePt t="5284" x="2143125" y="938213"/>
          <p14:tracePt t="5300" x="2108200" y="839788"/>
          <p14:tracePt t="5317" x="2027238" y="741363"/>
          <p14:tracePt t="5333" x="1938338" y="687388"/>
          <p14:tracePt t="5350" x="1857375" y="652463"/>
          <p14:tracePt t="5367" x="1768475" y="615950"/>
          <p14:tracePt t="5384" x="1704975" y="588963"/>
          <p14:tracePt t="5400" x="1687513" y="588963"/>
          <p14:tracePt t="5417" x="1670050" y="588963"/>
          <p14:tracePt t="5435" x="1660525" y="598488"/>
          <p14:tracePt t="5450" x="1652588" y="598488"/>
          <p14:tracePt t="6539" x="1652588" y="608013"/>
          <p14:tracePt t="6547" x="1652588" y="652463"/>
          <p14:tracePt t="6555" x="1652588" y="731838"/>
          <p14:tracePt t="6567" x="1679575" y="830263"/>
          <p14:tracePt t="6584" x="1724025" y="955675"/>
          <p14:tracePt t="6601" x="1731963" y="982663"/>
          <p14:tracePt t="6617" x="1751013" y="1017588"/>
          <p14:tracePt t="6650" x="1758950" y="1054100"/>
          <p14:tracePt t="6787" x="1768475" y="1062038"/>
          <p14:tracePt t="6795" x="1768475" y="1081088"/>
          <p14:tracePt t="7036" x="1776413" y="1089025"/>
          <p14:tracePt t="7052" x="1785938" y="1098550"/>
          <p14:tracePt t="7060" x="1795463" y="1108075"/>
          <p14:tracePt t="7083" x="1839913" y="1133475"/>
          <p14:tracePt t="7116" x="1911350" y="1187450"/>
          <p14:tracePt t="7133" x="1955800" y="1204913"/>
          <p14:tracePt t="7150" x="1973263" y="1204913"/>
          <p14:tracePt t="7167" x="2000250" y="1223963"/>
          <p14:tracePt t="7183" x="2036763" y="1223963"/>
          <p14:tracePt t="7200" x="2071688" y="1223963"/>
          <p14:tracePt t="7217" x="2098675" y="1223963"/>
          <p14:tracePt t="7234" x="2108200" y="1223963"/>
          <p14:tracePt t="7251" x="2116138" y="1223963"/>
          <p14:tracePt t="7284" x="2125663" y="1223963"/>
          <p14:tracePt t="7308" x="2133600" y="1223963"/>
          <p14:tracePt t="8227" x="2125663" y="1231900"/>
          <p14:tracePt t="8235" x="2108200" y="1258888"/>
          <p14:tracePt t="8251" x="2036763" y="1330325"/>
          <p14:tracePt t="8267" x="1973263" y="1374775"/>
          <p14:tracePt t="8300" x="1874838" y="1446213"/>
          <p14:tracePt t="8333" x="1866900" y="1446213"/>
          <p14:tracePt t="8691" x="1866900" y="1455738"/>
          <p14:tracePt t="8699" x="1911350" y="1482725"/>
          <p14:tracePt t="8708" x="2000250" y="1527175"/>
          <p14:tracePt t="8716" x="2133600" y="1589088"/>
          <p14:tracePt t="8750" x="3143250" y="2027238"/>
          <p14:tracePt t="8783" x="3670300" y="2197100"/>
          <p14:tracePt t="8786" x="3697288" y="2197100"/>
          <p14:tracePt t="8800" x="3705225" y="2197100"/>
          <p14:tracePt t="8828" x="3705225" y="2179638"/>
          <p14:tracePt t="8835" x="3705225" y="2160588"/>
          <p14:tracePt t="8851" x="3705225" y="2133600"/>
          <p14:tracePt t="8867" x="3705225" y="2125663"/>
          <p14:tracePt t="8883" x="3697288" y="2089150"/>
          <p14:tracePt t="8900" x="3670300" y="2044700"/>
          <p14:tracePt t="8916" x="3589338" y="1955800"/>
          <p14:tracePt t="8933" x="3490913" y="1893888"/>
          <p14:tracePt t="8950" x="3429000" y="1857375"/>
          <p14:tracePt t="8967" x="3411538" y="1839913"/>
          <p14:tracePt t="8983" x="3402013" y="1839913"/>
          <p14:tracePt t="9060" x="3402013" y="1830388"/>
          <p14:tracePt t="9067" x="3394075" y="1830388"/>
          <p14:tracePt t="9083" x="3384550" y="1795463"/>
          <p14:tracePt t="9100" x="3384550" y="1768475"/>
          <p14:tracePt t="9116" x="3384550" y="1751013"/>
          <p14:tracePt t="9133" x="3384550" y="1741488"/>
          <p14:tracePt t="9150" x="3384550" y="1731963"/>
          <p14:tracePt t="9167" x="3384550" y="1724025"/>
          <p14:tracePt t="9183" x="3394075" y="1704975"/>
          <p14:tracePt t="9200" x="3419475" y="1679575"/>
          <p14:tracePt t="9216" x="3446463" y="1633538"/>
          <p14:tracePt t="9233" x="3473450" y="1598613"/>
          <p14:tracePt t="9250" x="3482975" y="1544638"/>
          <p14:tracePt t="9266" x="3482975" y="1509713"/>
          <p14:tracePt t="9283" x="3482975" y="1473200"/>
          <p14:tracePt t="9300" x="3482975" y="1446213"/>
          <p14:tracePt t="9316" x="3482975" y="1438275"/>
          <p14:tracePt t="9333" x="3482975" y="1428750"/>
          <p14:tracePt t="9350" x="3473450" y="1401763"/>
          <p14:tracePt t="9367" x="3446463" y="1393825"/>
          <p14:tracePt t="9383" x="3429000" y="1374775"/>
          <p14:tracePt t="9400" x="3411538" y="1366838"/>
          <p14:tracePt t="9416" x="3384550" y="1339850"/>
          <p14:tracePt t="9433" x="3348038" y="1312863"/>
          <p14:tracePt t="9451" x="3232150" y="1250950"/>
          <p14:tracePt t="9466" x="3170238" y="1223963"/>
          <p14:tracePt t="9483" x="3143250" y="1204913"/>
          <p14:tracePt t="9500" x="3125788" y="1187450"/>
          <p14:tracePt t="9516" x="3098800" y="1169988"/>
          <p14:tracePt t="9533" x="3054350" y="1143000"/>
          <p14:tracePt t="9550" x="2982913" y="1125538"/>
          <p14:tracePt t="9566" x="2884488" y="1108075"/>
          <p14:tracePt t="9583" x="2776538" y="1089025"/>
          <p14:tracePt t="9600" x="2697163" y="1081088"/>
          <p14:tracePt t="9617" x="2616200" y="1054100"/>
          <p14:tracePt t="9633" x="2517775" y="1027113"/>
          <p14:tracePt t="9650" x="2366963" y="1009650"/>
          <p14:tracePt t="9667" x="2295525" y="1009650"/>
          <p14:tracePt t="9683" x="2214563" y="1009650"/>
          <p14:tracePt t="9700" x="2179638" y="1009650"/>
          <p14:tracePt t="9716" x="2133600" y="1036638"/>
          <p14:tracePt t="9733" x="2089150" y="1081088"/>
          <p14:tracePt t="9750" x="2044700" y="1143000"/>
          <p14:tracePt t="9767" x="2009775" y="1204913"/>
          <p14:tracePt t="9771" x="2000250" y="1223963"/>
          <p14:tracePt t="9783" x="1990725" y="1231900"/>
          <p14:tracePt t="9800" x="1982788" y="1241425"/>
          <p14:tracePt t="9816" x="1973263" y="1250950"/>
          <p14:tracePt t="9851" x="1973263" y="1268413"/>
          <p14:tracePt t="9866" x="1965325" y="1285875"/>
          <p14:tracePt t="9900" x="1965325" y="1295400"/>
          <p14:tracePt t="9916" x="1946275" y="1303338"/>
          <p14:tracePt t="9950" x="1946275" y="1312863"/>
          <p14:tracePt t="10036" x="1946275" y="1322388"/>
          <p14:tracePt t="17236" x="1955800" y="1339850"/>
          <p14:tracePt t="17243" x="2017713" y="1374775"/>
          <p14:tracePt t="17252" x="2152650" y="1455738"/>
          <p14:tracePt t="17267" x="2633663" y="1679575"/>
          <p14:tracePt t="17284" x="3027363" y="1866900"/>
          <p14:tracePt t="17300" x="3224213" y="1973263"/>
          <p14:tracePt t="17316" x="3313113" y="2036763"/>
          <p14:tracePt t="17349" x="3438525" y="2054225"/>
          <p14:tracePt t="17383" x="3598863" y="2054225"/>
          <p14:tracePt t="17399" x="3633788" y="2054225"/>
          <p14:tracePt t="17416" x="3643313" y="2054225"/>
          <p14:tracePt t="17451" x="3652838" y="2054225"/>
          <p14:tracePt t="17467" x="3697288" y="2036763"/>
          <p14:tracePt t="17483" x="3759200" y="2036763"/>
          <p14:tracePt t="17499" x="3848100" y="2017713"/>
          <p14:tracePt t="17516" x="3902075" y="2017713"/>
          <p14:tracePt t="17533" x="4000500" y="2017713"/>
          <p14:tracePt t="17549" x="4224338" y="2108200"/>
          <p14:tracePt t="17566" x="4687888" y="2259013"/>
          <p14:tracePt t="17583" x="5241925" y="2393950"/>
          <p14:tracePt t="17600" x="5634038" y="2455863"/>
          <p14:tracePt t="17616" x="5848350" y="2473325"/>
          <p14:tracePt t="17633" x="5991225" y="2473325"/>
          <p14:tracePt t="17649" x="6054725" y="2490788"/>
          <p14:tracePt t="17667" x="6116638" y="2482850"/>
          <p14:tracePt t="17683" x="6188075" y="2419350"/>
          <p14:tracePt t="17700" x="6296025" y="2339975"/>
          <p14:tracePt t="17716" x="6429375" y="2268538"/>
          <p14:tracePt t="17733" x="6527800" y="2205038"/>
          <p14:tracePt t="17750" x="6670675" y="2152650"/>
          <p14:tracePt t="17766" x="6804025" y="2098675"/>
          <p14:tracePt t="17783" x="6848475" y="2081213"/>
          <p14:tracePt t="17799" x="6858000" y="2081213"/>
          <p14:tracePt t="18716" x="6831013" y="2071688"/>
          <p14:tracePt t="18723" x="6769100" y="2054225"/>
          <p14:tracePt t="18733" x="6670675" y="2027238"/>
          <p14:tracePt t="18750" x="6438900" y="1946275"/>
          <p14:tracePt t="18766" x="6242050" y="1866900"/>
          <p14:tracePt t="18783" x="6081713" y="1795463"/>
          <p14:tracePt t="18816" x="5848350" y="1697038"/>
          <p14:tracePt t="18819" x="5822950" y="1687513"/>
          <p14:tracePt t="18851" x="5786438" y="1670050"/>
          <p14:tracePt t="19131" x="5786438" y="1660525"/>
          <p14:tracePt t="19147" x="5795963" y="1660525"/>
          <p14:tracePt t="19155" x="5795963" y="1652588"/>
          <p14:tracePt t="19166" x="5803900" y="1652588"/>
          <p14:tracePt t="19182" x="5813425" y="1652588"/>
          <p14:tracePt t="19199" x="5813425" y="1643063"/>
          <p14:tracePt t="19216" x="5830888" y="1643063"/>
          <p14:tracePt t="19233" x="5830888" y="1633538"/>
          <p14:tracePt t="19249" x="5840413" y="1633538"/>
          <p14:tracePt t="19266" x="5848350" y="1625600"/>
          <p14:tracePt t="19283" x="5857875" y="1616075"/>
          <p14:tracePt t="19300" x="5867400" y="1608138"/>
          <p14:tracePt t="19316" x="5884863" y="1589088"/>
          <p14:tracePt t="19333" x="5911850" y="1589088"/>
          <p14:tracePt t="19349" x="5929313" y="1589088"/>
          <p14:tracePt t="19852" x="5929313" y="1581150"/>
          <p14:tracePt t="19867" x="5919788" y="1581150"/>
          <p14:tracePt t="19875" x="5911850" y="1581150"/>
          <p14:tracePt t="19891" x="5894388" y="1571625"/>
          <p14:tracePt t="19947" x="5884863" y="1571625"/>
          <p14:tracePt t="19963" x="5875338" y="1571625"/>
          <p14:tracePt t="19982" x="5867400" y="1571625"/>
          <p14:tracePt t="19999" x="5857875" y="1571625"/>
          <p14:tracePt t="20016" x="5848350" y="1571625"/>
          <p14:tracePt t="20546" x="5840413" y="1571625"/>
          <p14:tracePt t="20562" x="5822950" y="1571625"/>
          <p14:tracePt t="20570" x="5813425" y="1571625"/>
          <p14:tracePt t="20583" x="5795963" y="1571625"/>
          <p14:tracePt t="20599" x="5751513" y="1581150"/>
          <p14:tracePt t="20615" x="5741988" y="1589088"/>
          <p14:tracePt t="20632" x="5705475" y="1589088"/>
          <p14:tracePt t="20665" x="5572125" y="1608138"/>
          <p14:tracePt t="20699" x="5402263" y="1714500"/>
          <p14:tracePt t="20715" x="5348288" y="1776413"/>
          <p14:tracePt t="20732" x="5286375" y="1857375"/>
          <p14:tracePt t="20749" x="5241925" y="1955800"/>
          <p14:tracePt t="20766" x="5232400" y="2054225"/>
          <p14:tracePt t="20782" x="5232400" y="2125663"/>
          <p14:tracePt t="20799" x="5322888" y="2224088"/>
          <p14:tracePt t="20816" x="5483225" y="2312988"/>
          <p14:tracePt t="20819" x="5589588" y="2366963"/>
          <p14:tracePt t="20832" x="5715000" y="2401888"/>
          <p14:tracePt t="20850" x="6018213" y="2500313"/>
          <p14:tracePt t="20866" x="6759575" y="2697163"/>
          <p14:tracePt t="20883" x="7466013" y="2894013"/>
          <p14:tracePt t="20899" x="8062913" y="3027363"/>
          <p14:tracePt t="20916" x="8331200" y="3062288"/>
          <p14:tracePt t="20933" x="8474075" y="3062288"/>
          <p14:tracePt t="20949" x="8537575" y="3044825"/>
          <p14:tracePt t="20966" x="8562975" y="3009900"/>
          <p14:tracePt t="20983" x="8572500" y="2955925"/>
          <p14:tracePt t="20999" x="8582025" y="2911475"/>
          <p14:tracePt t="21016" x="8582025" y="2857500"/>
          <p14:tracePt t="21032" x="8582025" y="2776538"/>
          <p14:tracePt t="21049" x="8555038" y="2697163"/>
          <p14:tracePt t="21066" x="8501063" y="2633663"/>
          <p14:tracePt t="21082" x="8420100" y="2598738"/>
          <p14:tracePt t="21099" x="8251825" y="2517775"/>
          <p14:tracePt t="21116" x="8045450" y="2428875"/>
          <p14:tracePt t="21132" x="7769225" y="2322513"/>
          <p14:tracePt t="21149" x="7348538" y="2197100"/>
          <p14:tracePt t="21166" x="6929438" y="2062163"/>
          <p14:tracePt t="21182" x="6616700" y="1982788"/>
          <p14:tracePt t="21199" x="6402388" y="1946275"/>
          <p14:tracePt t="21216" x="6242050" y="1938338"/>
          <p14:tracePt t="21232" x="6134100" y="1938338"/>
          <p14:tracePt t="21249" x="6027738" y="1946275"/>
          <p14:tracePt t="21266" x="5919788" y="2027238"/>
          <p14:tracePt t="21282" x="5724525" y="2232025"/>
          <p14:tracePt t="21299" x="5599113" y="2374900"/>
          <p14:tracePt t="21315" x="5491163" y="2490788"/>
          <p14:tracePt t="21332" x="5402263" y="2571750"/>
          <p14:tracePt t="21349" x="5313363" y="2660650"/>
          <p14:tracePt t="21366" x="5241925" y="2768600"/>
          <p14:tracePt t="21382" x="5180013" y="2911475"/>
          <p14:tracePt t="21399" x="5143500" y="3089275"/>
          <p14:tracePt t="21416" x="5126038" y="3303588"/>
          <p14:tracePt t="21433" x="5126038" y="3482975"/>
          <p14:tracePt t="21449" x="5126038" y="3608388"/>
          <p14:tracePt t="21466" x="5108575" y="3741738"/>
          <p14:tracePt t="21483" x="5108575" y="3840163"/>
          <p14:tracePt t="21499" x="5170488" y="3956050"/>
          <p14:tracePt t="21516" x="5259388" y="4081463"/>
          <p14:tracePt t="21533" x="5367338" y="4179888"/>
          <p14:tracePt t="21549" x="5473700" y="4251325"/>
          <p14:tracePt t="21566" x="5554663" y="4303713"/>
          <p14:tracePt t="21583" x="5661025" y="4357688"/>
          <p14:tracePt t="21599" x="5830888" y="4438650"/>
          <p14:tracePt t="21616" x="6153150" y="4598988"/>
          <p14:tracePt t="21633" x="6562725" y="4759325"/>
          <p14:tracePt t="21649" x="6840538" y="4848225"/>
          <p14:tracePt t="21666" x="7116763" y="4946650"/>
          <p14:tracePt t="21682" x="7313613" y="5027613"/>
          <p14:tracePt t="21700" x="7562850" y="5108575"/>
          <p14:tracePt t="21716" x="7966075" y="5251450"/>
          <p14:tracePt t="21733" x="8474075" y="5402263"/>
          <p14:tracePt t="21749" x="8875713" y="5473700"/>
          <p14:tracePt t="21766" x="9090025" y="5500688"/>
          <p14:tracePt t="21783" x="9215438" y="5500688"/>
          <p14:tracePt t="21799" x="9277350" y="5483225"/>
          <p14:tracePt t="21816" x="9313863" y="5473700"/>
          <p14:tracePt t="21820" x="9323388" y="5465763"/>
          <p14:tracePt t="21833" x="9340850" y="5456238"/>
          <p14:tracePt t="21849" x="9385300" y="5429250"/>
          <p14:tracePt t="21867" x="9528175" y="5375275"/>
          <p14:tracePt t="21883" x="9644063" y="5340350"/>
          <p14:tracePt t="21899" x="9725025" y="5295900"/>
          <p14:tracePt t="21916" x="9759950" y="5268913"/>
          <p14:tracePt t="21932" x="9777413" y="5241925"/>
          <p14:tracePt t="21949" x="9796463" y="5214938"/>
          <p14:tracePt t="21966" x="9823450" y="5170488"/>
          <p14:tracePt t="21983" x="9848850" y="5116513"/>
          <p14:tracePt t="21999" x="9875838" y="5072063"/>
          <p14:tracePt t="22016" x="9912350" y="5010150"/>
          <p14:tracePt t="22033" x="9939338" y="4946650"/>
          <p14:tracePt t="22050" x="9974263" y="4894263"/>
          <p14:tracePt t="22067" x="10001250" y="4848225"/>
          <p14:tracePt t="22083" x="10010775" y="4803775"/>
          <p14:tracePt t="22100" x="10028238" y="4768850"/>
          <p14:tracePt t="22116" x="10045700" y="4714875"/>
          <p14:tracePt t="22133" x="10055225" y="4670425"/>
          <p14:tracePt t="22149" x="10072688" y="4616450"/>
          <p14:tracePt t="22166" x="10082213" y="4554538"/>
          <p14:tracePt t="22183" x="10082213" y="4465638"/>
          <p14:tracePt t="22199" x="10082213" y="4394200"/>
          <p14:tracePt t="22216" x="10082213" y="4340225"/>
          <p14:tracePt t="22232" x="10082213" y="4286250"/>
          <p14:tracePt t="22249" x="10082213" y="4232275"/>
          <p14:tracePt t="22266" x="10018713" y="4089400"/>
          <p14:tracePt t="22283" x="9939338" y="3965575"/>
          <p14:tracePt t="22300" x="9858375" y="3848100"/>
          <p14:tracePt t="22316" x="9777413" y="3751263"/>
          <p14:tracePt t="22333" x="9715500" y="3670300"/>
          <p14:tracePt t="22349" x="9644063" y="3571875"/>
          <p14:tracePt t="22366" x="9537700" y="3446463"/>
          <p14:tracePt t="22383" x="9402763" y="3322638"/>
          <p14:tracePt t="22399" x="9224963" y="3205163"/>
          <p14:tracePt t="22416" x="9072563" y="3089275"/>
          <p14:tracePt t="22433" x="8912225" y="3000375"/>
          <p14:tracePt t="22449" x="8769350" y="2911475"/>
          <p14:tracePt t="22467" x="8518525" y="2776538"/>
          <p14:tracePt t="22483" x="8323263" y="2660650"/>
          <p14:tracePt t="22500" x="8126413" y="2562225"/>
          <p14:tracePt t="22516" x="7956550" y="2473325"/>
          <p14:tracePt t="22533" x="7840663" y="2419350"/>
          <p14:tracePt t="22549" x="7724775" y="2366963"/>
          <p14:tracePt t="22566" x="7562850" y="2303463"/>
          <p14:tracePt t="22583" x="7367588" y="2205038"/>
          <p14:tracePt t="22599" x="7116763" y="2108200"/>
          <p14:tracePt t="22616" x="6831013" y="2000250"/>
          <p14:tracePt t="22633" x="6562725" y="1884363"/>
          <p14:tracePt t="22651" x="6170613" y="1724025"/>
          <p14:tracePt t="22667" x="5822950" y="1608138"/>
          <p14:tracePt t="22683" x="5465763" y="1527175"/>
          <p14:tracePt t="22699" x="5187950" y="1482725"/>
          <p14:tracePt t="22716" x="5037138" y="1473200"/>
          <p14:tracePt t="22733" x="4973638" y="1473200"/>
          <p14:tracePt t="22752" x="4894263" y="1500188"/>
          <p14:tracePt t="22766" x="4803775" y="1554163"/>
          <p14:tracePt t="22782" x="4697413" y="1608138"/>
          <p14:tracePt t="22799" x="4589463" y="1670050"/>
          <p14:tracePt t="22816" x="4473575" y="1751013"/>
          <p14:tracePt t="22820" x="4429125" y="1803400"/>
          <p14:tracePt t="22833" x="4367213" y="1874838"/>
          <p14:tracePt t="22849" x="4251325" y="2036763"/>
          <p14:tracePt t="22866" x="4071938" y="2303463"/>
          <p14:tracePt t="22883" x="3990975" y="2465388"/>
          <p14:tracePt t="22900" x="3919538" y="2616200"/>
          <p14:tracePt t="22916" x="3884613" y="2786063"/>
          <p14:tracePt t="22933" x="3875088" y="2982913"/>
          <p14:tracePt t="22949" x="3875088" y="3170238"/>
          <p14:tracePt t="22966" x="3902075" y="3367088"/>
          <p14:tracePt t="22983" x="3983038" y="3562350"/>
          <p14:tracePt t="23000" x="4089400" y="3759200"/>
          <p14:tracePt t="23016" x="4224338" y="3929063"/>
          <p14:tracePt t="23033" x="4367213" y="4081463"/>
          <p14:tracePt t="23049" x="4518025" y="4241800"/>
          <p14:tracePt t="23067" x="4768850" y="4500563"/>
          <p14:tracePt t="23083" x="4973638" y="4643438"/>
          <p14:tracePt t="23100" x="5197475" y="4776788"/>
          <p14:tracePt t="23116" x="5402263" y="4884738"/>
          <p14:tracePt t="23133" x="5589588" y="4991100"/>
          <p14:tracePt t="23149" x="5795963" y="5099050"/>
          <p14:tracePt t="23166" x="6018213" y="5187950"/>
          <p14:tracePt t="23183" x="6215063" y="5241925"/>
          <p14:tracePt t="23199" x="6357938" y="5241925"/>
          <p14:tracePt t="23216" x="6465888" y="5197475"/>
          <p14:tracePt t="23233" x="6581775" y="5133975"/>
          <p14:tracePt t="23249" x="6742113" y="5054600"/>
          <p14:tracePt t="23267" x="7054850" y="4983163"/>
          <p14:tracePt t="23283" x="7251700" y="4946650"/>
          <p14:tracePt t="23300" x="7429500" y="4911725"/>
          <p14:tracePt t="23316" x="7545388" y="4875213"/>
          <p14:tracePt t="23333" x="7608888" y="4840288"/>
          <p14:tracePt t="23349" x="7661275" y="4776788"/>
          <p14:tracePt t="23366" x="7705725" y="4732338"/>
          <p14:tracePt t="23383" x="7769225" y="4652963"/>
          <p14:tracePt t="23399" x="7796213" y="4554538"/>
          <p14:tracePt t="23416" x="7813675" y="4456113"/>
          <p14:tracePt t="23433" x="7823200" y="4348163"/>
          <p14:tracePt t="23449" x="7823200" y="4241800"/>
          <p14:tracePt t="23466" x="7831138" y="4054475"/>
          <p14:tracePt t="23483" x="7840663" y="3919538"/>
          <p14:tracePt t="23499" x="7840663" y="3830638"/>
          <p14:tracePt t="23516" x="7840663" y="3732213"/>
          <p14:tracePt t="23532" x="7823200" y="3652838"/>
          <p14:tracePt t="23549" x="7804150" y="3608388"/>
          <p14:tracePt t="23566" x="7796213" y="3589338"/>
          <p14:tracePt t="23582" x="7786688" y="3544888"/>
          <p14:tracePt t="23599" x="7769225" y="3517900"/>
          <p14:tracePt t="23616" x="7751763" y="3482975"/>
          <p14:tracePt t="23633" x="7724775" y="3446463"/>
          <p14:tracePt t="23649" x="7715250" y="3429000"/>
          <p14:tracePt t="24963" x="7697788" y="3429000"/>
          <p14:tracePt t="24971" x="7653338" y="3455988"/>
          <p14:tracePt t="24983" x="7589838" y="3482975"/>
          <p14:tracePt t="25000" x="7510463" y="3509963"/>
          <p14:tracePt t="25017" x="7402513" y="3509963"/>
          <p14:tracePt t="25033" x="7180263" y="3509963"/>
          <p14:tracePt t="25049" x="6946900" y="3482975"/>
          <p14:tracePt t="25082" x="6411913" y="3357563"/>
          <p14:tracePt t="25116" x="5965825" y="3259138"/>
          <p14:tracePt t="25133" x="5776913" y="3205163"/>
          <p14:tracePt t="25149" x="5626100" y="3170238"/>
          <p14:tracePt t="25166" x="5545138" y="3152775"/>
          <p14:tracePt t="25183" x="5500688" y="3143250"/>
          <p14:tracePt t="25199" x="5491163" y="3143250"/>
          <p14:tracePt t="25216" x="5483225" y="3143250"/>
          <p14:tracePt t="25233" x="5473700" y="3143250"/>
          <p14:tracePt t="25249" x="5465763" y="3143250"/>
          <p14:tracePt t="25267" x="5438775" y="3143250"/>
          <p14:tracePt t="25283" x="5429250" y="3152775"/>
          <p14:tracePt t="25299" x="5402263" y="3170238"/>
          <p14:tracePt t="25316" x="5348288" y="3205163"/>
          <p14:tracePt t="25332" x="5259388" y="3241675"/>
          <p14:tracePt t="25349" x="5205413" y="3251200"/>
          <p14:tracePt t="25366" x="5187950" y="3251200"/>
          <p14:tracePt t="25383" x="5180013" y="3251200"/>
          <p14:tracePt t="26723" x="5160963" y="3251200"/>
          <p14:tracePt t="26731" x="5153025" y="3251200"/>
          <p14:tracePt t="26739" x="5133975" y="3251200"/>
          <p14:tracePt t="26749" x="5099050" y="3259138"/>
          <p14:tracePt t="26766" x="4965700" y="3268663"/>
          <p14:tracePt t="26782" x="4795838" y="3276600"/>
          <p14:tracePt t="26816" x="4456113" y="3286125"/>
          <p14:tracePt t="26849" x="3973513" y="3276600"/>
          <p14:tracePt t="26853" x="3786188" y="3232150"/>
          <p14:tracePt t="26866" x="3357563" y="3160713"/>
          <p14:tracePt t="26883" x="3017838" y="3062288"/>
          <p14:tracePt t="26899" x="2822575" y="3000375"/>
          <p14:tracePt t="26915" x="2705100" y="2938463"/>
          <p14:tracePt t="26932" x="2581275" y="2884488"/>
          <p14:tracePt t="26949" x="2500313" y="2857500"/>
          <p14:tracePt t="26966" x="2455863" y="2857500"/>
          <p14:tracePt t="26982" x="2419350" y="2857500"/>
          <p14:tracePt t="26999" x="2401888" y="2857500"/>
          <p14:tracePt t="27016" x="2374900" y="2857500"/>
          <p14:tracePt t="27032" x="2330450" y="2857500"/>
          <p14:tracePt t="27049" x="2224088" y="2857500"/>
          <p14:tracePt t="27066" x="2081213" y="2857500"/>
          <p14:tracePt t="27082" x="2017713" y="2847975"/>
          <p14:tracePt t="27099" x="2000250" y="2840038"/>
          <p14:tracePt t="27116" x="2000250" y="2830513"/>
          <p14:tracePt t="27132" x="2000250" y="2803525"/>
          <p14:tracePt t="27149" x="2009775" y="2803525"/>
          <p14:tracePt t="27166" x="2017713" y="2803525"/>
          <p14:tracePt t="27199" x="2062163" y="2803525"/>
          <p14:tracePt t="27216" x="2125663" y="2803525"/>
          <p14:tracePt t="27232" x="2187575" y="2813050"/>
          <p14:tracePt t="27249" x="2214563" y="2822575"/>
          <p14:tracePt t="27266" x="2251075" y="2830513"/>
          <p14:tracePt t="27282" x="2286000" y="2830513"/>
          <p14:tracePt t="27299" x="2339975" y="2830513"/>
          <p14:tracePt t="27316" x="2411413" y="2830513"/>
          <p14:tracePt t="27332" x="2500313" y="2830513"/>
          <p14:tracePt t="27349" x="2544763" y="2830513"/>
          <p14:tracePt t="27366" x="2562225" y="2830513"/>
          <p14:tracePt t="27419" x="2571750" y="2830513"/>
          <p14:tracePt t="27427" x="2598738" y="2830513"/>
          <p14:tracePt t="27435" x="2616200" y="2830513"/>
          <p14:tracePt t="27449" x="2625725" y="2830513"/>
          <p14:tracePt t="27466" x="2643188" y="2830513"/>
          <p14:tracePt t="27523" x="2660650" y="2840038"/>
          <p14:tracePt t="27531" x="2670175" y="2847975"/>
          <p14:tracePt t="27539" x="2679700" y="2847975"/>
          <p14:tracePt t="27549" x="2697163" y="2857500"/>
          <p14:tracePt t="28203" x="2697163" y="2867025"/>
          <p14:tracePt t="28236" x="2687638" y="2867025"/>
          <p14:tracePt t="28307" x="2670175" y="2867025"/>
          <p14:tracePt t="28316" x="2660650" y="2874963"/>
          <p14:tracePt t="28323" x="2633663" y="2884488"/>
          <p14:tracePt t="28349" x="2509838" y="2884488"/>
          <p14:tracePt t="28382" x="2393950" y="2884488"/>
          <p14:tracePt t="28399" x="2347913" y="2874963"/>
          <p14:tracePt t="28416" x="2330450" y="2874963"/>
          <p14:tracePt t="28563" x="2347913" y="2874963"/>
          <p14:tracePt t="28571" x="2393950" y="2874963"/>
          <p14:tracePt t="28582" x="2455863" y="2874963"/>
          <p14:tracePt t="28599" x="2562225" y="2874963"/>
          <p14:tracePt t="28616" x="2660650" y="2874963"/>
          <p14:tracePt t="28632" x="2705100" y="2874963"/>
          <p14:tracePt t="28649" x="2724150" y="2874963"/>
          <p14:tracePt t="28666" x="2741613" y="2874963"/>
          <p14:tracePt t="28852" x="2751138" y="2874963"/>
          <p14:tracePt t="28875" x="2759075" y="2874963"/>
          <p14:tracePt t="28899" x="2768600" y="2874963"/>
          <p14:tracePt t="29091" x="2768600" y="2894013"/>
          <p14:tracePt t="29099" x="2768600" y="2928938"/>
          <p14:tracePt t="29107" x="2768600" y="2982913"/>
          <p14:tracePt t="29116" x="2759075" y="3036888"/>
          <p14:tracePt t="29132" x="2741613" y="3143250"/>
          <p14:tracePt t="29149" x="2724150" y="3286125"/>
          <p14:tracePt t="29166" x="2724150" y="3402013"/>
          <p14:tracePt t="29182" x="2724150" y="3517900"/>
          <p14:tracePt t="29199" x="2724150" y="3652838"/>
          <p14:tracePt t="29216" x="2759075" y="3776663"/>
          <p14:tracePt t="29232" x="2795588" y="3902075"/>
          <p14:tracePt t="29249" x="2840038" y="4044950"/>
          <p14:tracePt t="29265" x="2867025" y="4187825"/>
          <p14:tracePt t="29282" x="2874963" y="4384675"/>
          <p14:tracePt t="29299" x="2901950" y="4545013"/>
          <p14:tracePt t="29316" x="2901950" y="4705350"/>
          <p14:tracePt t="29332" x="2901950" y="4875213"/>
          <p14:tracePt t="29349" x="2901950" y="5010150"/>
          <p14:tracePt t="29366" x="2901950" y="5133975"/>
          <p14:tracePt t="29382" x="2901950" y="5232400"/>
          <p14:tracePt t="29399" x="2894013" y="5330825"/>
          <p14:tracePt t="29415" x="2874963" y="5402263"/>
          <p14:tracePt t="29432" x="2874963" y="5456238"/>
          <p14:tracePt t="29449" x="2867025" y="5483225"/>
          <p14:tracePt t="29466" x="2822575" y="5527675"/>
          <p14:tracePt t="29482" x="2795588" y="5537200"/>
          <p14:tracePt t="29499" x="2768600" y="5554663"/>
          <p14:tracePt t="29516" x="2751138" y="5572125"/>
          <p14:tracePt t="29532" x="2732088" y="5581650"/>
          <p14:tracePt t="29549" x="2724150" y="5599113"/>
          <p14:tracePt t="29566" x="2714625" y="5599113"/>
          <p14:tracePt t="29582" x="2705100" y="5608638"/>
          <p14:tracePt t="29599" x="2679700" y="5626100"/>
          <p14:tracePt t="29616" x="2643188" y="5653088"/>
          <p14:tracePt t="29632" x="2608263" y="5680075"/>
          <p14:tracePt t="29649" x="2589213" y="5705475"/>
          <p14:tracePt t="29665" x="2554288" y="5724525"/>
          <p14:tracePt t="29682" x="2465388" y="5776913"/>
          <p14:tracePt t="29699" x="2401888" y="5830888"/>
          <p14:tracePt t="29715" x="2366963" y="5848350"/>
          <p14:tracePt t="29732" x="2347913" y="5857875"/>
          <p14:tracePt t="29749" x="2347913" y="5867400"/>
          <p14:tracePt t="29765" x="2339975" y="5867400"/>
          <p14:tracePt t="29799" x="2322513" y="5875338"/>
          <p14:tracePt t="29815" x="2312988" y="5894388"/>
          <p14:tracePt t="29832" x="2303463" y="5902325"/>
          <p14:tracePt t="29849" x="2295525" y="5919788"/>
          <p14:tracePt t="29867" x="2286000" y="5929313"/>
          <p14:tracePt t="30139" x="2312988" y="5929313"/>
          <p14:tracePt t="30147" x="2347913" y="5929313"/>
          <p14:tracePt t="30155" x="2401888" y="5929313"/>
          <p14:tracePt t="30166" x="2446338" y="5929313"/>
          <p14:tracePt t="30182" x="2581275" y="5929313"/>
          <p14:tracePt t="30199" x="2714625" y="5929313"/>
          <p14:tracePt t="30232" x="2847975" y="5929313"/>
          <p14:tracePt t="30266" x="2982913" y="5929313"/>
          <p14:tracePt t="30282" x="3036888" y="5929313"/>
          <p14:tracePt t="30371" x="3044825" y="5929313"/>
          <p14:tracePt t="30427" x="3044825" y="5919788"/>
          <p14:tracePt t="30435" x="3054350" y="5919788"/>
          <p14:tracePt t="30449" x="3062288" y="5919788"/>
          <p14:tracePt t="30465" x="3089275" y="5894388"/>
          <p14:tracePt t="30482" x="3143250" y="5857875"/>
          <p14:tracePt t="30499" x="3143250" y="5848350"/>
          <p14:tracePt t="30532" x="3152775" y="5848350"/>
          <p14:tracePt t="30549" x="3160713" y="5848350"/>
          <p14:tracePt t="30565" x="3187700" y="5840413"/>
          <p14:tracePt t="30582" x="3205163" y="5830888"/>
          <p14:tracePt t="30599" x="3214688" y="5822950"/>
          <p14:tracePt t="30643" x="3224213" y="5822950"/>
          <p14:tracePt t="30651" x="3232150" y="5822950"/>
          <p14:tracePt t="30667" x="3241675" y="5813425"/>
          <p14:tracePt t="30682" x="3295650" y="5813425"/>
          <p14:tracePt t="30699" x="3348038" y="5813425"/>
          <p14:tracePt t="30923" x="3357563" y="5813425"/>
          <p14:tracePt t="30931" x="3367088" y="5813425"/>
          <p14:tracePt t="30939" x="3375025" y="5822950"/>
          <p14:tracePt t="30948" x="3402013" y="5848350"/>
          <p14:tracePt t="30965" x="3455988" y="5867400"/>
          <p14:tracePt t="30982" x="3509963" y="5875338"/>
          <p14:tracePt t="30999" x="3544888" y="5875338"/>
          <p14:tracePt t="31016" x="3571875" y="5875338"/>
          <p14:tracePt t="31032" x="3581400" y="5875338"/>
          <p14:tracePt t="31049" x="3598863" y="5875338"/>
          <p14:tracePt t="31066" x="3643313" y="5875338"/>
          <p14:tracePt t="31082" x="3697288" y="5875338"/>
          <p14:tracePt t="31099" x="3751263" y="5875338"/>
          <p14:tracePt t="31115" x="3803650" y="5875338"/>
          <p14:tracePt t="31132" x="3857625" y="5875338"/>
          <p14:tracePt t="31149" x="3929063" y="5875338"/>
          <p14:tracePt t="31166" x="3983038" y="5875338"/>
          <p14:tracePt t="31182" x="4027488" y="5875338"/>
          <p14:tracePt t="31199" x="4062413" y="5875338"/>
          <p14:tracePt t="31215" x="4081463" y="5875338"/>
          <p14:tracePt t="31232" x="4098925" y="5875338"/>
          <p14:tracePt t="31249" x="4125913" y="5875338"/>
          <p14:tracePt t="31266" x="4205288" y="5875338"/>
          <p14:tracePt t="31282" x="4241800" y="5875338"/>
          <p14:tracePt t="31299" x="4276725" y="5875338"/>
          <p14:tracePt t="31316" x="4295775" y="5867400"/>
          <p14:tracePt t="31332" x="4313238" y="5867400"/>
          <p14:tracePt t="31349" x="4330700" y="5857875"/>
          <p14:tracePt t="31365" x="4340225" y="5857875"/>
          <p14:tracePt t="31382" x="4367213" y="5840413"/>
          <p14:tracePt t="31399" x="4402138" y="5840413"/>
          <p14:tracePt t="31415" x="4419600" y="5840413"/>
          <p14:tracePt t="31476" x="4429125" y="5840413"/>
          <p14:tracePt t="31507" x="4438650" y="5840413"/>
          <p14:tracePt t="31787" x="4446588" y="5830888"/>
          <p14:tracePt t="31795" x="4456113" y="5830888"/>
          <p14:tracePt t="31811" x="4465638" y="5822950"/>
          <p14:tracePt t="31819" x="4491038" y="5822950"/>
          <p14:tracePt t="31832" x="4527550" y="5822950"/>
          <p14:tracePt t="31849" x="4687888" y="5822950"/>
          <p14:tracePt t="31882" x="5037138" y="5894388"/>
          <p14:tracePt t="31916" x="5133975" y="5929313"/>
          <p14:tracePt t="31932" x="5143500" y="5929313"/>
          <p14:tracePt t="32251" x="5160963" y="5929313"/>
          <p14:tracePt t="32260" x="5180013" y="5929313"/>
          <p14:tracePt t="32268" x="5205413" y="5929313"/>
          <p14:tracePt t="32282" x="5259388" y="5919788"/>
          <p14:tracePt t="32299" x="5295900" y="5902325"/>
          <p14:tracePt t="32315" x="5330825" y="5894388"/>
          <p14:tracePt t="32333" x="5375275" y="5894388"/>
          <p14:tracePt t="32349" x="5402263" y="5894388"/>
          <p14:tracePt t="32365" x="5411788" y="5894388"/>
          <p14:tracePt t="32382" x="5419725" y="5894388"/>
          <p14:tracePt t="32399" x="5446713" y="5884863"/>
          <p14:tracePt t="32415" x="5483225" y="5867400"/>
          <p14:tracePt t="32432" x="5527675" y="5867400"/>
          <p14:tracePt t="32449" x="5581650" y="5867400"/>
          <p14:tracePt t="32465" x="5634038" y="5875338"/>
          <p14:tracePt t="32482" x="5670550" y="5884863"/>
          <p14:tracePt t="32499" x="5680075" y="5884863"/>
          <p14:tracePt t="32515" x="5688013" y="5884863"/>
          <p14:tracePt t="32532" x="5705475" y="5884863"/>
          <p14:tracePt t="32549" x="5768975" y="5884863"/>
          <p14:tracePt t="32565" x="5848350" y="5884863"/>
          <p14:tracePt t="32582" x="5894388" y="5884863"/>
          <p14:tracePt t="32599" x="5911850" y="5884863"/>
          <p14:tracePt t="32616" x="5929313" y="5884863"/>
          <p14:tracePt t="32632" x="5938838" y="5884863"/>
          <p14:tracePt t="32649" x="5956300" y="5884863"/>
          <p14:tracePt t="32665" x="6010275" y="5884863"/>
          <p14:tracePt t="32682" x="6062663" y="5867400"/>
          <p14:tracePt t="32699" x="6108700" y="5848350"/>
          <p14:tracePt t="32715" x="6126163" y="5848350"/>
          <p14:tracePt t="32732" x="6143625" y="5848350"/>
          <p14:tracePt t="32749" x="6153150" y="5830888"/>
          <p14:tracePt t="32924" x="6143625" y="5830888"/>
          <p14:tracePt t="32931" x="6108700" y="5848350"/>
          <p14:tracePt t="32939" x="6062663" y="5857875"/>
          <p14:tracePt t="32948" x="5991225" y="5857875"/>
          <p14:tracePt t="32965" x="5776913" y="5867400"/>
          <p14:tracePt t="32982" x="5537200" y="5867400"/>
          <p14:tracePt t="32999" x="5276850" y="5867400"/>
          <p14:tracePt t="33015" x="5010150" y="5867400"/>
          <p14:tracePt t="33032" x="4751388" y="5867400"/>
          <p14:tracePt t="33049" x="4500563" y="5867400"/>
          <p14:tracePt t="33065" x="4251325" y="5867400"/>
          <p14:tracePt t="33082" x="3919538" y="5867400"/>
          <p14:tracePt t="33099" x="3741738" y="5867400"/>
          <p14:tracePt t="33115" x="3616325" y="5884863"/>
          <p14:tracePt t="33132" x="3544888" y="5884863"/>
          <p14:tracePt t="33148" x="3473450" y="5902325"/>
          <p14:tracePt t="33165" x="3367088" y="5911850"/>
          <p14:tracePt t="33182" x="3251200" y="5911850"/>
          <p14:tracePt t="33199" x="3108325" y="5919788"/>
          <p14:tracePt t="33215" x="2938463" y="5929313"/>
          <p14:tracePt t="33232" x="2795588" y="5929313"/>
          <p14:tracePt t="33249" x="2679700" y="5938838"/>
          <p14:tracePt t="33266" x="2509838" y="5946775"/>
          <p14:tracePt t="33282" x="2428875" y="5956300"/>
          <p14:tracePt t="33299" x="2347913" y="5983288"/>
          <p14:tracePt t="33315" x="2259013" y="6037263"/>
          <p14:tracePt t="33332" x="2187575" y="6099175"/>
          <p14:tracePt t="33349" x="2133600" y="6134100"/>
          <p14:tracePt t="33365" x="2089150" y="6161088"/>
          <p14:tracePt t="33382" x="2044700" y="6170613"/>
          <p14:tracePt t="33398" x="2009775" y="6180138"/>
          <p14:tracePt t="33415" x="1982788" y="6188075"/>
          <p14:tracePt t="33432" x="1965325" y="6205538"/>
          <p14:tracePt t="33449" x="1955800" y="6215063"/>
          <p14:tracePt t="33482" x="1946275" y="6224588"/>
          <p14:tracePt t="33499" x="1938338" y="6232525"/>
          <p14:tracePt t="34227" x="1946275" y="6232525"/>
          <p14:tracePt t="34235" x="1955800" y="6232525"/>
          <p14:tracePt t="34249" x="1973263" y="6232525"/>
          <p14:tracePt t="34267" x="2036763" y="6224588"/>
          <p14:tracePt t="34283" x="2089150" y="6215063"/>
          <p14:tracePt t="34299" x="2125663" y="6205538"/>
          <p14:tracePt t="34332" x="2152650" y="6205538"/>
          <p14:tracePt t="34365" x="2179638" y="6188075"/>
          <p14:tracePt t="34382" x="2205038" y="6170613"/>
          <p14:tracePt t="34399" x="2232025" y="6170613"/>
          <p14:tracePt t="34415" x="2241550" y="6170613"/>
          <p14:tracePt t="34432" x="2251075" y="6170613"/>
          <p14:tracePt t="34449" x="2268538" y="6170613"/>
          <p14:tracePt t="34465" x="2322513" y="6170613"/>
          <p14:tracePt t="34482" x="2419350" y="6170613"/>
          <p14:tracePt t="34499" x="2455863" y="6170613"/>
          <p14:tracePt t="34516" x="2482850" y="6180138"/>
          <p14:tracePt t="34619" x="2490788" y="6180138"/>
          <p14:tracePt t="34644" x="2509838" y="6180138"/>
          <p14:tracePt t="34651" x="2517775" y="6180138"/>
          <p14:tracePt t="34665" x="2527300" y="6180138"/>
          <p14:tracePt t="34683" x="2598738" y="6188075"/>
          <p14:tracePt t="34699" x="2679700" y="6205538"/>
          <p14:tracePt t="34716" x="2732088" y="6215063"/>
          <p14:tracePt t="34732" x="2768600" y="6215063"/>
          <p14:tracePt t="34748" x="2776538" y="6215063"/>
          <p14:tracePt t="35532" x="2786063" y="6215063"/>
          <p14:tracePt t="35539" x="2795588" y="6215063"/>
          <p14:tracePt t="35548" x="2813050" y="6205538"/>
          <p14:tracePt t="35566" x="2901950" y="6197600"/>
          <p14:tracePt t="35583" x="2965450" y="6197600"/>
          <p14:tracePt t="35599" x="3000375" y="6205538"/>
          <p14:tracePt t="35632" x="3009900" y="6205538"/>
          <p14:tracePt t="35716" x="3009900" y="6215063"/>
          <p14:tracePt t="35731" x="3009900" y="6224588"/>
          <p14:tracePt t="35739" x="3009900" y="6232525"/>
          <p14:tracePt t="35748" x="3027363" y="6251575"/>
          <p14:tracePt t="35765" x="3062288" y="6269038"/>
          <p14:tracePt t="35782" x="3089275" y="6276975"/>
          <p14:tracePt t="35799" x="3108325" y="6296025"/>
          <p14:tracePt t="35815" x="3125788" y="6296025"/>
          <p14:tracePt t="35832" x="3160713" y="6296025"/>
          <p14:tracePt t="35849" x="3205163" y="6296025"/>
          <p14:tracePt t="35866" x="3268663" y="6296025"/>
          <p14:tracePt t="35883" x="3384550" y="6224588"/>
          <p14:tracePt t="35899" x="3429000" y="6180138"/>
          <p14:tracePt t="35915" x="3473450" y="6143625"/>
          <p14:tracePt t="35932" x="3509963" y="6126163"/>
          <p14:tracePt t="35948" x="3554413" y="6126163"/>
          <p14:tracePt t="35965" x="3598863" y="6126163"/>
          <p14:tracePt t="35982" x="3616325" y="6126163"/>
          <p14:tracePt t="36051" x="3616325" y="6108700"/>
          <p14:tracePt t="36059" x="3625850" y="6089650"/>
          <p14:tracePt t="36067" x="3625850" y="6072188"/>
          <p14:tracePt t="36082" x="3625850" y="6062663"/>
          <p14:tracePt t="36147" x="3625850" y="6054725"/>
          <p14:tracePt t="36235" x="3633788" y="6045200"/>
          <p14:tracePt t="36251" x="3633788" y="6037263"/>
          <p14:tracePt t="36260" x="3633788" y="6027738"/>
          <p14:tracePt t="36270" x="3643313" y="6027738"/>
          <p14:tracePt t="36281" x="3643313" y="6018213"/>
          <p14:tracePt t="36299" x="3652838" y="6010275"/>
          <p14:tracePt t="36316" x="3660775" y="5991225"/>
          <p14:tracePt t="36332" x="3679825" y="5973763"/>
          <p14:tracePt t="36348" x="3697288" y="5938838"/>
          <p14:tracePt t="36365" x="3705225" y="5902325"/>
          <p14:tracePt t="36382" x="3714750" y="5857875"/>
          <p14:tracePt t="36399" x="3724275" y="5840413"/>
          <p14:tracePt t="36415" x="3724275" y="5822950"/>
          <p14:tracePt t="36432" x="3724275" y="5813425"/>
          <p14:tracePt t="36449" x="3724275" y="5776913"/>
          <p14:tracePt t="36465" x="3724275" y="5741988"/>
          <p14:tracePt t="36482" x="3724275" y="5643563"/>
          <p14:tracePt t="36499" x="3670300" y="5554663"/>
          <p14:tracePt t="36516" x="3616325" y="5500688"/>
          <p14:tracePt t="36532" x="3554413" y="5456238"/>
          <p14:tracePt t="36549" x="3490913" y="5429250"/>
          <p14:tracePt t="36565" x="3419475" y="5384800"/>
          <p14:tracePt t="36582" x="3340100" y="5357813"/>
          <p14:tracePt t="36599" x="3241675" y="5340350"/>
          <p14:tracePt t="36615" x="3152775" y="5322888"/>
          <p14:tracePt t="36632" x="3081338" y="5322888"/>
          <p14:tracePt t="36649" x="3036888" y="5322888"/>
          <p14:tracePt t="36665" x="3000375" y="5322888"/>
          <p14:tracePt t="36682" x="2982913" y="5322888"/>
          <p14:tracePt t="36699" x="2965450" y="5330825"/>
          <p14:tracePt t="36732" x="2965450" y="5348288"/>
          <p14:tracePt t="36749" x="2946400" y="5375275"/>
          <p14:tracePt t="36765" x="2946400" y="5419725"/>
          <p14:tracePt t="36782" x="2965450" y="5456238"/>
          <p14:tracePt t="36799" x="3009900" y="5483225"/>
          <p14:tracePt t="36815" x="3044825" y="5500688"/>
          <p14:tracePt t="36832" x="3071813" y="5518150"/>
          <p14:tracePt t="36849" x="3143250" y="5527675"/>
          <p14:tracePt t="36865" x="3286125" y="5554663"/>
          <p14:tracePt t="36883" x="3562350" y="5599113"/>
          <p14:tracePt t="36898" x="3670300" y="5599113"/>
          <p14:tracePt t="36915" x="3732213" y="5599113"/>
          <p14:tracePt t="36932" x="3751263" y="5581650"/>
          <p14:tracePt t="36949" x="3768725" y="5545138"/>
          <p14:tracePt t="36965" x="3795713" y="5491163"/>
          <p14:tracePt t="36982" x="3822700" y="5429250"/>
          <p14:tracePt t="36999" x="3840163" y="5402263"/>
          <p14:tracePt t="37015" x="3840163" y="5394325"/>
          <p14:tracePt t="37819" x="3848100" y="5394325"/>
          <p14:tracePt t="37827" x="3857625" y="5384800"/>
          <p14:tracePt t="37835" x="3875088" y="5375275"/>
          <p14:tracePt t="37849" x="3902075" y="5357813"/>
          <p14:tracePt t="37866" x="3973513" y="5303838"/>
          <p14:tracePt t="37883" x="4089400" y="5160963"/>
          <p14:tracePt t="37915" x="4116388" y="5081588"/>
          <p14:tracePt t="37948" x="4116388" y="4991100"/>
          <p14:tracePt t="37965" x="4098925" y="4919663"/>
          <p14:tracePt t="37982" x="4000500" y="4830763"/>
          <p14:tracePt t="37999" x="3867150" y="4751388"/>
          <p14:tracePt t="38015" x="3697288" y="4705350"/>
          <p14:tracePt t="38032" x="3500438" y="4670425"/>
          <p14:tracePt t="38048" x="3313113" y="4705350"/>
          <p14:tracePt t="38065" x="3143250" y="4803775"/>
          <p14:tracePt t="38083" x="3009900" y="5018088"/>
          <p14:tracePt t="38098" x="3036888" y="5187950"/>
          <p14:tracePt t="38115" x="3187700" y="5340350"/>
          <p14:tracePt t="38132" x="3348038" y="5411788"/>
          <p14:tracePt t="38148" x="3500438" y="5419725"/>
          <p14:tracePt t="38165" x="3633788" y="5411788"/>
          <p14:tracePt t="38182" x="3732213" y="5330825"/>
          <p14:tracePt t="38199" x="3795713" y="5259388"/>
          <p14:tracePt t="38215" x="3813175" y="5214938"/>
          <p14:tracePt t="38232" x="3822700" y="5180013"/>
          <p14:tracePt t="38265" x="3822700" y="5170488"/>
          <p14:tracePt t="38291" x="3822700" y="5160963"/>
          <p14:tracePt t="38299" x="3813175" y="5153025"/>
          <p14:tracePt t="38315" x="3751263" y="5116513"/>
          <p14:tracePt t="38332" x="3687763" y="5081588"/>
          <p14:tracePt t="38348" x="3670300" y="5072063"/>
          <p14:tracePt t="38365" x="3652838" y="5072063"/>
          <p14:tracePt t="39139" x="3633788" y="5081588"/>
          <p14:tracePt t="39147" x="3589338" y="5108575"/>
          <p14:tracePt t="39155" x="3527425" y="5170488"/>
          <p14:tracePt t="39165" x="3446463" y="5224463"/>
          <p14:tracePt t="39182" x="3322638" y="5367338"/>
          <p14:tracePt t="39199" x="3214688" y="5500688"/>
          <p14:tracePt t="39232" x="2965450" y="5759450"/>
          <p14:tracePt t="39265" x="2786063" y="5946775"/>
          <p14:tracePt t="39282" x="2679700" y="6027738"/>
          <p14:tracePt t="39298" x="2625725" y="6062663"/>
          <p14:tracePt t="39315" x="2589213" y="6108700"/>
          <p14:tracePt t="39332" x="2544763" y="6143625"/>
          <p14:tracePt t="39348" x="2500313" y="6180138"/>
          <p14:tracePt t="39365" x="2438400" y="6224588"/>
          <p14:tracePt t="39382" x="2374900" y="6269038"/>
          <p14:tracePt t="39399" x="2295525" y="6323013"/>
          <p14:tracePt t="39415" x="2205038" y="6411913"/>
          <p14:tracePt t="39419" x="2170113" y="6456363"/>
          <p14:tracePt t="39432" x="2125663" y="6500813"/>
          <p14:tracePt t="39448" x="2071688" y="6562725"/>
          <p14:tracePt t="39465" x="2027238" y="6599238"/>
          <p14:tracePt t="39732" x="1919288" y="6500813"/>
          <p14:tracePt t="39748" x="1919288" y="6491288"/>
          <p14:tracePt t="39781" x="1901825" y="6473825"/>
          <p14:tracePt t="39814" x="1901825" y="6429375"/>
          <p14:tracePt t="39831" x="1901825" y="6419850"/>
          <p14:tracePt t="39864" x="1901825" y="6402388"/>
          <p14:tracePt t="39881" x="1901825" y="6384925"/>
          <p14:tracePt t="39898" x="1901825" y="6330950"/>
          <p14:tracePt t="39914" x="1901825" y="6296025"/>
          <p14:tracePt t="39931" x="1893888" y="6286500"/>
          <p14:tracePt t="39948" x="1893888" y="6276975"/>
          <p14:tracePt t="39965" x="1884363" y="6269038"/>
          <p14:tracePt t="39981" x="1884363" y="6259513"/>
          <p14:tracePt t="39998" x="1884363" y="6251575"/>
          <p14:tracePt t="40450" x="1884363" y="6259513"/>
          <p14:tracePt t="40459" x="1884363" y="6269038"/>
          <p14:tracePt t="40466" x="1893888" y="6276975"/>
          <p14:tracePt t="40481" x="1901825" y="6296025"/>
          <p14:tracePt t="40498" x="1928813" y="6323013"/>
          <p14:tracePt t="40516" x="1938338" y="6330950"/>
          <p14:tracePt t="40531" x="1946275" y="6340475"/>
          <p14:tracePt t="40564" x="1955800" y="6340475"/>
          <p14:tracePt t="40598" x="1955800" y="6348413"/>
          <p14:tracePt t="40756" x="1965325" y="6348413"/>
          <p14:tracePt t="40771" x="1973263" y="6348413"/>
          <p14:tracePt t="40795" x="1982788" y="6348413"/>
          <p14:tracePt t="40803" x="1990725" y="6348413"/>
          <p14:tracePt t="40815" x="2000250" y="6348413"/>
          <p14:tracePt t="40832" x="2009775" y="6348413"/>
          <p14:tracePt t="40848" x="2017713" y="6348413"/>
          <p14:tracePt t="40891" x="2027238" y="6348413"/>
          <p14:tracePt t="40899" x="2027238" y="6340475"/>
          <p14:tracePt t="40915" x="2044700" y="6340475"/>
          <p14:tracePt t="40932" x="2071688" y="6330950"/>
          <p14:tracePt t="40948" x="2081213" y="6330950"/>
          <p14:tracePt t="40965" x="2098675" y="6330950"/>
          <p14:tracePt t="40982" x="2116138" y="6330950"/>
          <p14:tracePt t="40998" x="2143125" y="6330950"/>
          <p14:tracePt t="41015" x="2179638" y="6330950"/>
          <p14:tracePt t="41032" x="2197100" y="6330950"/>
          <p14:tracePt t="41048" x="2205038" y="6330950"/>
          <p14:tracePt t="41082" x="2224088" y="6330950"/>
          <p14:tracePt t="41098" x="2232025" y="6330950"/>
          <p14:tracePt t="41115" x="2241550" y="6330950"/>
          <p14:tracePt t="41132" x="2251075" y="6330950"/>
          <p14:tracePt t="45052" x="2268538" y="6330950"/>
          <p14:tracePt t="45059" x="2322513" y="6348413"/>
          <p14:tracePt t="45068" x="2411413" y="6375400"/>
          <p14:tracePt t="45083" x="2544763" y="6411913"/>
          <p14:tracePt t="45099" x="2589213" y="6419850"/>
          <p14:tracePt t="45115" x="2643188" y="6438900"/>
          <p14:tracePt t="45148" x="2687638" y="6446838"/>
          <p14:tracePt t="45182" x="2697163" y="6446838"/>
          <p14:tracePt t="45198" x="2714625" y="6446838"/>
          <p14:tracePt t="45215" x="2759075" y="6446838"/>
          <p14:tracePt t="45232" x="2813050" y="6446838"/>
          <p14:tracePt t="45248" x="2847975" y="6446838"/>
          <p14:tracePt t="45308" x="2857500" y="6446838"/>
          <p14:tracePt t="45323" x="2867025" y="6446838"/>
          <p14:tracePt t="45332" x="2874963" y="6446838"/>
          <p14:tracePt t="45348" x="2894013" y="6446838"/>
          <p14:tracePt t="45365" x="2901950" y="6446838"/>
          <p14:tracePt t="45827" x="2911475" y="6438900"/>
          <p14:tracePt t="45835" x="2911475" y="6429375"/>
          <p14:tracePt t="45848" x="2919413" y="6419850"/>
          <p14:tracePt t="45866" x="2928938" y="6411913"/>
          <p14:tracePt t="45882" x="2938463" y="6394450"/>
          <p14:tracePt t="45915" x="2965450" y="6375400"/>
          <p14:tracePt t="45948" x="3054350" y="6357938"/>
          <p14:tracePt t="45965" x="3116263" y="6348413"/>
          <p14:tracePt t="45982" x="3170238" y="6348413"/>
          <p14:tracePt t="45998" x="3214688" y="6348413"/>
          <p14:tracePt t="46015" x="3251200" y="6348413"/>
          <p14:tracePt t="46032" x="3276600" y="6348413"/>
          <p14:tracePt t="46048" x="3286125" y="6348413"/>
          <p14:tracePt t="46065" x="3303588" y="6348413"/>
          <p14:tracePt t="46082" x="3313113" y="6348413"/>
          <p14:tracePt t="46098" x="3313113" y="6340475"/>
          <p14:tracePt t="46115" x="3322638" y="6340475"/>
          <p14:tracePt t="46148" x="3330575" y="6340475"/>
          <p14:tracePt t="46156" x="3340100" y="6340475"/>
          <p14:tracePt t="46172" x="3348038" y="6340475"/>
          <p14:tracePt t="46187" x="3357563" y="6340475"/>
          <p14:tracePt t="46252" x="3375025" y="6340475"/>
          <p14:tracePt t="46259" x="3384550" y="6340475"/>
          <p14:tracePt t="46267" x="3402013" y="6340475"/>
          <p14:tracePt t="46283" x="3438525" y="6348413"/>
          <p14:tracePt t="46298" x="3446463" y="6348413"/>
          <p14:tracePt t="46315" x="3465513" y="6348413"/>
          <p14:tracePt t="46332" x="3482975" y="6348413"/>
          <p14:tracePt t="46348" x="3500438" y="6348413"/>
          <p14:tracePt t="46365" x="3527425" y="6357938"/>
          <p14:tracePt t="46382" x="3536950" y="6357938"/>
          <p14:tracePt t="46398" x="3554413" y="6357938"/>
          <p14:tracePt t="46415" x="3589338" y="6357938"/>
          <p14:tracePt t="46431" x="3633788" y="6375400"/>
          <p14:tracePt t="46448" x="3687763" y="6375400"/>
          <p14:tracePt t="46451" x="3705225" y="6375400"/>
          <p14:tracePt t="46465" x="3724275" y="6375400"/>
          <p14:tracePt t="46483" x="3759200" y="6384925"/>
          <p14:tracePt t="46498" x="3776663" y="6384925"/>
          <p14:tracePt t="46515" x="3786188" y="6384925"/>
          <p14:tracePt t="46531" x="3795713" y="6384925"/>
          <p14:tracePt t="46548" x="3803650" y="6384925"/>
          <p14:tracePt t="46565" x="3822700" y="6375400"/>
          <p14:tracePt t="46581" x="3840163" y="6348413"/>
          <p14:tracePt t="46598" x="3857625" y="6340475"/>
          <p14:tracePt t="46615" x="3875088" y="6313488"/>
          <p14:tracePt t="46632" x="3894138" y="6296025"/>
          <p14:tracePt t="46648" x="3902075" y="6286500"/>
          <p14:tracePt t="46665" x="3902075" y="6269038"/>
          <p14:tracePt t="46683" x="3911600" y="6259513"/>
          <p14:tracePt t="46698" x="3911600" y="6232525"/>
          <p14:tracePt t="46715" x="3902075" y="6205538"/>
          <p14:tracePt t="46732" x="3884613" y="6188075"/>
          <p14:tracePt t="46748" x="3840163" y="6153150"/>
          <p14:tracePt t="46765" x="3803650" y="6126163"/>
          <p14:tracePt t="46781" x="3751263" y="6116638"/>
          <p14:tracePt t="46798" x="3705225" y="6089650"/>
          <p14:tracePt t="46815" x="3643313" y="6089650"/>
          <p14:tracePt t="46831" x="3581400" y="6108700"/>
          <p14:tracePt t="46848" x="3517900" y="6143625"/>
          <p14:tracePt t="46865" x="3419475" y="6215063"/>
          <p14:tracePt t="46882" x="3357563" y="6259513"/>
          <p14:tracePt t="48987" x="3367088" y="6259513"/>
          <p14:tracePt t="48995" x="3446463" y="6269038"/>
          <p14:tracePt t="49003" x="3562350" y="6286500"/>
          <p14:tracePt t="49015" x="3732213" y="6296025"/>
          <p14:tracePt t="49032" x="3956050" y="6296025"/>
          <p14:tracePt t="49065" x="4276725" y="6296025"/>
          <p14:tracePt t="49099" x="4429125" y="6296025"/>
          <p14:tracePt t="49115" x="4446588" y="6296025"/>
          <p14:tracePt t="49132" x="4473575" y="6296025"/>
          <p14:tracePt t="49148" x="4510088" y="6296025"/>
          <p14:tracePt t="49165" x="4527550" y="6296025"/>
          <p14:tracePt t="49182" x="4554538" y="6296025"/>
          <p14:tracePt t="49198" x="4581525" y="6296025"/>
          <p14:tracePt t="49215" x="4625975" y="6296025"/>
          <p14:tracePt t="49231" x="4670425" y="6286500"/>
          <p14:tracePt t="49248" x="4741863" y="6259513"/>
          <p14:tracePt t="49265" x="4795838" y="6232525"/>
          <p14:tracePt t="49281" x="4875213" y="6215063"/>
          <p14:tracePt t="49299" x="4956175" y="6215063"/>
          <p14:tracePt t="49315" x="5010150" y="6215063"/>
          <p14:tracePt t="49332" x="5037138" y="6215063"/>
          <p14:tracePt t="49348" x="5081588" y="6188075"/>
          <p14:tracePt t="49365" x="5108575" y="6161088"/>
          <p14:tracePt t="49381" x="5126038" y="6143625"/>
          <p14:tracePt t="49398" x="5133975" y="6134100"/>
          <p14:tracePt t="49415" x="5133975" y="6126163"/>
          <p14:tracePt t="49476" x="5133975" y="6116638"/>
          <p14:tracePt t="49489" x="5116513" y="6108700"/>
          <p14:tracePt t="49502" x="5000625" y="6072188"/>
          <p14:tracePt t="49515" x="4848225" y="6027738"/>
          <p14:tracePt t="49531" x="4679950" y="5965825"/>
          <p14:tracePt t="49548" x="4572000" y="5938838"/>
          <p14:tracePt t="49565" x="4545013" y="5938838"/>
          <p14:tracePt t="49581" x="4527550" y="5938838"/>
          <p14:tracePt t="49598" x="4491038" y="5956300"/>
          <p14:tracePt t="49615" x="4429125" y="6018213"/>
          <p14:tracePt t="49631" x="4357688" y="6108700"/>
          <p14:tracePt t="49648" x="4303713" y="6170613"/>
          <p14:tracePt t="49665" x="4268788" y="6232525"/>
          <p14:tracePt t="49681" x="4268788" y="6286500"/>
          <p14:tracePt t="49698" x="4340225" y="6375400"/>
          <p14:tracePt t="49715" x="4465638" y="6438900"/>
          <p14:tracePt t="49731" x="4608513" y="6473825"/>
          <p14:tracePt t="49748" x="4724400" y="6500813"/>
          <p14:tracePt t="49765" x="4795838" y="6500813"/>
          <p14:tracePt t="49781" x="4840288" y="6473825"/>
          <p14:tracePt t="49798" x="4875213" y="6446838"/>
          <p14:tracePt t="49815" x="4894263" y="6419850"/>
          <p14:tracePt t="49832" x="4911725" y="6394450"/>
          <p14:tracePt t="49848" x="4911725" y="6375400"/>
          <p14:tracePt t="49864" x="4929188" y="6348413"/>
          <p14:tracePt t="49881" x="4929188" y="6340475"/>
          <p14:tracePt t="49899" x="4929188" y="6323013"/>
          <p14:tracePt t="49915" x="4929188" y="6313488"/>
          <p14:tracePt t="49932" x="4919663" y="6296025"/>
          <p14:tracePt t="49948" x="4894263" y="6276975"/>
          <p14:tracePt t="49972" x="4884738" y="6276975"/>
          <p14:tracePt t="49981" x="4875213" y="6276975"/>
          <p14:tracePt t="51203" x="4884738" y="6242050"/>
          <p14:tracePt t="51211" x="4911725" y="6170613"/>
          <p14:tracePt t="51219" x="4938713" y="6081713"/>
          <p14:tracePt t="51231" x="4965700" y="5983288"/>
          <p14:tracePt t="51249" x="5018088" y="5830888"/>
          <p14:tracePt t="51265" x="5062538" y="5697538"/>
          <p14:tracePt t="51298" x="5180013" y="5402263"/>
          <p14:tracePt t="51331" x="5276850" y="5170488"/>
          <p14:tracePt t="51348" x="5303838" y="5099050"/>
          <p14:tracePt t="51365" x="5313363" y="5072063"/>
          <p14:tracePt t="51381" x="5313363" y="5027613"/>
          <p14:tracePt t="51398" x="5313363" y="4884738"/>
          <p14:tracePt t="51414" x="5313363" y="4643438"/>
          <p14:tracePt t="51431" x="5313363" y="4411663"/>
          <p14:tracePt t="51448" x="5313363" y="4241800"/>
          <p14:tracePt t="51451" x="5313363" y="4179888"/>
          <p14:tracePt t="51464" x="5313363" y="4143375"/>
          <p14:tracePt t="51481" x="5313363" y="4125913"/>
          <p14:tracePt t="51516" x="5313363" y="4116388"/>
          <p14:tracePt t="51523" x="5313363" y="4108450"/>
          <p14:tracePt t="51532" x="5313363" y="4098925"/>
          <p14:tracePt t="51548" x="5330825" y="4037013"/>
          <p14:tracePt t="51565" x="5357813" y="3990975"/>
          <p14:tracePt t="51581" x="5357813" y="3938588"/>
          <p14:tracePt t="51598" x="5357813" y="3902075"/>
          <p14:tracePt t="51615" x="5357813" y="3857625"/>
          <p14:tracePt t="51631" x="5357813" y="3813175"/>
          <p14:tracePt t="51648" x="5357813" y="3776663"/>
          <p14:tracePt t="51664" x="5357813" y="3751263"/>
          <p14:tracePt t="51819" x="5357813" y="3741738"/>
          <p14:tracePt t="51827" x="5357813" y="3724275"/>
          <p14:tracePt t="51835" x="5357813" y="3697288"/>
          <p14:tracePt t="51848" x="5357813" y="3670300"/>
          <p14:tracePt t="51865" x="5357813" y="3633788"/>
          <p14:tracePt t="51882" x="5384800" y="3598863"/>
          <p14:tracePt t="51899" x="5402263" y="3544888"/>
          <p14:tracePt t="51914" x="5411788" y="3482975"/>
          <p14:tracePt t="51932" x="5411788" y="3419475"/>
          <p14:tracePt t="51948" x="5411788" y="3348038"/>
          <p14:tracePt t="51965" x="5411788" y="3286125"/>
          <p14:tracePt t="51982" x="5411788" y="3224213"/>
          <p14:tracePt t="51998" x="5429250" y="3143250"/>
          <p14:tracePt t="52015" x="5446713" y="3071813"/>
          <p14:tracePt t="52031" x="5465763" y="2946400"/>
          <p14:tracePt t="52048" x="5483225" y="2795588"/>
          <p14:tracePt t="52065" x="5500688" y="2724150"/>
          <p14:tracePt t="52081" x="5500688" y="2705100"/>
          <p14:tracePt t="52236" x="5500688" y="2697163"/>
          <p14:tracePt t="52243" x="5518150" y="2687638"/>
          <p14:tracePt t="52251" x="5518150" y="2670175"/>
          <p14:tracePt t="52265" x="5500688" y="2643188"/>
          <p14:tracePt t="52281" x="5419725" y="2589213"/>
          <p14:tracePt t="52298" x="5375275" y="2581275"/>
          <p14:tracePt t="52315" x="5367338" y="2581275"/>
          <p14:tracePt t="52332" x="5357813" y="2581275"/>
          <p14:tracePt t="52348" x="5348288" y="2581275"/>
          <p14:tracePt t="52365" x="5295900" y="2581275"/>
          <p14:tracePt t="52381" x="5214938" y="2581275"/>
          <p14:tracePt t="52398" x="5170488" y="2581275"/>
          <p14:tracePt t="52415" x="5160963" y="2581275"/>
          <p14:tracePt t="52484" x="5153025" y="2589213"/>
          <p14:tracePt t="52491" x="5133975" y="2608263"/>
          <p14:tracePt t="52499" x="5116513" y="2633663"/>
          <p14:tracePt t="52515" x="5062538" y="2724150"/>
          <p14:tracePt t="52531" x="5045075" y="2813050"/>
          <p14:tracePt t="52548" x="5027613" y="2955925"/>
          <p14:tracePt t="52565" x="5037138" y="3133725"/>
          <p14:tracePt t="52581" x="5062538" y="3303588"/>
          <p14:tracePt t="52598" x="5099050" y="3473450"/>
          <p14:tracePt t="52615" x="5108575" y="3633788"/>
          <p14:tracePt t="52631" x="5126038" y="3741738"/>
          <p14:tracePt t="52648" x="5126038" y="3795713"/>
          <p14:tracePt t="52665" x="5153025" y="3894138"/>
          <p14:tracePt t="52681" x="5197475" y="4098925"/>
          <p14:tracePt t="52698" x="5276850" y="4340225"/>
          <p14:tracePt t="52715" x="5313363" y="4411663"/>
          <p14:tracePt t="52732" x="5322888" y="4419600"/>
          <p14:tracePt t="52876" x="5322888" y="4438650"/>
          <p14:tracePt t="52883" x="5322888" y="4465638"/>
          <p14:tracePt t="52898" x="5322888" y="4608513"/>
          <p14:tracePt t="52915" x="5322888" y="4741863"/>
          <p14:tracePt t="52931" x="5303838" y="4840288"/>
          <p14:tracePt t="52948" x="5276850" y="4911725"/>
          <p14:tracePt t="52965" x="5259388" y="5010150"/>
          <p14:tracePt t="52981" x="5251450" y="5143500"/>
          <p14:tracePt t="52998" x="5241925" y="5276850"/>
          <p14:tracePt t="53015" x="5241925" y="5330825"/>
          <p14:tracePt t="53031" x="5232400" y="5348288"/>
          <p14:tracePt t="53660" x="5232400" y="5340350"/>
          <p14:tracePt t="53667" x="5232400" y="5303838"/>
          <p14:tracePt t="53682" x="5232400" y="5259388"/>
          <p14:tracePt t="53699" x="5232400" y="5187950"/>
          <p14:tracePt t="53939" x="5224463" y="5187950"/>
          <p14:tracePt t="53949" x="5205413" y="5187950"/>
          <p14:tracePt t="53955" x="5170488" y="5205413"/>
          <p14:tracePt t="53964" x="5160963" y="5214938"/>
          <p14:tracePt t="53982" x="5153025" y="5214938"/>
          <p14:tracePt t="54027" x="5153025" y="5180013"/>
          <p14:tracePt t="54035" x="5153025" y="5133975"/>
          <p14:tracePt t="54065" x="5187950" y="4911725"/>
          <p14:tracePt t="54081" x="5232400" y="4714875"/>
          <p14:tracePt t="54098" x="5259388" y="4598988"/>
          <p14:tracePt t="54115" x="5259388" y="4572000"/>
          <p14:tracePt t="54131" x="5259388" y="4491038"/>
          <p14:tracePt t="54148" x="5259388" y="4402138"/>
          <p14:tracePt t="54164" x="5268913" y="4303713"/>
          <p14:tracePt t="54181" x="5276850" y="4187825"/>
          <p14:tracePt t="54198" x="5276850" y="4017963"/>
          <p14:tracePt t="54215" x="5276850" y="3848100"/>
          <p14:tracePt t="54231" x="5295900" y="3697288"/>
          <p14:tracePt t="54248" x="5313363" y="3536950"/>
          <p14:tracePt t="54264" x="5330825" y="3384550"/>
          <p14:tracePt t="54281" x="5357813" y="3187700"/>
          <p14:tracePt t="54298" x="5402263" y="2901950"/>
          <p14:tracePt t="54314" x="5438775" y="2714625"/>
          <p14:tracePt t="54331" x="5491163" y="2562225"/>
          <p14:tracePt t="54348" x="5518150" y="2428875"/>
          <p14:tracePt t="54364" x="5537200" y="2330450"/>
          <p14:tracePt t="54381" x="5554663" y="2232025"/>
          <p14:tracePt t="54398" x="5554663" y="2133600"/>
          <p14:tracePt t="54415" x="5554663" y="2089150"/>
          <p14:tracePt t="54431" x="5554663" y="2044700"/>
          <p14:tracePt t="54448" x="5554663" y="2000250"/>
          <p14:tracePt t="54465" x="5554663" y="1946275"/>
          <p14:tracePt t="54468" x="5554663" y="1928813"/>
          <p14:tracePt t="54481" x="5554663" y="1911350"/>
          <p14:tracePt t="54499" x="5537200" y="1893888"/>
          <p14:tracePt t="54716" x="5527675" y="1893888"/>
          <p14:tracePt t="54731" x="5510213" y="1893888"/>
          <p14:tracePt t="54739" x="5491163" y="1893888"/>
          <p14:tracePt t="54748" x="5473700" y="1901825"/>
          <p14:tracePt t="54764" x="5446713" y="1919288"/>
          <p14:tracePt t="54781" x="5419725" y="1946275"/>
          <p14:tracePt t="54798" x="5411788" y="1955800"/>
          <p14:tracePt t="54940" x="5411788" y="1965325"/>
          <p14:tracePt t="54947" x="5411788" y="1973263"/>
          <p14:tracePt t="54955" x="5429250" y="1982788"/>
          <p14:tracePt t="54964" x="5446713" y="2000250"/>
          <p14:tracePt t="54982" x="5465763" y="2027238"/>
          <p14:tracePt t="54998" x="5473700" y="2036763"/>
          <p14:tracePt t="55031" x="5465763" y="2054225"/>
          <p14:tracePt t="55048" x="5446713" y="2089150"/>
          <p14:tracePt t="55065" x="5446713" y="2125663"/>
          <p14:tracePt t="55081" x="5438775" y="2170113"/>
          <p14:tracePt t="55098" x="5419725" y="2224088"/>
          <p14:tracePt t="55115" x="5419725" y="2251075"/>
          <p14:tracePt t="55131" x="5419725" y="2276475"/>
          <p14:tracePt t="55164" x="5419725" y="2295525"/>
          <p14:tracePt t="55198" x="5411788" y="2303463"/>
          <p14:tracePt t="55215" x="5411788" y="2312988"/>
          <p14:tracePt t="55231" x="5394325" y="2312988"/>
          <p14:tracePt t="55248" x="5384800" y="2322513"/>
          <p14:tracePt t="55265" x="5375275" y="2330450"/>
          <p14:tracePt t="55298" x="5367338" y="2330450"/>
          <p14:tracePt t="55380" x="5367338" y="2339975"/>
          <p14:tracePt t="55412" x="5357813" y="2339975"/>
          <p14:tracePt t="55428" x="5348288" y="2339975"/>
          <p14:tracePt t="55435" x="5340350" y="2339975"/>
          <p14:tracePt t="55447" x="5330825" y="2339975"/>
          <p14:tracePt t="55465" x="5295900" y="2322513"/>
          <p14:tracePt t="55468" x="5268913" y="2303463"/>
          <p14:tracePt t="55481" x="5251450" y="2295525"/>
          <p14:tracePt t="55498" x="5180013" y="2232025"/>
          <p14:tracePt t="55514" x="5170488" y="2232025"/>
          <p14:tracePt t="55531" x="5160963" y="2232025"/>
          <p14:tracePt t="56372" x="5170488" y="2232025"/>
          <p14:tracePt t="56380" x="5180013" y="2232025"/>
          <p14:tracePt t="56387" x="5187950" y="2232025"/>
          <p14:tracePt t="56398" x="5205413" y="2232025"/>
          <p14:tracePt t="56427" x="5214938" y="2232025"/>
          <p14:tracePt t="56507" x="5224463" y="2232025"/>
          <p14:tracePt t="56515" x="5232400" y="2232025"/>
          <p14:tracePt t="56604" x="5232400" y="2224088"/>
          <p14:tracePt t="56627" x="5232400" y="2214563"/>
          <p14:tracePt t="56636" x="5232400" y="2205038"/>
          <p14:tracePt t="56647" x="5232400" y="2197100"/>
          <p14:tracePt t="56664" x="5232400" y="2187575"/>
          <p14:tracePt t="56681" x="5232400" y="2170113"/>
          <p14:tracePt t="56698" x="5232400" y="2160588"/>
          <p14:tracePt t="57052" x="5224463" y="2160588"/>
          <p14:tracePt t="57203" x="5224463" y="2152650"/>
          <p14:tracePt t="57212" x="5224463" y="2143125"/>
          <p14:tracePt t="57220" x="5214938" y="2133600"/>
          <p14:tracePt t="57231" x="5214938" y="2108200"/>
          <p14:tracePt t="57248" x="5214938" y="2098675"/>
          <p14:tracePt t="57265" x="5214938" y="2081213"/>
          <p14:tracePt t="57299" x="5214938" y="2044700"/>
          <p14:tracePt t="57331" x="5214938" y="2036763"/>
          <p14:tracePt t="58180" x="5214938" y="2044700"/>
          <p14:tracePt t="58187" x="5232400" y="2062163"/>
          <p14:tracePt t="58197" x="5259388" y="2098675"/>
          <p14:tracePt t="58215" x="5295900" y="2152650"/>
          <p14:tracePt t="58232" x="5330825" y="2214563"/>
          <p14:tracePt t="58248" x="5367338" y="2295525"/>
          <p14:tracePt t="58265" x="5384800" y="2357438"/>
          <p14:tracePt t="58297" x="5402263" y="2465388"/>
          <p14:tracePt t="58331" x="5438775" y="2616200"/>
          <p14:tracePt t="58348" x="5500688" y="2724150"/>
          <p14:tracePt t="58364" x="5589588" y="2840038"/>
          <p14:tracePt t="58381" x="5688013" y="2973388"/>
          <p14:tracePt t="58398" x="5768975" y="3125788"/>
          <p14:tracePt t="58414" x="5867400" y="3276600"/>
          <p14:tracePt t="58431" x="5946775" y="3394075"/>
          <p14:tracePt t="58448" x="6010275" y="3473450"/>
          <p14:tracePt t="58464" x="6037263" y="3500438"/>
          <p14:tracePt t="58468" x="6037263" y="3509963"/>
          <p14:tracePt t="58524" x="6045200" y="3517900"/>
          <p14:tracePt t="58531" x="6054725" y="3517900"/>
          <p14:tracePt t="58540" x="6062663" y="3517900"/>
          <p14:tracePt t="58549" x="6062663" y="3527425"/>
          <p14:tracePt t="58564" x="6072188" y="3527425"/>
          <p14:tracePt t="58683" x="6072188" y="3517900"/>
          <p14:tracePt t="58691" x="6072188" y="3490913"/>
          <p14:tracePt t="58699" x="6072188" y="3473450"/>
          <p14:tracePt t="58714" x="6072188" y="3429000"/>
          <p14:tracePt t="58731" x="6062663" y="3394075"/>
          <p14:tracePt t="58748" x="6054725" y="3367088"/>
          <p14:tracePt t="58764" x="6027738" y="3330575"/>
          <p14:tracePt t="58781" x="5983288" y="3303588"/>
          <p14:tracePt t="58798" x="5929313" y="3276600"/>
          <p14:tracePt t="58814" x="5902325" y="3268663"/>
          <p14:tracePt t="58831" x="5875338" y="3259138"/>
          <p14:tracePt t="58848" x="5867400" y="3259138"/>
          <p14:tracePt t="58864" x="5857875" y="3259138"/>
          <p14:tracePt t="58881" x="5840413" y="3259138"/>
          <p14:tracePt t="58898" x="5822950" y="3286125"/>
          <p14:tracePt t="58914" x="5813425" y="3330575"/>
          <p14:tracePt t="58931" x="5822950" y="3429000"/>
          <p14:tracePt t="58947" x="5857875" y="3500438"/>
          <p14:tracePt t="58964" x="5875338" y="3517900"/>
          <p14:tracePt t="58981" x="5875338" y="3527425"/>
          <p14:tracePt t="59091" x="5884863" y="3527425"/>
          <p14:tracePt t="59100" x="5894388" y="3527425"/>
          <p14:tracePt t="59116" x="5902325" y="3527425"/>
          <p14:tracePt t="59131" x="5919788" y="3527425"/>
          <p14:tracePt t="59148" x="5929313" y="3527425"/>
          <p14:tracePt t="59164" x="5938838" y="3517900"/>
          <p14:tracePt t="59182" x="5938838" y="3509963"/>
          <p14:tracePt t="59197" x="5938838" y="3500438"/>
          <p14:tracePt t="59214" x="5938838" y="3490913"/>
          <p14:tracePt t="59231" x="5938838" y="3473450"/>
          <p14:tracePt t="59323" x="5938838" y="3465513"/>
          <p14:tracePt t="59364" x="5929313" y="3455988"/>
          <p14:tracePt t="59379" x="5911850" y="3455988"/>
          <p14:tracePt t="59396" x="5902325" y="3455988"/>
          <p14:tracePt t="59403" x="5894388" y="3455988"/>
          <p14:tracePt t="59414" x="5884863" y="3446463"/>
          <p14:tracePt t="59431" x="5875338" y="3446463"/>
          <p14:tracePt t="59447" x="5848350" y="3446463"/>
          <p14:tracePt t="59464" x="5840413" y="3446463"/>
          <p14:tracePt t="59481" x="5830888" y="3446463"/>
          <p14:tracePt t="59485" x="5822950" y="3446463"/>
          <p14:tracePt t="59516" x="5813425" y="3446463"/>
          <p14:tracePt t="59691" x="5822950" y="3446463"/>
          <p14:tracePt t="59699" x="5830888" y="3446463"/>
          <p14:tracePt t="59707" x="5840413" y="3446463"/>
          <p14:tracePt t="59732" x="5848350" y="3446463"/>
          <p14:tracePt t="59748" x="5857875" y="3446463"/>
          <p14:tracePt t="59764" x="5867400" y="3446463"/>
          <p14:tracePt t="59771" x="5875338" y="3446463"/>
          <p14:tracePt t="59787" x="5884863" y="3446463"/>
          <p14:tracePt t="59797" x="5894388" y="3446463"/>
          <p14:tracePt t="59814" x="5902325" y="3438525"/>
          <p14:tracePt t="59907" x="5902325" y="3429000"/>
          <p14:tracePt t="59915" x="5902325" y="3419475"/>
          <p14:tracePt t="59923" x="5902325" y="3394075"/>
          <p14:tracePt t="59931" x="5902325" y="3367088"/>
          <p14:tracePt t="59947" x="5867400" y="3313113"/>
          <p14:tracePt t="59964" x="5795963" y="3268663"/>
          <p14:tracePt t="59981" x="5688013" y="3197225"/>
          <p14:tracePt t="59997" x="5581650" y="3133725"/>
          <p14:tracePt t="60015" x="5500688" y="3081338"/>
          <p14:tracePt t="60031" x="5438775" y="3000375"/>
          <p14:tracePt t="60048" x="5394325" y="2919413"/>
          <p14:tracePt t="60064" x="5348288" y="2813050"/>
          <p14:tracePt t="60081" x="5303838" y="2687638"/>
          <p14:tracePt t="60098" x="5251450" y="2598738"/>
          <p14:tracePt t="60114" x="5241925" y="2589213"/>
          <p14:tracePt t="60155" x="5241925" y="2625725"/>
          <p14:tracePt t="60164" x="5268913" y="2697163"/>
          <p14:tracePt t="60181" x="5384800" y="2938463"/>
          <p14:tracePt t="60197" x="5483225" y="3125788"/>
          <p14:tracePt t="60214" x="5599113" y="3276600"/>
          <p14:tracePt t="60231" x="5688013" y="3367088"/>
          <p14:tracePt t="60248" x="5715000" y="3394075"/>
          <p14:tracePt t="60524" x="5715000" y="3402013"/>
          <p14:tracePt t="60531" x="5715000" y="3411538"/>
          <p14:tracePt t="60540" x="5724525" y="3429000"/>
          <p14:tracePt t="60548" x="5732463" y="3455988"/>
          <p14:tracePt t="60564" x="5751513" y="3536950"/>
          <p14:tracePt t="60581" x="5776913" y="3625850"/>
          <p14:tracePt t="60598" x="5822950" y="3724275"/>
          <p14:tracePt t="60614" x="5867400" y="3813175"/>
          <p14:tracePt t="60631" x="5902325" y="3919538"/>
          <p14:tracePt t="60648" x="5938838" y="4000500"/>
          <p14:tracePt t="60664" x="5965825" y="4071938"/>
          <p14:tracePt t="60681" x="6010275" y="4160838"/>
          <p14:tracePt t="60697" x="6089650" y="4276725"/>
          <p14:tracePt t="60714" x="6232525" y="4491038"/>
          <p14:tracePt t="60731" x="6330950" y="4608513"/>
          <p14:tracePt t="60748" x="6394450" y="4714875"/>
          <p14:tracePt t="60764" x="6456363" y="4822825"/>
          <p14:tracePt t="60781" x="6518275" y="4929188"/>
          <p14:tracePt t="60798" x="6599238" y="5018088"/>
          <p14:tracePt t="60814" x="6732588" y="5089525"/>
          <p14:tracePt t="60831" x="6823075" y="5143500"/>
          <p14:tracePt t="60848" x="6875463" y="5153025"/>
          <p14:tracePt t="60864" x="6911975" y="5153025"/>
          <p14:tracePt t="60881" x="6938963" y="5153025"/>
          <p14:tracePt t="60897" x="6973888" y="5116513"/>
          <p14:tracePt t="60914" x="7037388" y="5027613"/>
          <p14:tracePt t="60930" x="7062788" y="4965700"/>
          <p14:tracePt t="60947" x="7072313" y="4894263"/>
          <p14:tracePt t="60964" x="7072313" y="4840288"/>
          <p14:tracePt t="60981" x="7072313" y="4786313"/>
          <p14:tracePt t="60997" x="7072313" y="4732338"/>
          <p14:tracePt t="61014" x="7062788" y="4670425"/>
          <p14:tracePt t="61030" x="7010400" y="4608513"/>
          <p14:tracePt t="61047" x="6911975" y="4562475"/>
          <p14:tracePt t="61064" x="6831013" y="4500563"/>
          <p14:tracePt t="61081" x="6742113" y="4473575"/>
          <p14:tracePt t="61098" x="6680200" y="4473575"/>
          <p14:tracePt t="61114" x="6661150" y="4473575"/>
          <p14:tracePt t="61131" x="6626225" y="4500563"/>
          <p14:tracePt t="61148" x="6581775" y="4554538"/>
          <p14:tracePt t="61164" x="6537325" y="4616450"/>
          <p14:tracePt t="61181" x="6500813" y="4697413"/>
          <p14:tracePt t="61198" x="6491288" y="4776788"/>
          <p14:tracePt t="61214" x="6518275" y="4875213"/>
          <p14:tracePt t="61231" x="6616700" y="4946650"/>
          <p14:tracePt t="61248" x="6705600" y="4973638"/>
          <p14:tracePt t="61264" x="6769100" y="4983163"/>
          <p14:tracePt t="61281" x="6813550" y="4983163"/>
          <p14:tracePt t="61298" x="6840538" y="4983163"/>
          <p14:tracePt t="61314" x="6875463" y="4929188"/>
          <p14:tracePt t="61331" x="6894513" y="4884738"/>
          <p14:tracePt t="61347" x="6919913" y="4848225"/>
          <p14:tracePt t="61364" x="6929438" y="4803775"/>
          <p14:tracePt t="61381" x="6929438" y="4759325"/>
          <p14:tracePt t="61397" x="6929438" y="4714875"/>
          <p14:tracePt t="61414" x="6919913" y="4687888"/>
          <p14:tracePt t="61431" x="6894513" y="4660900"/>
          <p14:tracePt t="61448" x="6840538" y="4643438"/>
          <p14:tracePt t="61464" x="6796088" y="4633913"/>
          <p14:tracePt t="61481" x="6777038" y="4633913"/>
          <p14:tracePt t="61485" x="6769100" y="4633913"/>
          <p14:tracePt t="61497" x="6759575" y="4633913"/>
          <p14:tracePt t="61523" x="6751638" y="4633913"/>
          <p14:tracePt t="62300" x="6769100" y="4652963"/>
          <p14:tracePt t="62308" x="6884988" y="4724400"/>
          <p14:tracePt t="62316" x="7062788" y="4848225"/>
          <p14:tracePt t="62332" x="7323138" y="5054600"/>
          <p14:tracePt t="62348" x="7402513" y="5108575"/>
          <p14:tracePt t="62365" x="7446963" y="5133975"/>
          <p14:tracePt t="62381" x="7456488" y="5143500"/>
          <p14:tracePt t="62414" x="7456488" y="5160963"/>
          <p14:tracePt t="62447" x="7439025" y="5187950"/>
          <p14:tracePt t="62963" x="7429500" y="5187950"/>
          <p14:tracePt t="62971" x="7419975" y="5187950"/>
          <p14:tracePt t="62980" x="7412038" y="5187950"/>
          <p14:tracePt t="62998" x="7394575" y="5187950"/>
          <p14:tracePt t="63014" x="7367588" y="5180013"/>
          <p14:tracePt t="63031" x="7358063" y="5170488"/>
          <p14:tracePt t="63064" x="7323138" y="5133975"/>
          <p14:tracePt t="63097" x="7269163" y="5099050"/>
          <p14:tracePt t="63114" x="7197725" y="5037138"/>
          <p14:tracePt t="63131" x="7153275" y="5010150"/>
          <p14:tracePt t="63147" x="7099300" y="4983163"/>
          <p14:tracePt t="63164" x="7037388" y="4956175"/>
          <p14:tracePt t="63181" x="6991350" y="4938713"/>
          <p14:tracePt t="63197" x="6965950" y="4938713"/>
          <p14:tracePt t="63308" x="6965950" y="4929188"/>
          <p14:tracePt t="63315" x="6965950" y="4919663"/>
          <p14:tracePt t="63324" x="6973888" y="4902200"/>
          <p14:tracePt t="63332" x="7027863" y="4902200"/>
          <p14:tracePt t="63347" x="7188200" y="4902200"/>
          <p14:tracePt t="63364" x="7402513" y="4902200"/>
          <p14:tracePt t="63381" x="7589838" y="4902200"/>
          <p14:tracePt t="63397" x="7705725" y="4894263"/>
          <p14:tracePt t="63414" x="7742238" y="4875213"/>
          <p14:tracePt t="63431" x="7751763" y="4875213"/>
          <p14:tracePt t="64020" x="7732713" y="4875213"/>
          <p14:tracePt t="64028" x="7715250" y="4875213"/>
          <p14:tracePt t="64036" x="7705725" y="4867275"/>
          <p14:tracePt t="64047" x="7680325" y="4867275"/>
          <p14:tracePt t="64065" x="7670800" y="4857750"/>
          <p14:tracePt t="64081" x="7661275" y="4857750"/>
          <p14:tracePt t="64114" x="7653338" y="4857750"/>
          <p14:tracePt t="65435" x="7643813" y="4857750"/>
          <p14:tracePt t="65444" x="7634288" y="4857750"/>
          <p14:tracePt t="65452" x="7616825" y="4857750"/>
          <p14:tracePt t="65464" x="7581900" y="4848225"/>
          <p14:tracePt t="65481" x="7491413" y="4840288"/>
          <p14:tracePt t="65497" x="7439025" y="4822825"/>
          <p14:tracePt t="65531" x="7277100" y="4786313"/>
          <p14:tracePt t="65564" x="7224713" y="4759325"/>
          <p14:tracePt t="65581" x="7215188" y="4759325"/>
          <p14:tracePt t="65628" x="7205663" y="4759325"/>
          <p14:tracePt t="65644" x="7197725" y="4759325"/>
          <p14:tracePt t="66299" x="7197725" y="4768850"/>
          <p14:tracePt t="66372" x="7197725" y="4776788"/>
          <p14:tracePt t="66379" x="7197725" y="4786313"/>
          <p14:tracePt t="66387" x="7197725" y="4795838"/>
          <p14:tracePt t="66414" x="7197725" y="4803775"/>
          <p14:tracePt t="66447" x="7197725" y="4830763"/>
          <p14:tracePt t="66515" x="7197725" y="4840288"/>
          <p14:tracePt t="66531" x="7197725" y="4848225"/>
          <p14:tracePt t="66652" x="7188200" y="4848225"/>
          <p14:tracePt t="66659" x="7180263" y="4848225"/>
          <p14:tracePt t="66667" x="7161213" y="4848225"/>
          <p14:tracePt t="66681" x="7143750" y="4848225"/>
          <p14:tracePt t="66697" x="7108825" y="4848225"/>
          <p14:tracePt t="66714" x="7072313" y="4848225"/>
          <p14:tracePt t="66731" x="7045325" y="4848225"/>
          <p14:tracePt t="66747" x="7018338" y="4848225"/>
          <p14:tracePt t="66781" x="7010400" y="4848225"/>
          <p14:tracePt t="66835" x="7010400" y="4840288"/>
          <p14:tracePt t="66852" x="7010400" y="4830763"/>
          <p14:tracePt t="66859" x="7000875" y="4822825"/>
          <p14:tracePt t="66876" x="6991350" y="4813300"/>
          <p14:tracePt t="66883" x="6983413" y="4813300"/>
          <p14:tracePt t="66899" x="6973888" y="4803775"/>
          <p14:tracePt t="66915" x="6973888" y="4795838"/>
          <p14:tracePt t="66931" x="6973888" y="4786313"/>
          <p14:tracePt t="66947" x="6973888" y="4776788"/>
          <p14:tracePt t="66964" x="6973888" y="4768850"/>
          <p14:tracePt t="67059" x="6973888" y="4759325"/>
          <p14:tracePt t="67067" x="6973888" y="4751388"/>
          <p14:tracePt t="67081" x="6973888" y="4741863"/>
          <p14:tracePt t="67097" x="6965950" y="4732338"/>
          <p14:tracePt t="67115" x="6956425" y="4724400"/>
          <p14:tracePt t="67131" x="6956425" y="4714875"/>
          <p14:tracePt t="67147" x="6938963" y="4705350"/>
          <p14:tracePt t="67164" x="6919913" y="4687888"/>
          <p14:tracePt t="67180" x="6894513" y="4670425"/>
          <p14:tracePt t="67197" x="6848475" y="4633913"/>
          <p14:tracePt t="67214" x="6831013" y="4616450"/>
          <p14:tracePt t="67231" x="6796088" y="4589463"/>
          <p14:tracePt t="67247" x="6777038" y="4581525"/>
          <p14:tracePt t="67264" x="6751638" y="4562475"/>
          <p14:tracePt t="67281" x="6715125" y="4527550"/>
          <p14:tracePt t="67297" x="6697663" y="4510088"/>
          <p14:tracePt t="67315" x="6670675" y="4500563"/>
          <p14:tracePt t="67531" x="6670675" y="4510088"/>
          <p14:tracePt t="67539" x="6670675" y="4518025"/>
          <p14:tracePt t="67548" x="6670675" y="4537075"/>
          <p14:tracePt t="67564" x="6680200" y="4545013"/>
          <p14:tracePt t="67580" x="6697663" y="4562475"/>
          <p14:tracePt t="67597" x="6715125" y="4581525"/>
          <p14:tracePt t="67614" x="6724650" y="4589463"/>
          <p14:tracePt t="67836" x="6732588" y="4589463"/>
          <p14:tracePt t="67843" x="6732588" y="4598988"/>
          <p14:tracePt t="67851" x="6732588" y="4608513"/>
          <p14:tracePt t="67863" x="6742113" y="4608513"/>
          <p14:tracePt t="68108" x="6751638" y="4608513"/>
          <p14:tracePt t="68115" x="6751638" y="4616450"/>
          <p14:tracePt t="68132" x="6759575" y="4625975"/>
          <p14:tracePt t="68147" x="6759575" y="4633913"/>
          <p14:tracePt t="68164" x="6769100" y="4643438"/>
          <p14:tracePt t="68180" x="6769100" y="4652963"/>
          <p14:tracePt t="68300" x="6777038" y="4652963"/>
          <p14:tracePt t="68740" x="6777038" y="4643438"/>
          <p14:tracePt t="68748" x="6777038" y="4633913"/>
          <p14:tracePt t="68764" x="6769100" y="4625975"/>
          <p14:tracePt t="68788" x="6759575" y="4625975"/>
          <p14:tracePt t="68932" x="6759575" y="4616450"/>
          <p14:tracePt t="68939" x="6751638" y="4616450"/>
          <p14:tracePt t="68956" x="6742113" y="4616450"/>
          <p14:tracePt t="68980" x="6732588" y="4616450"/>
          <p14:tracePt t="69014" x="6732588" y="4608513"/>
          <p14:tracePt t="69031" x="6724650" y="4598988"/>
          <p14:tracePt t="69047" x="6715125" y="4598988"/>
          <p14:tracePt t="69064" x="6705600" y="4598988"/>
          <p14:tracePt t="69081" x="6688138" y="4598988"/>
          <p14:tracePt t="69097" x="6680200" y="4598988"/>
          <p14:tracePt t="69115" x="6670675" y="4598988"/>
          <p14:tracePt t="69132" x="6661150" y="4598988"/>
          <p14:tracePt t="69204" x="6653213" y="4598988"/>
          <p14:tracePt t="69211" x="6643688" y="4598988"/>
          <p14:tracePt t="69244" x="6634163" y="4598988"/>
          <p14:tracePt t="69379" x="6626225" y="4598988"/>
          <p14:tracePt t="69404" x="6616700" y="4608513"/>
          <p14:tracePt t="69427" x="6616700" y="4616450"/>
          <p14:tracePt t="69435" x="6608763" y="4616450"/>
          <p14:tracePt t="69447" x="6599238" y="4625975"/>
          <p14:tracePt t="69464" x="6599238" y="4633913"/>
          <p14:tracePt t="69481" x="6589713" y="4633913"/>
          <p14:tracePt t="69497" x="6589713" y="4643438"/>
          <p14:tracePt t="69596" x="6581775" y="4652963"/>
          <p14:tracePt t="69619" x="6572250" y="4660900"/>
          <p14:tracePt t="69628" x="6562725" y="4660900"/>
          <p14:tracePt t="69651" x="6562725" y="4670425"/>
          <p14:tracePt t="69660" x="6562725" y="4679950"/>
          <p14:tracePt t="69675" x="6562725" y="4687888"/>
          <p14:tracePt t="69684" x="6562725" y="4705350"/>
          <p14:tracePt t="69697" x="6562725" y="4714875"/>
          <p14:tracePt t="69714" x="6562725" y="4732338"/>
          <p14:tracePt t="69730" x="6562725" y="4751388"/>
          <p14:tracePt t="69747" x="6562725" y="4759325"/>
          <p14:tracePt t="69764" x="6562725" y="4768850"/>
          <p14:tracePt t="69780" x="6562725" y="4786313"/>
          <p14:tracePt t="69814" x="6562725" y="4795838"/>
          <p14:tracePt t="69831" x="6572250" y="4795838"/>
          <p14:tracePt t="69876" x="6572250" y="4803775"/>
          <p14:tracePt t="69883" x="6581775" y="4803775"/>
          <p14:tracePt t="69900" x="6589713" y="4813300"/>
          <p14:tracePt t="69914" x="6608763" y="4822825"/>
          <p14:tracePt t="69931" x="6626225" y="4830763"/>
          <p14:tracePt t="69947" x="6634163" y="4830763"/>
          <p14:tracePt t="69964" x="6643688" y="4830763"/>
          <p14:tracePt t="69980" x="6643688" y="4840288"/>
          <p14:tracePt t="69997" x="6661150" y="4848225"/>
          <p14:tracePt t="70014" x="6670675" y="4848225"/>
          <p14:tracePt t="70030" x="6680200" y="4848225"/>
          <p14:tracePt t="70047" x="6697663" y="4848225"/>
          <p14:tracePt t="70064" x="6705600" y="4857750"/>
          <p14:tracePt t="70080" x="6715125" y="4857750"/>
          <p14:tracePt t="70097" x="6732588" y="4857750"/>
          <p14:tracePt t="70172" x="6742113" y="4857750"/>
          <p14:tracePt t="70187" x="6751638" y="4857750"/>
          <p14:tracePt t="70204" x="6759575" y="4857750"/>
          <p14:tracePt t="70211" x="6769100" y="4857750"/>
          <p14:tracePt t="70236" x="6777038" y="4857750"/>
          <p14:tracePt t="70268" x="6777038" y="4848225"/>
          <p14:tracePt t="70275" x="6786563" y="4840288"/>
          <p14:tracePt t="70291" x="6786563" y="4830763"/>
          <p14:tracePt t="70307" x="6796088" y="4822825"/>
          <p14:tracePt t="70315" x="6804025" y="4822825"/>
          <p14:tracePt t="70330" x="6804025" y="4795838"/>
          <p14:tracePt t="70347" x="6804025" y="4776788"/>
          <p14:tracePt t="70364" x="6804025" y="4768850"/>
          <p14:tracePt t="70380" x="6804025" y="4759325"/>
          <p14:tracePt t="70397" x="6804025" y="4751388"/>
          <p14:tracePt t="70415" x="6804025" y="4741863"/>
          <p14:tracePt t="70430" x="6804025" y="4724400"/>
          <p14:tracePt t="70447" x="6804025" y="4714875"/>
          <p14:tracePt t="70464" x="6804025" y="4705350"/>
          <p14:tracePt t="70480" x="6804025" y="4697413"/>
          <p14:tracePt t="70497" x="6804025" y="4687888"/>
          <p14:tracePt t="70516" x="6804025" y="4679950"/>
          <p14:tracePt t="70531" x="6796088" y="4670425"/>
          <p14:tracePt t="70683" x="6786563" y="4670425"/>
          <p14:tracePt t="70707" x="6777038" y="4660900"/>
          <p14:tracePt t="70715" x="6777038" y="4652963"/>
          <p14:tracePt t="70891" x="6769100" y="4652963"/>
          <p14:tracePt t="70916" x="6759575" y="4652963"/>
          <p14:tracePt t="70923" x="6751638" y="4652963"/>
          <p14:tracePt t="71036" x="6742113" y="4652963"/>
          <p14:tracePt t="71124" x="6732588" y="4652963"/>
          <p14:tracePt t="71140" x="6724650" y="4652963"/>
          <p14:tracePt t="71148" x="6715125" y="4643438"/>
          <p14:tracePt t="71172" x="6705600" y="4643438"/>
          <p14:tracePt t="71236" x="6697663" y="4643438"/>
          <p14:tracePt t="71252" x="6688138" y="4643438"/>
          <p14:tracePt t="71259" x="6680200" y="4643438"/>
          <p14:tracePt t="71276" x="6670675" y="4643438"/>
          <p14:tracePt t="71283" x="6661150" y="4643438"/>
          <p14:tracePt t="71299" x="6653213" y="4643438"/>
          <p14:tracePt t="71315" x="6643688" y="4643438"/>
          <p14:tracePt t="71330" x="6626225" y="4643438"/>
          <p14:tracePt t="71347" x="6608763" y="4643438"/>
          <p14:tracePt t="71364" x="6599238" y="4643438"/>
          <p14:tracePt t="71380" x="6581775" y="4643438"/>
          <p14:tracePt t="71397" x="6572250" y="4643438"/>
          <p14:tracePt t="71414" x="6562725" y="4643438"/>
          <p14:tracePt t="71431" x="6537325" y="4643438"/>
          <p14:tracePt t="71447" x="6527800" y="4643438"/>
          <p14:tracePt t="71480" x="6518275" y="4643438"/>
          <p14:tracePt t="71500" x="6510338" y="4643438"/>
          <p14:tracePt t="71515" x="6500813" y="4652963"/>
          <p14:tracePt t="71530" x="6491288" y="4660900"/>
          <p14:tracePt t="71547" x="6483350" y="4687888"/>
          <p14:tracePt t="71564" x="6473825" y="4705350"/>
          <p14:tracePt t="71580" x="6456363" y="4724400"/>
          <p14:tracePt t="71597" x="6446838" y="4741863"/>
          <p14:tracePt t="71614" x="6446838" y="4759325"/>
          <p14:tracePt t="71630" x="6446838" y="4768850"/>
          <p14:tracePt t="71647" x="6446838" y="4776788"/>
          <p14:tracePt t="71812" x="6446838" y="4786313"/>
          <p14:tracePt t="71827" x="6446838" y="4795838"/>
          <p14:tracePt t="71835" x="6473825" y="4803775"/>
          <p14:tracePt t="71847" x="6483350" y="4813300"/>
          <p14:tracePt t="71864" x="6491288" y="4822825"/>
          <p14:tracePt t="71881" x="6510338" y="4830763"/>
          <p14:tracePt t="71897" x="6518275" y="4830763"/>
          <p14:tracePt t="71914" x="6545263" y="4840288"/>
          <p14:tracePt t="71930" x="6581775" y="4848225"/>
          <p14:tracePt t="71947" x="6599238" y="4857750"/>
          <p14:tracePt t="71964" x="6608763" y="4867275"/>
          <p14:tracePt t="71980" x="6616700" y="4867275"/>
          <p14:tracePt t="71997" x="6626225" y="4867275"/>
          <p14:tracePt t="72014" x="6634163" y="4875213"/>
          <p14:tracePt t="72030" x="6653213" y="4875213"/>
          <p14:tracePt t="72047" x="6661150" y="4884738"/>
          <p14:tracePt t="72075" x="6670675" y="4884738"/>
          <p14:tracePt t="72099" x="6680200" y="4884738"/>
          <p14:tracePt t="72108" x="6688138" y="4884738"/>
          <p14:tracePt t="72124" x="6697663" y="4884738"/>
          <p14:tracePt t="72203" x="6705600" y="4884738"/>
          <p14:tracePt t="80819" x="6705600" y="4894263"/>
          <p14:tracePt t="80828" x="6705600" y="4902200"/>
          <p14:tracePt t="80836" x="6705600" y="4911725"/>
          <p14:tracePt t="80846" x="6715125" y="4911725"/>
          <p14:tracePt t="80864" x="6724650" y="4938713"/>
          <p14:tracePt t="80880" x="6724650" y="4946650"/>
          <p14:tracePt t="80913" x="6724650" y="4956175"/>
          <p14:tracePt t="81003" x="6724650" y="4965700"/>
          <p14:tracePt t="81076" x="6732588" y="4965700"/>
          <p14:tracePt t="81091" x="6732588" y="4973638"/>
          <p14:tracePt t="81099" x="6742113" y="4983163"/>
          <p14:tracePt t="81115" x="6751638" y="4983163"/>
          <p14:tracePt t="81827" x="6751638" y="4973638"/>
          <p14:tracePt t="81836" x="6751638" y="4965700"/>
          <p14:tracePt t="81846" x="6751638" y="4956175"/>
          <p14:tracePt t="81863" x="6742113" y="4929188"/>
          <p14:tracePt t="81880" x="6742113" y="4919663"/>
          <p14:tracePt t="81897" x="6742113" y="4911725"/>
          <p14:tracePt t="81932" x="6732588" y="4911725"/>
          <p14:tracePt t="81947" x="6724650" y="4902200"/>
          <p14:tracePt t="81980" x="6715125" y="4902200"/>
          <p14:tracePt t="82723" x="6742113" y="4902200"/>
          <p14:tracePt t="82731" x="6786563" y="4884738"/>
          <p14:tracePt t="82747" x="6973888" y="4840288"/>
          <p14:tracePt t="82764" x="7134225" y="4803775"/>
          <p14:tracePt t="82780" x="7205663" y="4776788"/>
          <p14:tracePt t="82797" x="7232650" y="4768850"/>
          <p14:tracePt t="83172" x="7224713" y="4768850"/>
          <p14:tracePt t="83204" x="7215188" y="4776788"/>
          <p14:tracePt t="83236" x="7205663" y="4776788"/>
          <p14:tracePt t="83253" x="7197725" y="4786313"/>
          <p14:tracePt t="83267" x="7188200" y="4786313"/>
          <p14:tracePt t="83296" x="7170738" y="4795838"/>
          <p14:tracePt t="83313" x="7153275" y="4795838"/>
          <p14:tracePt t="83330" x="7134225" y="4813300"/>
          <p14:tracePt t="83346" x="7126288" y="4813300"/>
          <p14:tracePt t="83363" x="7099300" y="4813300"/>
          <p14:tracePt t="83380" x="7081838" y="4813300"/>
          <p14:tracePt t="83396" x="7054850" y="4822825"/>
          <p14:tracePt t="83413" x="7037388" y="4822825"/>
          <p14:tracePt t="83430" x="7018338" y="4822825"/>
          <p14:tracePt t="83446" x="7000875" y="4822825"/>
          <p14:tracePt t="83463" x="6991350" y="4822825"/>
          <p14:tracePt t="83480" x="6973888" y="4822825"/>
          <p14:tracePt t="83496" x="6965950" y="4822825"/>
          <p14:tracePt t="83513" x="6956425" y="4822825"/>
          <p14:tracePt t="83939" x="6965950" y="4822825"/>
          <p14:tracePt t="83948" x="7000875" y="4822825"/>
          <p14:tracePt t="83955" x="7054850" y="4830763"/>
          <p14:tracePt t="83964" x="7089775" y="4840288"/>
          <p14:tracePt t="83980" x="7153275" y="4840288"/>
          <p14:tracePt t="83996" x="7180263" y="4840288"/>
          <p14:tracePt t="84372" x="7188200" y="4840288"/>
          <p14:tracePt t="84381" x="7197725" y="4840288"/>
          <p14:tracePt t="84387" x="7215188" y="4840288"/>
          <p14:tracePt t="84413" x="7286625" y="4840288"/>
          <p14:tracePt t="84446" x="7331075" y="4840288"/>
          <p14:tracePt t="85091" x="7323138" y="4840288"/>
          <p14:tracePt t="85100" x="7313613" y="4848225"/>
          <p14:tracePt t="85114" x="7296150" y="4848225"/>
          <p14:tracePt t="85131" x="7072313" y="4848225"/>
          <p14:tracePt t="85147" x="6973888" y="4848225"/>
          <p14:tracePt t="85163" x="6919913" y="4848225"/>
          <p14:tracePt t="85180" x="6848475" y="4848225"/>
          <p14:tracePt t="85213" x="6786563" y="4848225"/>
          <p14:tracePt t="85500" x="6796088" y="4848225"/>
          <p14:tracePt t="85507" x="6813550" y="4848225"/>
          <p14:tracePt t="85524" x="6823075" y="4848225"/>
          <p14:tracePt t="85531" x="6831013" y="4848225"/>
          <p14:tracePt t="85732" x="6840538" y="4848225"/>
          <p14:tracePt t="85763" x="6848475" y="4848225"/>
          <p14:tracePt t="85781" x="6858000" y="4848225"/>
          <p14:tracePt t="85867" x="6858000" y="4840288"/>
          <p14:tracePt t="85875" x="6858000" y="4830763"/>
          <p14:tracePt t="85896" x="6858000" y="4813300"/>
          <p14:tracePt t="85930" x="6867525" y="4776788"/>
          <p14:tracePt t="85946" x="6875463" y="4751388"/>
          <p14:tracePt t="85963" x="6875463" y="4741863"/>
          <p14:tracePt t="85980" x="6875463" y="4724400"/>
          <p14:tracePt t="86013" x="6875463" y="4714875"/>
          <p14:tracePt t="86029" x="6875463" y="4705350"/>
          <p14:tracePt t="86051" x="6875463" y="4687888"/>
          <p14:tracePt t="86063" x="6875463" y="4679950"/>
          <p14:tracePt t="86080" x="6858000" y="4652963"/>
          <p14:tracePt t="86096" x="6840538" y="4633913"/>
          <p14:tracePt t="86113" x="6823075" y="4616450"/>
          <p14:tracePt t="86131" x="6777038" y="4589463"/>
          <p14:tracePt t="86146" x="6751638" y="4589463"/>
          <p14:tracePt t="86163" x="6732588" y="4572000"/>
          <p14:tracePt t="86180" x="6705600" y="4572000"/>
          <p14:tracePt t="86196" x="6697663" y="4572000"/>
          <p14:tracePt t="86213" x="6661150" y="4554538"/>
          <p14:tracePt t="86230" x="6626225" y="4545013"/>
          <p14:tracePt t="86246" x="6589713" y="4537075"/>
          <p14:tracePt t="86263" x="6562725" y="4527550"/>
          <p14:tracePt t="86280" x="6545263" y="4527550"/>
          <p14:tracePt t="86297" x="6537325" y="4527550"/>
          <p14:tracePt t="86330" x="6518275" y="4527550"/>
          <p14:tracePt t="86346" x="6510338" y="4527550"/>
          <p14:tracePt t="86363" x="6483350" y="4527550"/>
          <p14:tracePt t="86380" x="6465888" y="4527550"/>
          <p14:tracePt t="86396" x="6456363" y="4527550"/>
          <p14:tracePt t="86413" x="6429375" y="4527550"/>
          <p14:tracePt t="86430" x="6419850" y="4537075"/>
          <p14:tracePt t="86446" x="6411913" y="4545013"/>
          <p14:tracePt t="86463" x="6402388" y="4554538"/>
          <p14:tracePt t="86480" x="6384925" y="4562475"/>
          <p14:tracePt t="86496" x="6375400" y="4589463"/>
          <p14:tracePt t="86513" x="6357938" y="4625975"/>
          <p14:tracePt t="86530" x="6340475" y="4660900"/>
          <p14:tracePt t="86546" x="6340475" y="4679950"/>
          <p14:tracePt t="86563" x="6340475" y="4687888"/>
          <p14:tracePt t="86580" x="6340475" y="4705350"/>
          <p14:tracePt t="86613" x="6340475" y="4714875"/>
          <p14:tracePt t="86630" x="6340475" y="4724400"/>
          <p14:tracePt t="86646" x="6340475" y="4732338"/>
          <p14:tracePt t="86663" x="6340475" y="4741863"/>
          <p14:tracePt t="86679" x="6340475" y="4751388"/>
          <p14:tracePt t="86696" x="6340475" y="4759325"/>
          <p14:tracePt t="86713" x="6348413" y="4776788"/>
          <p14:tracePt t="86730" x="6367463" y="4795838"/>
          <p14:tracePt t="86746" x="6375400" y="4795838"/>
          <p14:tracePt t="86763" x="6394450" y="4813300"/>
          <p14:tracePt t="86780" x="6419850" y="4840288"/>
          <p14:tracePt t="86796" x="6456363" y="4867275"/>
          <p14:tracePt t="86813" x="6500813" y="4894263"/>
          <p14:tracePt t="86830" x="6527800" y="4919663"/>
          <p14:tracePt t="86846" x="6545263" y="4919663"/>
          <p14:tracePt t="86863" x="6545263" y="4929188"/>
          <p14:tracePt t="86897" x="6554788" y="4929188"/>
          <p14:tracePt t="86913" x="6581775" y="4938713"/>
          <p14:tracePt t="86930" x="6634163" y="4973638"/>
          <p14:tracePt t="86946" x="6653213" y="4973638"/>
          <p14:tracePt t="86963" x="6661150" y="4983163"/>
          <p14:tracePt t="86980" x="6670675" y="4983163"/>
          <p14:tracePt t="86996" x="6680200" y="4991100"/>
          <p14:tracePt t="87013" x="6697663" y="4991100"/>
          <p14:tracePt t="87030" x="6715125" y="4991100"/>
          <p14:tracePt t="87046" x="6732588" y="4991100"/>
          <p14:tracePt t="87063" x="6742113" y="4991100"/>
          <p14:tracePt t="87096" x="6751638" y="4991100"/>
          <p14:tracePt t="87113" x="6759575" y="4991100"/>
          <p14:tracePt t="87131" x="6769100" y="4991100"/>
          <p14:tracePt t="87146" x="6777038" y="4983163"/>
          <p14:tracePt t="87163" x="6777038" y="4973638"/>
          <p14:tracePt t="87180" x="6796088" y="4956175"/>
          <p14:tracePt t="87196" x="6796088" y="4946650"/>
          <p14:tracePt t="87213" x="6804025" y="4929188"/>
          <p14:tracePt t="87230" x="6823075" y="4911725"/>
          <p14:tracePt t="87246" x="6823075" y="4894263"/>
          <p14:tracePt t="87263" x="6831013" y="4875213"/>
          <p14:tracePt t="87280" x="6831013" y="4867275"/>
          <p14:tracePt t="87296" x="6831013" y="4848225"/>
          <p14:tracePt t="87313" x="6831013" y="4840288"/>
          <p14:tracePt t="87330" x="6831013" y="4830763"/>
          <p14:tracePt t="87346" x="6831013" y="4813300"/>
          <p14:tracePt t="87363" x="6831013" y="4803775"/>
          <p14:tracePt t="87396" x="6831013" y="4795838"/>
          <p14:tracePt t="87413" x="6831013" y="4786313"/>
          <p14:tracePt t="87429" x="6831013" y="4776788"/>
          <p14:tracePt t="87446" x="6831013" y="4751388"/>
          <p14:tracePt t="87515" x="6831013" y="4741863"/>
          <p14:tracePt t="87539" x="6823075" y="4732338"/>
          <p14:tracePt t="87547" x="6813550" y="4724400"/>
          <p14:tracePt t="87555" x="6804025" y="4724400"/>
          <p14:tracePt t="87572" x="6796088" y="4724400"/>
          <p14:tracePt t="87620" x="6786563" y="4714875"/>
          <p14:tracePt t="87628" x="6777038" y="4714875"/>
          <p14:tracePt t="87635" x="6769100" y="4705350"/>
          <p14:tracePt t="87646" x="6759575" y="4705350"/>
          <p14:tracePt t="87663" x="6732588" y="4705350"/>
          <p14:tracePt t="87680" x="6715125" y="4705350"/>
          <p14:tracePt t="87696" x="6715125" y="4697413"/>
          <p14:tracePt t="87731" x="6697663" y="4697413"/>
          <p14:tracePt t="87746" x="6688138" y="4697413"/>
          <p14:tracePt t="87763" x="6680200" y="4697413"/>
          <p14:tracePt t="87780" x="6670675" y="4697413"/>
          <p14:tracePt t="87796" x="6661150" y="4697413"/>
          <p14:tracePt t="87813" x="6634163" y="4697413"/>
          <p14:tracePt t="87829" x="6626225" y="4697413"/>
          <p14:tracePt t="87846" x="6608763" y="4697413"/>
          <p14:tracePt t="87863" x="6589713" y="4697413"/>
          <p14:tracePt t="87880" x="6581775" y="4697413"/>
          <p14:tracePt t="87896" x="6562725" y="4697413"/>
          <p14:tracePt t="87913" x="6554788" y="4697413"/>
          <p14:tracePt t="87930" x="6545263" y="4697413"/>
          <p14:tracePt t="87946" x="6537325" y="4697413"/>
          <p14:tracePt t="87964" x="6518275" y="4697413"/>
          <p14:tracePt t="87980" x="6510338" y="4697413"/>
          <p14:tracePt t="87996" x="6491288" y="4697413"/>
          <p14:tracePt t="88013" x="6465888" y="4705350"/>
          <p14:tracePt t="88029" x="6456363" y="4714875"/>
          <p14:tracePt t="88046" x="6429375" y="4741863"/>
          <p14:tracePt t="88063" x="6411913" y="4759325"/>
          <p14:tracePt t="88080" x="6402388" y="4803775"/>
          <p14:tracePt t="88096" x="6402388" y="4822825"/>
          <p14:tracePt t="88113" x="6402388" y="4848225"/>
          <p14:tracePt t="88130" x="6402388" y="4867275"/>
          <p14:tracePt t="88148" x="6402388" y="4875213"/>
          <p14:tracePt t="88163" x="6411913" y="4902200"/>
          <p14:tracePt t="88180" x="6446838" y="4919663"/>
          <p14:tracePt t="88196" x="6491288" y="4946650"/>
          <p14:tracePt t="88213" x="6537325" y="4973638"/>
          <p14:tracePt t="88230" x="6554788" y="4983163"/>
          <p14:tracePt t="88246" x="6562725" y="4991100"/>
          <p14:tracePt t="88263" x="6572250" y="4991100"/>
          <p14:tracePt t="88280" x="6581775" y="5000625"/>
          <p14:tracePt t="88296" x="6616700" y="5018088"/>
          <p14:tracePt t="88313" x="6670675" y="5037138"/>
          <p14:tracePt t="88331" x="6724650" y="5054600"/>
          <p14:tracePt t="88346" x="6732588" y="5054600"/>
          <p14:tracePt t="88363" x="6751638" y="5054600"/>
          <p14:tracePt t="88380" x="6777038" y="5045075"/>
          <p14:tracePt t="88396" x="6796088" y="5037138"/>
          <p14:tracePt t="88413" x="6804025" y="5037138"/>
          <p14:tracePt t="88429" x="6813550" y="5027613"/>
          <p14:tracePt t="88446" x="6813550" y="5010150"/>
          <p14:tracePt t="88463" x="6831013" y="4973638"/>
          <p14:tracePt t="88480" x="6848475" y="4929188"/>
          <p14:tracePt t="88496" x="6867525" y="4884738"/>
          <p14:tracePt t="88513" x="6884988" y="4857750"/>
          <p14:tracePt t="88530" x="6902450" y="4830763"/>
          <p14:tracePt t="88546" x="6902450" y="4822825"/>
          <p14:tracePt t="88563" x="6902450" y="4803775"/>
          <p14:tracePt t="88580" x="6902450" y="4776788"/>
          <p14:tracePt t="88596" x="6902450" y="4759325"/>
          <p14:tracePt t="88613" x="6902450" y="4732338"/>
          <p14:tracePt t="88630" x="6894513" y="4714875"/>
          <p14:tracePt t="88646" x="6875463" y="4697413"/>
          <p14:tracePt t="88663" x="6858000" y="4687888"/>
          <p14:tracePt t="88680" x="6831013" y="4660900"/>
          <p14:tracePt t="88696" x="6804025" y="4643438"/>
          <p14:tracePt t="88713" x="6786563" y="4633913"/>
          <p14:tracePt t="88730" x="6769100" y="4625975"/>
          <p14:tracePt t="88747" x="6732588" y="4616450"/>
          <p14:tracePt t="88763" x="6705600" y="4598988"/>
          <p14:tracePt t="88780" x="6653213" y="4581525"/>
          <p14:tracePt t="88796" x="6599238" y="4572000"/>
          <p14:tracePt t="88813" x="6581775" y="4572000"/>
          <p14:tracePt t="88830" x="6572250" y="4572000"/>
          <p14:tracePt t="88846" x="6554788" y="4572000"/>
          <p14:tracePt t="88863" x="6545263" y="4572000"/>
          <p14:tracePt t="88896" x="6537325" y="4572000"/>
          <p14:tracePt t="96012" x="6537325" y="4589463"/>
          <p14:tracePt t="96020" x="6545263" y="4598988"/>
          <p14:tracePt t="96029" x="6554788" y="4616450"/>
          <p14:tracePt t="96046" x="6562725" y="4670425"/>
          <p14:tracePt t="96063" x="6572250" y="4705350"/>
          <p14:tracePt t="96079" x="6572250" y="4724400"/>
          <p14:tracePt t="96147" x="6572250" y="4732338"/>
          <p14:tracePt t="96162" x="6572250" y="4786313"/>
          <p14:tracePt t="96179" x="6572250" y="4813300"/>
          <p14:tracePt t="96196" x="6572250" y="4822825"/>
          <p14:tracePt t="96227" x="6581775" y="4822825"/>
          <p14:tracePt t="96235" x="6589713" y="4830763"/>
          <p14:tracePt t="96246" x="6599238" y="4840288"/>
          <p14:tracePt t="96263" x="6626225" y="4857750"/>
          <p14:tracePt t="96279" x="6653213" y="4857750"/>
          <p14:tracePt t="96296" x="6653213" y="4867275"/>
          <p14:tracePt t="96329" x="6643688" y="4919663"/>
          <p14:tracePt t="96347" x="6589713" y="4991100"/>
          <p14:tracePt t="96362" x="6581775" y="5018088"/>
          <p14:tracePt t="96379" x="6581775" y="5045075"/>
          <p14:tracePt t="96396" x="6589713" y="5054600"/>
          <p14:tracePt t="96508" x="6599238" y="5054600"/>
          <p14:tracePt t="96515" x="6608763" y="5054600"/>
          <p14:tracePt t="96529" x="6616700" y="5054600"/>
          <p14:tracePt t="96546" x="6626225" y="5054600"/>
          <p14:tracePt t="96651" x="6616700" y="5045075"/>
          <p14:tracePt t="96660" x="6599238" y="5037138"/>
          <p14:tracePt t="96668" x="6581775" y="5027613"/>
          <p14:tracePt t="96679" x="6562725" y="5018088"/>
          <p14:tracePt t="96907" x="6562725" y="5010150"/>
          <p14:tracePt t="96915" x="6562725" y="5000625"/>
          <p14:tracePt t="97099" x="6562725" y="4991100"/>
          <p14:tracePt t="97108" x="6562725" y="4983163"/>
          <p14:tracePt t="97115" x="6554788" y="4973638"/>
          <p14:tracePt t="97129" x="6537325" y="4956175"/>
          <p14:tracePt t="97146" x="6473825" y="4830763"/>
          <p14:tracePt t="97162" x="6367463" y="4687888"/>
          <p14:tracePt t="97179" x="6224588" y="4456113"/>
          <p14:tracePt t="97196" x="5956300" y="4062413"/>
          <p14:tracePt t="97212" x="5581650" y="3554413"/>
          <p14:tracePt t="97229" x="5018088" y="2919413"/>
          <p14:tracePt t="97246" x="4295775" y="2251075"/>
          <p14:tracePt t="97263" x="3571875" y="1598613"/>
          <p14:tracePt t="97279" x="3000375" y="1125538"/>
          <p14:tracePt t="97296" x="2759075" y="919163"/>
          <p14:tracePt t="97313" x="2652713" y="847725"/>
          <p14:tracePt t="97329" x="2616200" y="830263"/>
          <p14:tracePt t="97346" x="2608263" y="830263"/>
          <p14:tracePt t="97437" x="2598738" y="830263"/>
          <p14:tracePt t="97443" x="2581275" y="857250"/>
          <p14:tracePt t="97452" x="2554288" y="919163"/>
          <p14:tracePt t="97462" x="2527300" y="982663"/>
          <p14:tracePt t="97479" x="2517775" y="1081088"/>
          <p14:tracePt t="97496" x="2544763" y="1196975"/>
          <p14:tracePt t="97512" x="2616200" y="1312863"/>
          <p14:tracePt t="97529" x="2670175" y="1411288"/>
          <p14:tracePt t="97546" x="2741613" y="1500188"/>
          <p14:tracePt t="97562" x="2768600" y="1536700"/>
          <p14:tracePt t="97579" x="2768600" y="1544638"/>
          <p14:tracePt t="97596" x="2776538" y="1554163"/>
          <p14:tracePt t="97612" x="2803525" y="1589088"/>
          <p14:tracePt t="97629" x="2857500" y="1633538"/>
          <p14:tracePt t="97646" x="2928938" y="1670050"/>
          <p14:tracePt t="97662" x="2990850" y="1697038"/>
          <p14:tracePt t="97679" x="3017838" y="1704975"/>
          <p14:tracePt t="97682" x="3027363" y="1704975"/>
          <p14:tracePt t="97696" x="3044825" y="1704975"/>
          <p14:tracePt t="97712" x="3054350" y="1704975"/>
          <p14:tracePt t="97827" x="3062288" y="1704975"/>
          <p14:tracePt t="97835" x="3081338" y="1714500"/>
          <p14:tracePt t="97845" x="3133725" y="1751013"/>
          <p14:tracePt t="97862" x="3419475" y="1911350"/>
          <p14:tracePt t="97879" x="3830638" y="2160588"/>
          <p14:tracePt t="97896" x="4276725" y="2411413"/>
          <p14:tracePt t="97912" x="4625975" y="2608263"/>
          <p14:tracePt t="97929" x="4840288" y="2697163"/>
          <p14:tracePt t="97947" x="5027613" y="2768600"/>
          <p14:tracePt t="97962" x="5054600" y="2786063"/>
          <p14:tracePt t="97979" x="5062538" y="2786063"/>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0452" y="3971674"/>
            <a:ext cx="4043858" cy="194585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843" y="3686783"/>
            <a:ext cx="5874775" cy="2643648"/>
          </a:xfrm>
          <a:prstGeom prst="rect">
            <a:avLst/>
          </a:prstGeom>
        </p:spPr>
      </p:pic>
      <p:sp>
        <p:nvSpPr>
          <p:cNvPr id="9" name="TextBox 8">
            <a:extLst>
              <a:ext uri="{FF2B5EF4-FFF2-40B4-BE49-F238E27FC236}">
                <a16:creationId xmlns:a16="http://schemas.microsoft.com/office/drawing/2014/main" id="{7994E089-025A-4C69-B940-7F951870B5E4}"/>
              </a:ext>
            </a:extLst>
          </p:cNvPr>
          <p:cNvSpPr txBox="1"/>
          <p:nvPr/>
        </p:nvSpPr>
        <p:spPr>
          <a:xfrm>
            <a:off x="553047" y="1342382"/>
            <a:ext cx="10808885" cy="553998"/>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indent="914400" algn="just"/>
            <a:r>
              <a:rPr lang="en-US" sz="1800" b="1" dirty="0" smtClean="0"/>
              <a:t>Hierarchical clustering </a:t>
            </a:r>
            <a:r>
              <a:rPr lang="en-US" sz="1800" dirty="0" smtClean="0"/>
              <a:t>is unsupervised learning that </a:t>
            </a:r>
            <a:r>
              <a:rPr lang="en-US" sz="1800" dirty="0"/>
              <a:t>used to </a:t>
            </a:r>
            <a:r>
              <a:rPr lang="en-US" sz="1800" dirty="0">
                <a:solidFill>
                  <a:srgbClr val="00B050"/>
                </a:solidFill>
              </a:rPr>
              <a:t>group together</a:t>
            </a:r>
            <a:r>
              <a:rPr lang="en-US" sz="1800" dirty="0"/>
              <a:t> the unlabeled </a:t>
            </a:r>
            <a:r>
              <a:rPr lang="en-US" sz="1800" dirty="0">
                <a:solidFill>
                  <a:srgbClr val="00B050"/>
                </a:solidFill>
              </a:rPr>
              <a:t>data points having similar characteristics</a:t>
            </a:r>
            <a:r>
              <a:rPr lang="en-US" sz="1800" dirty="0"/>
              <a:t>. Hierarchical clustering algorithms falls into following two categories.</a:t>
            </a:r>
            <a:endParaRPr lang="en-US" sz="1800" i="0" dirty="0" smtClean="0">
              <a:solidFill>
                <a:srgbClr val="00B050"/>
              </a:solidFill>
              <a:latin typeface="Segoe UI" panose="020B0502040204020203" pitchFamily="34" charset="0"/>
            </a:endParaRPr>
          </a:p>
        </p:txBody>
      </p:sp>
      <p:grpSp>
        <p:nvGrpSpPr>
          <p:cNvPr id="3" name="Group 2"/>
          <p:cNvGrpSpPr/>
          <p:nvPr/>
        </p:nvGrpSpPr>
        <p:grpSpPr>
          <a:xfrm>
            <a:off x="449180" y="414980"/>
            <a:ext cx="2662510" cy="599364"/>
            <a:chOff x="4154905" y="414980"/>
            <a:chExt cx="2662510" cy="599364"/>
          </a:xfrm>
        </p:grpSpPr>
        <p:sp>
          <p:nvSpPr>
            <p:cNvPr id="14" name="Rectangle 13"/>
            <p:cNvSpPr/>
            <p:nvPr/>
          </p:nvSpPr>
          <p:spPr>
            <a:xfrm>
              <a:off x="4727554" y="483220"/>
              <a:ext cx="1978747" cy="477054"/>
            </a:xfrm>
            <a:prstGeom prst="rect">
              <a:avLst/>
            </a:prstGeom>
          </p:spPr>
          <p:txBody>
            <a:bodyPr wrap="none">
              <a:spAutoFit/>
            </a:bodyPr>
            <a:lstStyle/>
            <a:p>
              <a:r>
                <a:rPr lang="en-US" sz="2500" b="1" dirty="0" smtClean="0">
                  <a:solidFill>
                    <a:srgbClr val="002060"/>
                  </a:solidFill>
                  <a:latin typeface="Segoe UI" panose="020B0502040204020203" pitchFamily="34" charset="0"/>
                  <a:cs typeface="Segoe UI" panose="020B0502040204020203" pitchFamily="34" charset="0"/>
                </a:rPr>
                <a:t>Hierarchical</a:t>
              </a:r>
              <a:endParaRPr lang="en-US" sz="2500" b="1" dirty="0">
                <a:solidFill>
                  <a:srgbClr val="002060"/>
                </a:solidFill>
                <a:latin typeface="Segoe UI" panose="020B0502040204020203" pitchFamily="34" charset="0"/>
                <a:cs typeface="Segoe UI" panose="020B0502040204020203" pitchFamily="34" charset="0"/>
              </a:endParaRPr>
            </a:p>
          </p:txBody>
        </p:sp>
        <p:sp>
          <p:nvSpPr>
            <p:cNvPr id="15" name="Rectangle 14"/>
            <p:cNvSpPr/>
            <p:nvPr/>
          </p:nvSpPr>
          <p:spPr>
            <a:xfrm>
              <a:off x="4154905" y="414980"/>
              <a:ext cx="2662510" cy="599364"/>
            </a:xfrm>
            <a:prstGeom prst="rect">
              <a:avLst/>
            </a:prstGeom>
            <a:noFill/>
            <a:ln w="38100">
              <a:solidFill>
                <a:srgbClr val="0048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 name="Group 1"/>
            <p:cNvGrpSpPr/>
            <p:nvPr/>
          </p:nvGrpSpPr>
          <p:grpSpPr>
            <a:xfrm>
              <a:off x="4219073" y="483220"/>
              <a:ext cx="417094" cy="461012"/>
              <a:chOff x="3224463" y="483220"/>
              <a:chExt cx="417094" cy="461012"/>
            </a:xfrm>
          </p:grpSpPr>
          <p:sp>
            <p:nvSpPr>
              <p:cNvPr id="16" name="Rectangle 15"/>
              <p:cNvSpPr/>
              <p:nvPr/>
            </p:nvSpPr>
            <p:spPr>
              <a:xfrm>
                <a:off x="3224463" y="483220"/>
                <a:ext cx="417094" cy="461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64163" y="510732"/>
                <a:ext cx="332142" cy="400110"/>
              </a:xfrm>
              <a:prstGeom prst="rect">
                <a:avLst/>
              </a:prstGeom>
            </p:spPr>
            <p:txBody>
              <a:bodyPr wrap="none">
                <a:spAutoFit/>
              </a:bodyPr>
              <a:lstStyle/>
              <a:p>
                <a:r>
                  <a:rPr lang="en-US" sz="2000" b="1" dirty="0" smtClean="0">
                    <a:latin typeface="Segoe UI" panose="020B0502040204020203" pitchFamily="34" charset="0"/>
                  </a:rPr>
                  <a:t>2</a:t>
                </a:r>
                <a:endParaRPr lang="en-US" sz="2000" dirty="0"/>
              </a:p>
            </p:txBody>
          </p:sp>
        </p:grpSp>
      </p:gr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2" name="Rectangle 31"/>
          <p:cNvSpPr/>
          <p:nvPr/>
        </p:nvSpPr>
        <p:spPr>
          <a:xfrm>
            <a:off x="10127389" y="453017"/>
            <a:ext cx="1289135" cy="369332"/>
          </a:xfrm>
          <a:prstGeom prst="rect">
            <a:avLst/>
          </a:prstGeom>
        </p:spPr>
        <p:txBody>
          <a:bodyPr wrap="none">
            <a:spAutoFit/>
          </a:bodyPr>
          <a:lstStyle/>
          <a:p>
            <a:r>
              <a:rPr lang="en-US" b="1" dirty="0" smtClean="0">
                <a:solidFill>
                  <a:srgbClr val="002060"/>
                </a:solidFill>
                <a:latin typeface="Segoe UI" panose="020B0502040204020203" pitchFamily="34" charset="0"/>
                <a:cs typeface="Segoe UI" panose="020B0502040204020203" pitchFamily="34" charset="0"/>
              </a:rPr>
              <a:t>Clustering</a:t>
            </a:r>
            <a:endParaRPr lang="en-US" dirty="0"/>
          </a:p>
        </p:txBody>
      </p:sp>
      <p:sp>
        <p:nvSpPr>
          <p:cNvPr id="8" name="Rectangle 7"/>
          <p:cNvSpPr/>
          <p:nvPr/>
        </p:nvSpPr>
        <p:spPr>
          <a:xfrm>
            <a:off x="449180" y="2130306"/>
            <a:ext cx="4900741" cy="1200329"/>
          </a:xfrm>
          <a:prstGeom prst="rect">
            <a:avLst/>
          </a:prstGeom>
        </p:spPr>
        <p:txBody>
          <a:bodyPr wrap="square">
            <a:spAutoFit/>
          </a:bodyPr>
          <a:lstStyle/>
          <a:p>
            <a:pPr marL="285750" indent="-285750">
              <a:buFont typeface="Arial" panose="020B0604020202020204" pitchFamily="34" charset="0"/>
              <a:buChar char="•"/>
            </a:pPr>
            <a:r>
              <a:rPr lang="en-US" b="1" dirty="0" smtClean="0">
                <a:solidFill>
                  <a:srgbClr val="00487E"/>
                </a:solidFill>
              </a:rPr>
              <a:t>Agglomerative</a:t>
            </a:r>
            <a:r>
              <a:rPr lang="en-US" dirty="0" smtClean="0">
                <a:solidFill>
                  <a:srgbClr val="00487E"/>
                </a:solidFill>
              </a:rPr>
              <a:t>, each </a:t>
            </a:r>
            <a:r>
              <a:rPr lang="en-US" dirty="0">
                <a:solidFill>
                  <a:srgbClr val="00487E"/>
                </a:solidFill>
              </a:rPr>
              <a:t>data point is </a:t>
            </a:r>
            <a:r>
              <a:rPr lang="en-US" dirty="0" smtClean="0">
                <a:solidFill>
                  <a:srgbClr val="00487E"/>
                </a:solidFill>
              </a:rPr>
              <a:t>treated </a:t>
            </a:r>
            <a:r>
              <a:rPr lang="en-US" dirty="0">
                <a:solidFill>
                  <a:srgbClr val="00487E"/>
                </a:solidFill>
              </a:rPr>
              <a:t>as a </a:t>
            </a:r>
            <a:r>
              <a:rPr lang="en-US" dirty="0">
                <a:solidFill>
                  <a:srgbClr val="00B050"/>
                </a:solidFill>
              </a:rPr>
              <a:t>single cluster </a:t>
            </a:r>
            <a:r>
              <a:rPr lang="en-US" dirty="0">
                <a:solidFill>
                  <a:srgbClr val="00487E"/>
                </a:solidFill>
              </a:rPr>
              <a:t>and then successively </a:t>
            </a:r>
            <a:r>
              <a:rPr lang="en-US" dirty="0">
                <a:solidFill>
                  <a:srgbClr val="00B050"/>
                </a:solidFill>
              </a:rPr>
              <a:t>merge or agglomerate (bottom-up approach) </a:t>
            </a:r>
            <a:r>
              <a:rPr lang="en-US" dirty="0">
                <a:solidFill>
                  <a:srgbClr val="00487E"/>
                </a:solidFill>
              </a:rPr>
              <a:t>the pairs of </a:t>
            </a:r>
            <a:r>
              <a:rPr lang="en-US" dirty="0" smtClean="0">
                <a:solidFill>
                  <a:srgbClr val="00487E"/>
                </a:solidFill>
              </a:rPr>
              <a:t>clusters (</a:t>
            </a:r>
            <a:r>
              <a:rPr lang="en-US" i="1" dirty="0" err="1" smtClean="0">
                <a:solidFill>
                  <a:srgbClr val="00487E"/>
                </a:solidFill>
              </a:rPr>
              <a:t>dendrogram</a:t>
            </a:r>
            <a:r>
              <a:rPr lang="en-US" i="1" dirty="0" smtClean="0">
                <a:solidFill>
                  <a:srgbClr val="00487E"/>
                </a:solidFill>
              </a:rPr>
              <a:t> </a:t>
            </a:r>
            <a:r>
              <a:rPr lang="en-US" i="1" dirty="0">
                <a:solidFill>
                  <a:srgbClr val="00487E"/>
                </a:solidFill>
              </a:rPr>
              <a:t>or tree </a:t>
            </a:r>
            <a:r>
              <a:rPr lang="en-US" i="1" dirty="0" smtClean="0">
                <a:solidFill>
                  <a:srgbClr val="00487E"/>
                </a:solidFill>
              </a:rPr>
              <a:t>structure</a:t>
            </a:r>
            <a:r>
              <a:rPr lang="en-US" dirty="0" smtClean="0">
                <a:solidFill>
                  <a:srgbClr val="00487E"/>
                </a:solidFill>
              </a:rPr>
              <a:t>)</a:t>
            </a:r>
            <a:endParaRPr lang="en-US" dirty="0">
              <a:solidFill>
                <a:srgbClr val="00487E"/>
              </a:solidFill>
            </a:endParaRPr>
          </a:p>
        </p:txBody>
      </p:sp>
      <p:sp>
        <p:nvSpPr>
          <p:cNvPr id="33" name="Rectangle 32"/>
          <p:cNvSpPr/>
          <p:nvPr/>
        </p:nvSpPr>
        <p:spPr>
          <a:xfrm>
            <a:off x="6096000" y="2125914"/>
            <a:ext cx="5091812" cy="1200329"/>
          </a:xfrm>
          <a:prstGeom prst="rect">
            <a:avLst/>
          </a:prstGeom>
        </p:spPr>
        <p:txBody>
          <a:bodyPr wrap="square">
            <a:spAutoFit/>
          </a:bodyPr>
          <a:lstStyle/>
          <a:p>
            <a:pPr marL="285750" indent="-285750">
              <a:buFont typeface="Arial" panose="020B0604020202020204" pitchFamily="34" charset="0"/>
              <a:buChar char="•"/>
            </a:pPr>
            <a:r>
              <a:rPr lang="en-US" b="1" dirty="0" smtClean="0">
                <a:solidFill>
                  <a:srgbClr val="00487E"/>
                </a:solidFill>
              </a:rPr>
              <a:t>Divisive</a:t>
            </a:r>
            <a:r>
              <a:rPr lang="en-US" dirty="0" smtClean="0">
                <a:solidFill>
                  <a:srgbClr val="00487E"/>
                </a:solidFill>
              </a:rPr>
              <a:t>, </a:t>
            </a:r>
            <a:r>
              <a:rPr lang="en-US" dirty="0">
                <a:solidFill>
                  <a:srgbClr val="00487E"/>
                </a:solidFill>
              </a:rPr>
              <a:t>all the data points are treated as </a:t>
            </a:r>
            <a:r>
              <a:rPr lang="en-US" dirty="0">
                <a:solidFill>
                  <a:srgbClr val="00B050"/>
                </a:solidFill>
              </a:rPr>
              <a:t>one big cluster</a:t>
            </a:r>
            <a:r>
              <a:rPr lang="en-US" dirty="0">
                <a:solidFill>
                  <a:srgbClr val="00487E"/>
                </a:solidFill>
              </a:rPr>
              <a:t> and the process of clustering involves </a:t>
            </a:r>
            <a:r>
              <a:rPr lang="en-US" dirty="0">
                <a:solidFill>
                  <a:srgbClr val="00B050"/>
                </a:solidFill>
              </a:rPr>
              <a:t>dividing (Top-down approach) the one big cluster into various small clusters</a:t>
            </a:r>
            <a:r>
              <a:rPr lang="en-US" dirty="0">
                <a:solidFill>
                  <a:srgbClr val="00487E"/>
                </a:solidFill>
              </a:rPr>
              <a:t>.</a:t>
            </a:r>
          </a:p>
        </p:txBody>
      </p:sp>
      <p:sp>
        <p:nvSpPr>
          <p:cNvPr id="17" name="Rectangle 16"/>
          <p:cNvSpPr/>
          <p:nvPr/>
        </p:nvSpPr>
        <p:spPr>
          <a:xfrm>
            <a:off x="6437620" y="3889785"/>
            <a:ext cx="4166690" cy="2074287"/>
          </a:xfrm>
          <a:prstGeom prst="rect">
            <a:avLst/>
          </a:prstGeom>
          <a:noFill/>
          <a:ln>
            <a:solidFill>
              <a:schemeClr val="bg1">
                <a:lumMod val="75000"/>
                <a:lumOff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6" name="Audio 3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79966941"/>
      </p:ext>
    </p:extLst>
  </p:cSld>
  <p:clrMapOvr>
    <a:masterClrMapping/>
  </p:clrMapOvr>
  <mc:AlternateContent xmlns:mc="http://schemas.openxmlformats.org/markup-compatibility/2006">
    <mc:Choice xmlns:p14="http://schemas.microsoft.com/office/powerpoint/2010/main" Requires="p14">
      <p:transition spd="slow" p14:dur="2000" advTm="135516"/>
    </mc:Choice>
    <mc:Fallback>
      <p:transition spd="slow" advTm="135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extLst>
    <p:ext uri="{3A86A75C-4F4B-4683-9AE1-C65F6400EC91}">
      <p14:laserTraceLst xmlns:p14="http://schemas.microsoft.com/office/powerpoint/2010/main">
        <p14:tracePtLst>
          <p14:tracePt t="1818" x="919163" y="5027613"/>
          <p14:tracePt t="2028" x="919163" y="5000625"/>
          <p14:tracePt t="2035" x="946150" y="4938713"/>
          <p14:tracePt t="2051" x="1009650" y="4751388"/>
          <p14:tracePt t="2067" x="1054100" y="4527550"/>
          <p14:tracePt t="2100" x="1295400" y="4027488"/>
          <p14:tracePt t="2133" x="1795463" y="3394075"/>
          <p14:tracePt t="2150" x="2054225" y="3081338"/>
          <p14:tracePt t="2168" x="2232025" y="2884488"/>
          <p14:tracePt t="2182" x="2357438" y="2741613"/>
          <p14:tracePt t="2199" x="2473325" y="2616200"/>
          <p14:tracePt t="2216" x="2571750" y="2527300"/>
          <p14:tracePt t="2232" x="2660650" y="2438400"/>
          <p14:tracePt t="2249" x="2768600" y="2268538"/>
          <p14:tracePt t="2266" x="2830513" y="2143125"/>
          <p14:tracePt t="2282" x="2867025" y="2000250"/>
          <p14:tracePt t="2299" x="2894013" y="1866900"/>
          <p14:tracePt t="2316" x="2919413" y="1768475"/>
          <p14:tracePt t="2332" x="2973388" y="1660525"/>
          <p14:tracePt t="2349" x="3017838" y="1536700"/>
          <p14:tracePt t="2366" x="3044825" y="1446213"/>
          <p14:tracePt t="2382" x="3071813" y="1357313"/>
          <p14:tracePt t="2399" x="3071813" y="1268413"/>
          <p14:tracePt t="2416" x="3071813" y="1196975"/>
          <p14:tracePt t="2436" x="3071813" y="1116013"/>
          <p14:tracePt t="2452" x="3071813" y="1081088"/>
          <p14:tracePt t="2466" x="3071813" y="1062038"/>
          <p14:tracePt t="3740" x="3116263" y="1062038"/>
          <p14:tracePt t="3751" x="3205163" y="1054100"/>
          <p14:tracePt t="3766" x="3455988" y="1054100"/>
          <p14:tracePt t="3783" x="3633788" y="1054100"/>
          <p14:tracePt t="3799" x="3741738" y="1054100"/>
          <p14:tracePt t="3832" x="3875088" y="1017588"/>
          <p14:tracePt t="3932" x="3875088" y="1000125"/>
          <p14:tracePt t="3949" x="3875088" y="955675"/>
          <p14:tracePt t="3966" x="3875088" y="919163"/>
          <p14:tracePt t="3982" x="3857625" y="884238"/>
          <p14:tracePt t="3999" x="3830638" y="847725"/>
          <p14:tracePt t="4016" x="3813175" y="812800"/>
          <p14:tracePt t="4036" x="3776663" y="768350"/>
          <p14:tracePt t="4052" x="3768725" y="758825"/>
          <p14:tracePt t="4066" x="3759200" y="750888"/>
          <p14:tracePt t="4082" x="3751263" y="741363"/>
          <p14:tracePt t="4099" x="3732213" y="741363"/>
          <p14:tracePt t="4115" x="3697288" y="723900"/>
          <p14:tracePt t="4132" x="3652838" y="704850"/>
          <p14:tracePt t="4149" x="3633788" y="696913"/>
          <p14:tracePt t="4165" x="3616325" y="687388"/>
          <p14:tracePt t="4199" x="3608388" y="687388"/>
          <p14:tracePt t="5187" x="3598863" y="687388"/>
          <p14:tracePt t="5199" x="3571875" y="687388"/>
          <p14:tracePt t="5215" x="3367088" y="687388"/>
          <p14:tracePt t="5249" x="2687638" y="687388"/>
          <p14:tracePt t="5282" x="2152650" y="776288"/>
          <p14:tracePt t="5299" x="2062163" y="830263"/>
          <p14:tracePt t="5315" x="2000250" y="884238"/>
          <p14:tracePt t="5332" x="1946275" y="1017588"/>
          <p14:tracePt t="5349" x="1938338" y="1179513"/>
          <p14:tracePt t="5366" x="2027238" y="1357313"/>
          <p14:tracePt t="5382" x="2232025" y="1562100"/>
          <p14:tracePt t="5399" x="2438400" y="1741488"/>
          <p14:tracePt t="5415" x="2581275" y="1857375"/>
          <p14:tracePt t="5432" x="2652713" y="1893888"/>
          <p14:tracePt t="5449" x="2705100" y="1901825"/>
          <p14:tracePt t="5466" x="2786063" y="1901825"/>
          <p14:tracePt t="5482" x="2884488" y="1847850"/>
          <p14:tracePt t="5499" x="2990850" y="1758950"/>
          <p14:tracePt t="5515" x="3071813" y="1704975"/>
          <p14:tracePt t="5532" x="3133725" y="1643063"/>
          <p14:tracePt t="5549" x="3205163" y="1571625"/>
          <p14:tracePt t="5565" x="3232150" y="1544638"/>
          <p14:tracePt t="5582" x="3232150" y="1517650"/>
          <p14:tracePt t="5599" x="3232150" y="1490663"/>
          <p14:tracePt t="5616" x="3232150" y="1455738"/>
          <p14:tracePt t="5636" x="3197225" y="1357313"/>
          <p14:tracePt t="5652" x="3133725" y="1312863"/>
          <p14:tracePt t="5666" x="3116263" y="1285875"/>
          <p14:tracePt t="6307" x="3125788" y="1285875"/>
          <p14:tracePt t="6315" x="3170238" y="1285875"/>
          <p14:tracePt t="6333" x="3384550" y="1322388"/>
          <p14:tracePt t="6349" x="3625850" y="1357313"/>
          <p14:tracePt t="6365" x="3919538" y="1374775"/>
          <p14:tracePt t="6399" x="4938713" y="1509713"/>
          <p14:tracePt t="6432" x="5894388" y="1643063"/>
          <p14:tracePt t="6455" x="6276975" y="1660525"/>
          <p14:tracePt t="6472" x="6491288" y="1660525"/>
          <p14:tracePt t="6482" x="6680200" y="1660525"/>
          <p14:tracePt t="6499" x="6894513" y="1660525"/>
          <p14:tracePt t="6515" x="7054850" y="1660525"/>
          <p14:tracePt t="6532" x="7180263" y="1660525"/>
          <p14:tracePt t="6549" x="7251700" y="1660525"/>
          <p14:tracePt t="6565" x="7286625" y="1643063"/>
          <p14:tracePt t="6582" x="7313613" y="1633538"/>
          <p14:tracePt t="6599" x="7340600" y="1625600"/>
          <p14:tracePt t="6615" x="7402513" y="1598613"/>
          <p14:tracePt t="6632" x="7491413" y="1598613"/>
          <p14:tracePt t="6649" x="7608888" y="1598613"/>
          <p14:tracePt t="6652" x="7643813" y="1598613"/>
          <p14:tracePt t="6666" x="7705725" y="1598613"/>
          <p14:tracePt t="6682" x="7732713" y="1598613"/>
          <p14:tracePt t="6699" x="7742238" y="1598613"/>
          <p14:tracePt t="6715" x="7759700" y="1598613"/>
          <p14:tracePt t="6732" x="7777163" y="1598613"/>
          <p14:tracePt t="6749" x="7786688" y="1589088"/>
          <p14:tracePt t="6765" x="7796213" y="1589088"/>
          <p14:tracePt t="6782" x="7831138" y="1581150"/>
          <p14:tracePt t="6799" x="7875588" y="1581150"/>
          <p14:tracePt t="6816" x="7929563" y="1581150"/>
          <p14:tracePt t="6832" x="7966075" y="1581150"/>
          <p14:tracePt t="6849" x="7983538" y="1581150"/>
          <p14:tracePt t="7252" x="7991475" y="1581150"/>
          <p14:tracePt t="7266" x="8037513" y="1571625"/>
          <p14:tracePt t="7298" x="8126413" y="1554163"/>
          <p14:tracePt t="7315" x="8153400" y="1554163"/>
          <p14:tracePt t="7332" x="8161338" y="1554163"/>
          <p14:tracePt t="7349" x="8180388" y="1544638"/>
          <p14:tracePt t="7366" x="8205788" y="1544638"/>
          <p14:tracePt t="7382" x="8224838" y="1544638"/>
          <p14:tracePt t="7399" x="8232775" y="1536700"/>
          <p14:tracePt t="7416" x="8251825" y="1536700"/>
          <p14:tracePt t="7432" x="8277225" y="1517650"/>
          <p14:tracePt t="7449" x="8296275" y="1509713"/>
          <p14:tracePt t="7466" x="8313738" y="1500188"/>
          <p14:tracePt t="7482" x="8323263" y="1490663"/>
          <p14:tracePt t="7499" x="8340725" y="1490663"/>
          <p14:tracePt t="7515" x="8367713" y="1490663"/>
          <p14:tracePt t="7532" x="8385175" y="1490663"/>
          <p14:tracePt t="7549" x="8412163" y="1490663"/>
          <p14:tracePt t="7565" x="8420100" y="1490663"/>
          <p14:tracePt t="7582" x="8447088" y="1482725"/>
          <p14:tracePt t="7598" x="8466138" y="1473200"/>
          <p14:tracePt t="7615" x="8491538" y="1473200"/>
          <p14:tracePt t="7632" x="8501063" y="1473200"/>
          <p14:tracePt t="7709" x="8510588" y="1473200"/>
          <p14:tracePt t="7715" x="8518525" y="1473200"/>
          <p14:tracePt t="7732" x="8518525" y="1465263"/>
          <p14:tracePt t="7940" x="8518525" y="1455738"/>
          <p14:tracePt t="7952" x="8518525" y="1446213"/>
          <p14:tracePt t="7965" x="8518525" y="1428750"/>
          <p14:tracePt t="7982" x="8491538" y="1393825"/>
          <p14:tracePt t="7999" x="8466138" y="1366838"/>
          <p14:tracePt t="8015" x="8447088" y="1347788"/>
          <p14:tracePt t="8035" x="8429625" y="1339850"/>
          <p14:tracePt t="8052" x="8420100" y="1330325"/>
          <p14:tracePt t="8066" x="8402638" y="1322388"/>
          <p14:tracePt t="8082" x="8394700" y="1312863"/>
          <p14:tracePt t="8099" x="8385175" y="1312863"/>
          <p14:tracePt t="8115" x="8375650" y="1303338"/>
          <p14:tracePt t="8132" x="8358188" y="1303338"/>
          <p14:tracePt t="8149" x="8340725" y="1295400"/>
          <p14:tracePt t="8165" x="8296275" y="1295400"/>
          <p14:tracePt t="8182" x="8269288" y="1276350"/>
          <p14:tracePt t="8199" x="8232775" y="1276350"/>
          <p14:tracePt t="8215" x="8205788" y="1258888"/>
          <p14:tracePt t="8232" x="8161338" y="1241425"/>
          <p14:tracePt t="8249" x="8108950" y="1223963"/>
          <p14:tracePt t="8266" x="7983538" y="1179513"/>
          <p14:tracePt t="8282" x="7902575" y="1152525"/>
          <p14:tracePt t="8299" x="7840663" y="1143000"/>
          <p14:tracePt t="8315" x="7796213" y="1133475"/>
          <p14:tracePt t="8332" x="7759700" y="1133475"/>
          <p14:tracePt t="8349" x="7732713" y="1133475"/>
          <p14:tracePt t="8365" x="7705725" y="1143000"/>
          <p14:tracePt t="8382" x="7680325" y="1160463"/>
          <p14:tracePt t="8399" x="7653338" y="1214438"/>
          <p14:tracePt t="8415" x="7653338" y="1258888"/>
          <p14:tracePt t="8432" x="7653338" y="1312863"/>
          <p14:tracePt t="8449" x="7653338" y="1357313"/>
          <p14:tracePt t="8466" x="7653338" y="1384300"/>
          <p14:tracePt t="8482" x="7653338" y="1393825"/>
          <p14:tracePt t="8499" x="7653338" y="1401763"/>
          <p14:tracePt t="8515" x="7705725" y="1428750"/>
          <p14:tracePt t="8532" x="7823200" y="1482725"/>
          <p14:tracePt t="8549" x="7939088" y="1517650"/>
          <p14:tracePt t="8565" x="8045450" y="1527175"/>
          <p14:tracePt t="8582" x="8143875" y="1527175"/>
          <p14:tracePt t="8598" x="8232775" y="1527175"/>
          <p14:tracePt t="8615" x="8277225" y="1500188"/>
          <p14:tracePt t="8632" x="8304213" y="1473200"/>
          <p14:tracePt t="8649" x="8313738" y="1428750"/>
          <p14:tracePt t="8666" x="8323263" y="1374775"/>
          <p14:tracePt t="8682" x="8323263" y="1339850"/>
          <p14:tracePt t="8699" x="8323263" y="1295400"/>
          <p14:tracePt t="8715" x="8304213" y="1268413"/>
          <p14:tracePt t="8732" x="8296275" y="1250950"/>
          <p14:tracePt t="8749" x="8286750" y="1241425"/>
          <p14:tracePt t="9837" x="8277225" y="1241425"/>
          <p14:tracePt t="9848" x="8259763" y="1241425"/>
          <p14:tracePt t="9866" x="8197850" y="1241425"/>
          <p14:tracePt t="9882" x="8116888" y="1250950"/>
          <p14:tracePt t="9899" x="8081963" y="1268413"/>
          <p14:tracePt t="10116" x="8099425" y="1258888"/>
          <p14:tracePt t="10132" x="8116888" y="1231900"/>
          <p14:tracePt t="10148" x="8108950" y="1187450"/>
          <p14:tracePt t="10165" x="8081963" y="1179513"/>
          <p14:tracePt t="10182" x="8054975" y="1179513"/>
          <p14:tracePt t="10199" x="8045450" y="1196975"/>
          <p14:tracePt t="10215" x="8037513" y="1204913"/>
          <p14:tracePt t="10232" x="8018463" y="1204913"/>
          <p14:tracePt t="10266" x="8108950" y="1223963"/>
          <p14:tracePt t="10282" x="8180388" y="1250950"/>
          <p14:tracePt t="10299" x="8232775" y="1258888"/>
          <p14:tracePt t="10315" x="8269288" y="1276350"/>
          <p14:tracePt t="10332" x="8331200" y="1295400"/>
          <p14:tracePt t="10349" x="8420100" y="1330325"/>
          <p14:tracePt t="10365" x="8545513" y="1393825"/>
          <p14:tracePt t="10382" x="8688388" y="1438275"/>
          <p14:tracePt t="10399" x="8796338" y="1473200"/>
          <p14:tracePt t="10415" x="8875713" y="1500188"/>
          <p14:tracePt t="10435" x="9018588" y="1544638"/>
          <p14:tracePt t="10452" x="9180513" y="1589088"/>
          <p14:tracePt t="10466" x="9340850" y="1633538"/>
          <p14:tracePt t="10482" x="9447213" y="1679575"/>
          <p14:tracePt t="10498" x="9491663" y="1697038"/>
          <p14:tracePt t="10515" x="9518650" y="1697038"/>
          <p14:tracePt t="10532" x="9563100" y="1697038"/>
          <p14:tracePt t="10549" x="9644063" y="1697038"/>
          <p14:tracePt t="10565" x="9742488" y="1697038"/>
          <p14:tracePt t="10582" x="9848850" y="1697038"/>
          <p14:tracePt t="10599" x="10010775" y="1697038"/>
          <p14:tracePt t="10615" x="10198100" y="1697038"/>
          <p14:tracePt t="10632" x="10375900" y="1697038"/>
          <p14:tracePt t="10649" x="10501313" y="1697038"/>
          <p14:tracePt t="10666" x="10609263" y="1697038"/>
          <p14:tracePt t="10682" x="10626725" y="1697038"/>
          <p14:tracePt t="10757" x="10634663" y="1697038"/>
          <p14:tracePt t="10767" x="10653713" y="1697038"/>
          <p14:tracePt t="10782" x="10680700" y="1687513"/>
          <p14:tracePt t="10799" x="10725150" y="1679575"/>
          <p14:tracePt t="10815" x="10752138" y="1670050"/>
          <p14:tracePt t="10832" x="10787063" y="1660525"/>
          <p14:tracePt t="10849" x="10841038" y="1652588"/>
          <p14:tracePt t="10866" x="10939463" y="1652588"/>
          <p14:tracePt t="10882" x="11001375" y="1652588"/>
          <p14:tracePt t="10899" x="11063288" y="1652588"/>
          <p14:tracePt t="10915" x="11117263" y="1652588"/>
          <p14:tracePt t="10932" x="11171238" y="1643063"/>
          <p14:tracePt t="10948" x="11206163" y="1633538"/>
          <p14:tracePt t="10965" x="11215688" y="1625600"/>
          <p14:tracePt t="10982" x="11225213" y="1616075"/>
          <p14:tracePt t="11015" x="11242675" y="1616075"/>
          <p14:tracePt t="11032" x="11252200" y="1608138"/>
          <p14:tracePt t="11580" x="11171238" y="1608138"/>
          <p14:tracePt t="11599" x="10626725" y="1608138"/>
          <p14:tracePt t="11632" x="8697913" y="1589088"/>
          <p14:tracePt t="11666" x="6276975" y="1330325"/>
          <p14:tracePt t="11682" x="5500688" y="1223963"/>
          <p14:tracePt t="11698" x="4803775" y="1152525"/>
          <p14:tracePt t="11715" x="4205288" y="1108075"/>
          <p14:tracePt t="11732" x="3795713" y="1108075"/>
          <p14:tracePt t="11749" x="3581400" y="1108075"/>
          <p14:tracePt t="11765" x="3465513" y="1108075"/>
          <p14:tracePt t="11782" x="3384550" y="1108075"/>
          <p14:tracePt t="11798" x="3357563" y="1108075"/>
          <p14:tracePt t="11815" x="3348038" y="1108075"/>
          <p14:tracePt t="11832" x="3313113" y="1108075"/>
          <p14:tracePt t="11849" x="3276600" y="1116013"/>
          <p14:tracePt t="11866" x="3187700" y="1169988"/>
          <p14:tracePt t="11882" x="3062288" y="1187450"/>
          <p14:tracePt t="11899" x="2857500" y="1214438"/>
          <p14:tracePt t="11915" x="2625725" y="1241425"/>
          <p14:tracePt t="11932" x="2401888" y="1303338"/>
          <p14:tracePt t="11948" x="2241550" y="1393825"/>
          <p14:tracePt t="11965" x="2098675" y="1482725"/>
          <p14:tracePt t="11982" x="2036763" y="1517650"/>
          <p14:tracePt t="11999" x="2009775" y="1544638"/>
          <p14:tracePt t="12015" x="1990725" y="1554163"/>
          <p14:tracePt t="12035" x="1965325" y="1571625"/>
          <p14:tracePt t="12052" x="1955800" y="1589088"/>
          <p14:tracePt t="12066" x="1946275" y="1616075"/>
          <p14:tracePt t="12082" x="1946275" y="1652588"/>
          <p14:tracePt t="12099" x="1946275" y="1670050"/>
          <p14:tracePt t="12115" x="1946275" y="1714500"/>
          <p14:tracePt t="12132" x="1946275" y="1751013"/>
          <p14:tracePt t="12148" x="1946275" y="1785938"/>
          <p14:tracePt t="12165" x="1955800" y="1830388"/>
          <p14:tracePt t="12182" x="1990725" y="1847850"/>
          <p14:tracePt t="12199" x="2000250" y="1857375"/>
          <p14:tracePt t="12215" x="2000250" y="1866900"/>
          <p14:tracePt t="12540" x="2009775" y="1866900"/>
          <p14:tracePt t="12557" x="2017713" y="1866900"/>
          <p14:tracePt t="12565" x="2027238" y="1866900"/>
          <p14:tracePt t="12582" x="2036763" y="1866900"/>
          <p14:tracePt t="12598" x="2044700" y="1866900"/>
          <p14:tracePt t="12773" x="2054225" y="1866900"/>
          <p14:tracePt t="12789" x="2062163" y="1866900"/>
          <p14:tracePt t="12798" x="2071688" y="1866900"/>
          <p14:tracePt t="12815" x="2108200" y="1866900"/>
          <p14:tracePt t="12835" x="2133600" y="1866900"/>
          <p14:tracePt t="12852" x="2143125" y="1866900"/>
          <p14:tracePt t="12865" x="2152650" y="1866900"/>
          <p14:tracePt t="12882" x="2205038" y="1866900"/>
          <p14:tracePt t="12898" x="2268538" y="1866900"/>
          <p14:tracePt t="12915" x="2366963" y="1884363"/>
          <p14:tracePt t="12932" x="2473325" y="1901825"/>
          <p14:tracePt t="12948" x="2536825" y="1911350"/>
          <p14:tracePt t="12965" x="2589213" y="1919288"/>
          <p14:tracePt t="12982" x="2643188" y="1919288"/>
          <p14:tracePt t="12999" x="2679700" y="1919288"/>
          <p14:tracePt t="13015" x="2714625" y="1911350"/>
          <p14:tracePt t="13032" x="2732088" y="1901825"/>
          <p14:tracePt t="13049" x="2741613" y="1901825"/>
          <p14:tracePt t="13108" x="2759075" y="1901825"/>
          <p14:tracePt t="13132" x="2768600" y="1884363"/>
          <p14:tracePt t="13148" x="2776538" y="1884363"/>
          <p14:tracePt t="13213" x="2786063" y="1884363"/>
          <p14:tracePt t="13221" x="2795588" y="1874838"/>
          <p14:tracePt t="13232" x="2813050" y="1874838"/>
          <p14:tracePt t="13248" x="2857500" y="1874838"/>
          <p14:tracePt t="13266" x="2884488" y="1874838"/>
          <p14:tracePt t="17636" x="2946400" y="1874838"/>
          <p14:tracePt t="17649" x="3036888" y="1874838"/>
          <p14:tracePt t="17666" x="3357563" y="1919288"/>
          <p14:tracePt t="17682" x="3375025" y="1928813"/>
          <p14:tracePt t="17715" x="3419475" y="1928813"/>
          <p14:tracePt t="17748" x="3697288" y="1893888"/>
          <p14:tracePt t="17765" x="3894138" y="1847850"/>
          <p14:tracePt t="17781" x="4071938" y="1830388"/>
          <p14:tracePt t="17798" x="4170363" y="1830388"/>
          <p14:tracePt t="17815" x="4224338" y="1812925"/>
          <p14:tracePt t="17831" x="4251325" y="1803400"/>
          <p14:tracePt t="17848" x="4259263" y="1803400"/>
          <p14:tracePt t="18163" x="4268788" y="1803400"/>
          <p14:tracePt t="18182" x="4295775" y="1812925"/>
          <p14:tracePt t="18199" x="4348163" y="1847850"/>
          <p14:tracePt t="18215" x="4384675" y="1874838"/>
          <p14:tracePt t="18232" x="4419600" y="1901825"/>
          <p14:tracePt t="18248" x="4446588" y="1919288"/>
          <p14:tracePt t="18282" x="4483100" y="1982788"/>
          <p14:tracePt t="18315" x="4510088" y="2000250"/>
          <p14:tracePt t="18331" x="4518025" y="2009775"/>
          <p14:tracePt t="18484" x="4527550" y="2009775"/>
          <p14:tracePt t="18498" x="4562475" y="2009775"/>
          <p14:tracePt t="18515" x="4598988" y="1990725"/>
          <p14:tracePt t="18531" x="4633913" y="1965325"/>
          <p14:tracePt t="18548" x="4670425" y="1946275"/>
          <p14:tracePt t="18565" x="4705350" y="1938338"/>
          <p14:tracePt t="18581" x="4741863" y="1928813"/>
          <p14:tracePt t="18598" x="4751388" y="1928813"/>
          <p14:tracePt t="18615" x="4768850" y="1911350"/>
          <p14:tracePt t="18631" x="4795838" y="1893888"/>
          <p14:tracePt t="18648" x="4813300" y="1866900"/>
          <p14:tracePt t="18665" x="4813300" y="1830388"/>
          <p14:tracePt t="18682" x="4840288" y="1776413"/>
          <p14:tracePt t="18698" x="4857750" y="1741488"/>
          <p14:tracePt t="18715" x="4902200" y="1714500"/>
          <p14:tracePt t="18731" x="4938713" y="1687513"/>
          <p14:tracePt t="18748" x="4965700" y="1633538"/>
          <p14:tracePt t="18765" x="4991100" y="1598613"/>
          <p14:tracePt t="18781" x="5027613" y="1536700"/>
          <p14:tracePt t="18798" x="5027613" y="1509713"/>
          <p14:tracePt t="18815" x="5037138" y="1500188"/>
          <p14:tracePt t="18831" x="5045075" y="1465263"/>
          <p14:tracePt t="18848" x="5045075" y="1411288"/>
          <p14:tracePt t="18865" x="5045075" y="1339850"/>
          <p14:tracePt t="18882" x="5037138" y="1268413"/>
          <p14:tracePt t="18898" x="5027613" y="1231900"/>
          <p14:tracePt t="18915" x="5010150" y="1187450"/>
          <p14:tracePt t="18931" x="5000625" y="1152525"/>
          <p14:tracePt t="18948" x="4973638" y="1108075"/>
          <p14:tracePt t="18965" x="4946650" y="1071563"/>
          <p14:tracePt t="18981" x="4929188" y="1044575"/>
          <p14:tracePt t="18998" x="4911725" y="1027113"/>
          <p14:tracePt t="19015" x="4894263" y="1017588"/>
          <p14:tracePt t="19428" x="4894263" y="1027113"/>
          <p14:tracePt t="19448" x="4946650" y="1071563"/>
          <p14:tracePt t="19482" x="4991100" y="1125538"/>
          <p14:tracePt t="19515" x="4991100" y="1133475"/>
          <p14:tracePt t="19532" x="4991100" y="1143000"/>
          <p14:tracePt t="19548" x="5010150" y="1160463"/>
          <p14:tracePt t="19565" x="5010150" y="1187450"/>
          <p14:tracePt t="19581" x="5010150" y="1196975"/>
          <p14:tracePt t="19598" x="5010150" y="1214438"/>
          <p14:tracePt t="19615" x="5018088" y="1223963"/>
          <p14:tracePt t="19648" x="5018088" y="1231900"/>
          <p14:tracePt t="19665" x="5018088" y="1241425"/>
          <p14:tracePt t="19698" x="5018088" y="1250950"/>
          <p14:tracePt t="19715" x="5027613" y="1258888"/>
          <p14:tracePt t="19731" x="5027613" y="1268413"/>
          <p14:tracePt t="19748" x="5062538" y="1295400"/>
          <p14:tracePt t="19765" x="5099050" y="1322388"/>
          <p14:tracePt t="19781" x="5133975" y="1339850"/>
          <p14:tracePt t="19798" x="5143500" y="1347788"/>
          <p14:tracePt t="19815" x="5153025" y="1347788"/>
          <p14:tracePt t="19831" x="5170488" y="1347788"/>
          <p14:tracePt t="19848" x="5180013" y="1347788"/>
          <p14:tracePt t="19865" x="5197475" y="1339850"/>
          <p14:tracePt t="19882" x="5214938" y="1303338"/>
          <p14:tracePt t="19898" x="5232400" y="1276350"/>
          <p14:tracePt t="19915" x="5232400" y="1258888"/>
          <p14:tracePt t="19931" x="5232400" y="1231900"/>
          <p14:tracePt t="19948" x="5232400" y="1214438"/>
          <p14:tracePt t="19965" x="5232400" y="1187450"/>
          <p14:tracePt t="19981" x="5232400" y="1169988"/>
          <p14:tracePt t="19998" x="5232400" y="1160463"/>
          <p14:tracePt t="20483" x="5232400" y="1169988"/>
          <p14:tracePt t="20501" x="5232400" y="1179513"/>
          <p14:tracePt t="20515" x="5232400" y="1196975"/>
          <p14:tracePt t="20532" x="5241925" y="1214438"/>
          <p14:tracePt t="20548" x="5251450" y="1223963"/>
          <p14:tracePt t="20565" x="5251450" y="1241425"/>
          <p14:tracePt t="20598" x="5259388" y="1250950"/>
          <p14:tracePt t="20631" x="5295900" y="1268413"/>
          <p14:tracePt t="20648" x="5367338" y="1312863"/>
          <p14:tracePt t="20665" x="5438775" y="1347788"/>
          <p14:tracePt t="20682" x="5465763" y="1357313"/>
          <p14:tracePt t="20916" x="5465763" y="1366838"/>
          <p14:tracePt t="20931" x="5473700" y="1384300"/>
          <p14:tracePt t="20948" x="5473700" y="1393825"/>
          <p14:tracePt t="20965" x="5483225" y="1393825"/>
          <p14:tracePt t="20981" x="5483225" y="1401763"/>
          <p14:tracePt t="20998" x="5483225" y="1411288"/>
          <p14:tracePt t="21015" x="5483225" y="1419225"/>
          <p14:tracePt t="21031" x="5483225" y="1428750"/>
          <p14:tracePt t="21532" x="5491163" y="1428750"/>
          <p14:tracePt t="21548" x="5500688" y="1428750"/>
          <p14:tracePt t="21565" x="5527675" y="1428750"/>
          <p14:tracePt t="21582" x="5562600" y="1428750"/>
          <p14:tracePt t="21598" x="5599113" y="1428750"/>
          <p14:tracePt t="21631" x="5643563" y="1428750"/>
          <p14:tracePt t="21668" x="5653088" y="1428750"/>
          <p14:tracePt t="21709" x="5661025" y="1428750"/>
          <p14:tracePt t="21715" x="5661025" y="1419225"/>
          <p14:tracePt t="21731" x="5670550" y="1419225"/>
          <p14:tracePt t="21748" x="5680075" y="1411288"/>
          <p14:tracePt t="21765" x="5680075" y="1401763"/>
          <p14:tracePt t="21781" x="5680075" y="1393825"/>
          <p14:tracePt t="21798" x="5680075" y="1384300"/>
          <p14:tracePt t="22684" x="5670550" y="1384300"/>
          <p14:tracePt t="23292" x="5661025" y="1384300"/>
          <p14:tracePt t="23315" x="5653088" y="1438275"/>
          <p14:tracePt t="23348" x="5653088" y="1517650"/>
          <p14:tracePt t="23381" x="5680075" y="1544638"/>
          <p14:tracePt t="23398" x="5697538" y="1554163"/>
          <p14:tracePt t="23415" x="5705475" y="1554163"/>
          <p14:tracePt t="23431" x="5715000" y="1554163"/>
          <p14:tracePt t="23465" x="5724525" y="1536700"/>
          <p14:tracePt t="23482" x="5724525" y="1509713"/>
          <p14:tracePt t="23498" x="5724525" y="1490663"/>
          <p14:tracePt t="23515" x="5724525" y="1473200"/>
          <p14:tracePt t="23531" x="5724525" y="1446213"/>
          <p14:tracePt t="23548" x="5705475" y="1428750"/>
          <p14:tracePt t="23565" x="5697538" y="1419225"/>
          <p14:tracePt t="23581" x="5680075" y="1411288"/>
          <p14:tracePt t="23598" x="5670550" y="1393825"/>
          <p14:tracePt t="23614" x="5661025" y="1384300"/>
          <p14:tracePt t="23631" x="5653088" y="1374775"/>
          <p14:tracePt t="23648" x="5634038" y="1366838"/>
          <p14:tracePt t="23682" x="5626100" y="1357313"/>
          <p14:tracePt t="23724" x="5616575" y="1357313"/>
          <p14:tracePt t="23748" x="5608638" y="1357313"/>
          <p14:tracePt t="23765" x="5599113" y="1357313"/>
          <p14:tracePt t="23804" x="5589588" y="1357313"/>
          <p14:tracePt t="23815" x="5581650" y="1357313"/>
          <p14:tracePt t="23831" x="5572125" y="1357313"/>
          <p14:tracePt t="23848" x="5537200" y="1366838"/>
          <p14:tracePt t="23865" x="5510213" y="1384300"/>
          <p14:tracePt t="23882" x="5483225" y="1401763"/>
          <p14:tracePt t="23898" x="5473700" y="1428750"/>
          <p14:tracePt t="23915" x="5465763" y="1465263"/>
          <p14:tracePt t="23931" x="5465763" y="1500188"/>
          <p14:tracePt t="23948" x="5465763" y="1517650"/>
          <p14:tracePt t="23965" x="5483225" y="1536700"/>
          <p14:tracePt t="23981" x="5510213" y="1554163"/>
          <p14:tracePt t="23998" x="5554663" y="1554163"/>
          <p14:tracePt t="24015" x="5589588" y="1554163"/>
          <p14:tracePt t="24035" x="5626100" y="1544638"/>
          <p14:tracePt t="24051" x="5661025" y="1536700"/>
          <p14:tracePt t="24064" x="5670550" y="1517650"/>
          <p14:tracePt t="24082" x="5688013" y="1500188"/>
          <p14:tracePt t="24098" x="5688013" y="1490663"/>
          <p14:tracePt t="24115" x="5688013" y="1473200"/>
          <p14:tracePt t="24131" x="5688013" y="1465263"/>
          <p14:tracePt t="24148" x="5688013" y="1455738"/>
          <p14:tracePt t="24165" x="5688013" y="1446213"/>
          <p14:tracePt t="25731" x="5680075" y="1446213"/>
          <p14:tracePt t="25748" x="5670550" y="1455738"/>
          <p14:tracePt t="25781" x="5653088" y="1465263"/>
          <p14:tracePt t="25814" x="5643563" y="1473200"/>
          <p14:tracePt t="25940" x="5634038" y="1473200"/>
          <p14:tracePt t="25950" x="5634038" y="1482725"/>
          <p14:tracePt t="25964" x="5626100" y="1490663"/>
          <p14:tracePt t="25998" x="5626100" y="1500188"/>
          <p14:tracePt t="26444" x="5616575" y="1500188"/>
          <p14:tracePt t="26685" x="5626100" y="1500188"/>
          <p14:tracePt t="26844" x="5634038" y="1500188"/>
          <p14:tracePt t="26865" x="5643563" y="1500188"/>
          <p14:tracePt t="26882" x="5661025" y="1490663"/>
          <p14:tracePt t="26898" x="5670550" y="1482725"/>
          <p14:tracePt t="27292" x="5680075" y="1482725"/>
          <p14:tracePt t="27340" x="5680075" y="1473200"/>
          <p14:tracePt t="27381" x="5688013" y="1473200"/>
          <p14:tracePt t="27398" x="5697538" y="1465263"/>
          <p14:tracePt t="27415" x="5697538" y="1455738"/>
          <p14:tracePt t="27517" x="5697538" y="1465263"/>
          <p14:tracePt t="27532" x="5705475" y="1465263"/>
          <p14:tracePt t="27548" x="5705475" y="1473200"/>
          <p14:tracePt t="27581" x="5715000" y="1482725"/>
          <p14:tracePt t="27598" x="5724525" y="1482725"/>
          <p14:tracePt t="27614" x="5732463" y="1482725"/>
          <p14:tracePt t="27631" x="5751513" y="1482725"/>
          <p14:tracePt t="27648" x="5768975" y="1482725"/>
          <p14:tracePt t="27727" x="5768975" y="1473200"/>
          <p14:tracePt t="28013" x="5776913" y="1473200"/>
          <p14:tracePt t="28035" x="5795963" y="1473200"/>
          <p14:tracePt t="28064" x="5803900" y="1473200"/>
          <p14:tracePt t="28081" x="5822950" y="1473200"/>
          <p14:tracePt t="28098" x="5848350" y="1473200"/>
          <p14:tracePt t="28115" x="5857875" y="1473200"/>
          <p14:tracePt t="28131" x="5884863" y="1473200"/>
          <p14:tracePt t="28148" x="5911850" y="1473200"/>
          <p14:tracePt t="28164" x="5946775" y="1473200"/>
          <p14:tracePt t="28181" x="5983288" y="1446213"/>
          <p14:tracePt t="28198" x="6010275" y="1419225"/>
          <p14:tracePt t="28214" x="6018213" y="1393825"/>
          <p14:tracePt t="28218" x="6018213" y="1384300"/>
          <p14:tracePt t="28231" x="6018213" y="1366838"/>
          <p14:tracePt t="28248" x="6018213" y="1330325"/>
          <p14:tracePt t="28265" x="6018213" y="1295400"/>
          <p14:tracePt t="28282" x="6000750" y="1231900"/>
          <p14:tracePt t="28298" x="5956300" y="1196975"/>
          <p14:tracePt t="28314" x="5894388" y="1179513"/>
          <p14:tracePt t="28331" x="5822950" y="1160463"/>
          <p14:tracePt t="28348" x="5732463" y="1152525"/>
          <p14:tracePt t="28364" x="5661025" y="1152525"/>
          <p14:tracePt t="28381" x="5608638" y="1152525"/>
          <p14:tracePt t="28398" x="5589588" y="1152525"/>
          <p14:tracePt t="28415" x="5581650" y="1152525"/>
          <p14:tracePt t="28431" x="5562600" y="1152525"/>
          <p14:tracePt t="28448" x="5545138" y="1179513"/>
          <p14:tracePt t="28464" x="5545138" y="1204913"/>
          <p14:tracePt t="28481" x="5545138" y="1250950"/>
          <p14:tracePt t="28498" x="5616575" y="1339850"/>
          <p14:tracePt t="28514" x="5715000" y="1401763"/>
          <p14:tracePt t="28531" x="5786438" y="1438275"/>
          <p14:tracePt t="28548" x="5822950" y="1455738"/>
          <p14:tracePt t="28564" x="5840413" y="1465263"/>
          <p14:tracePt t="28581" x="5867400" y="1465263"/>
          <p14:tracePt t="28598" x="5911850" y="1419225"/>
          <p14:tracePt t="28614" x="5946775" y="1357313"/>
          <p14:tracePt t="28631" x="5973763" y="1295400"/>
          <p14:tracePt t="28648" x="5973763" y="1250950"/>
          <p14:tracePt t="28665" x="5973763" y="1204913"/>
          <p14:tracePt t="28681" x="5973763" y="1179513"/>
          <p14:tracePt t="28698" x="5973763" y="1169988"/>
          <p14:tracePt t="29196" x="5965825" y="1169988"/>
          <p14:tracePt t="29215" x="5946775" y="1169988"/>
          <p14:tracePt t="29232" x="5938838" y="1179513"/>
          <p14:tracePt t="29996" x="5938838" y="1187450"/>
          <p14:tracePt t="30015" x="5946775" y="1204913"/>
          <p14:tracePt t="30032" x="5973763" y="1204913"/>
          <p14:tracePt t="30048" x="5991225" y="1204913"/>
          <p14:tracePt t="30065" x="6000750" y="1204913"/>
          <p14:tracePt t="30082" x="6045200" y="1152525"/>
          <p14:tracePt t="30114" x="6054725" y="1017588"/>
          <p14:tracePt t="30147" x="6054725" y="893763"/>
          <p14:tracePt t="30164" x="6027738" y="839788"/>
          <p14:tracePt t="30181" x="5983288" y="795338"/>
          <p14:tracePt t="30198" x="5946775" y="758825"/>
          <p14:tracePt t="30214" x="5911850" y="731838"/>
          <p14:tracePt t="30231" x="5848350" y="704850"/>
          <p14:tracePt t="30234" x="5822950" y="687388"/>
          <p14:tracePt t="30247" x="5795963" y="687388"/>
          <p14:tracePt t="30265" x="5751513" y="687388"/>
          <p14:tracePt t="30281" x="5705475" y="687388"/>
          <p14:tracePt t="30298" x="5545138" y="731838"/>
          <p14:tracePt t="30314" x="5394325" y="803275"/>
          <p14:tracePt t="30331" x="5241925" y="884238"/>
          <p14:tracePt t="30347" x="5099050" y="1000125"/>
          <p14:tracePt t="30364" x="4965700" y="1116013"/>
          <p14:tracePt t="30381" x="4848225" y="1241425"/>
          <p14:tracePt t="30398" x="4795838" y="1384300"/>
          <p14:tracePt t="30414" x="4830763" y="1571625"/>
          <p14:tracePt t="30435" x="5295900" y="2000250"/>
          <p14:tracePt t="30451" x="5751513" y="2295525"/>
          <p14:tracePt t="30465" x="5919788" y="2384425"/>
          <p14:tracePt t="30481" x="6116638" y="2446338"/>
          <p14:tracePt t="30498" x="6286500" y="2438400"/>
          <p14:tracePt t="30514" x="6367463" y="2366963"/>
          <p14:tracePt t="30531" x="6419850" y="2224088"/>
          <p14:tracePt t="30547" x="6446838" y="2116138"/>
          <p14:tracePt t="30564" x="6456363" y="2000250"/>
          <p14:tracePt t="30581" x="6456363" y="1928813"/>
          <p14:tracePt t="30598" x="6456363" y="1874838"/>
          <p14:tracePt t="30614" x="6456363" y="1830388"/>
          <p14:tracePt t="30631" x="6456363" y="1803400"/>
          <p14:tracePt t="30648" x="6456363" y="1795463"/>
          <p14:tracePt t="30664" x="6456363" y="1785938"/>
          <p14:tracePt t="30682" x="6456363" y="1776413"/>
          <p14:tracePt t="30714" x="6456363" y="1768475"/>
          <p14:tracePt t="30731" x="6446838" y="1768475"/>
          <p14:tracePt t="30747" x="6429375" y="1751013"/>
          <p14:tracePt t="30764" x="6411913" y="1751013"/>
          <p14:tracePt t="30781" x="6394450" y="1731963"/>
          <p14:tracePt t="30798" x="6375400" y="1724025"/>
          <p14:tracePt t="30814" x="6357938" y="1704975"/>
          <p14:tracePt t="30831" x="6348413" y="1704975"/>
          <p14:tracePt t="30864" x="6340475" y="1697038"/>
          <p14:tracePt t="30940" x="6340475" y="1687513"/>
          <p14:tracePt t="30964" x="6340475" y="1679575"/>
          <p14:tracePt t="30981" x="6348413" y="1670050"/>
          <p14:tracePt t="30997" x="6357938" y="1625600"/>
          <p14:tracePt t="31014" x="6375400" y="1517650"/>
          <p14:tracePt t="31031" x="6367463" y="1393825"/>
          <p14:tracePt t="31048" x="6276975" y="1276350"/>
          <p14:tracePt t="31065" x="6134100" y="1169988"/>
          <p14:tracePt t="31082" x="5965825" y="1062038"/>
          <p14:tracePt t="31098" x="5902325" y="1044575"/>
          <p14:tracePt t="31114" x="5875338" y="1044575"/>
          <p14:tracePt t="31131" x="5840413" y="1044575"/>
          <p14:tracePt t="31147" x="5786438" y="1098550"/>
          <p14:tracePt t="31164" x="5741988" y="1204913"/>
          <p14:tracePt t="31181" x="5759450" y="1347788"/>
          <p14:tracePt t="31198" x="5894388" y="1482725"/>
          <p14:tracePt t="31214" x="6081713" y="1598613"/>
          <p14:tracePt t="31235" x="6251575" y="1652588"/>
          <p14:tracePt t="31256" x="6313488" y="1652588"/>
          <p14:tracePt t="31264" x="6330950" y="1633538"/>
          <p14:tracePt t="31281" x="6375400" y="1562100"/>
          <p14:tracePt t="31298" x="6375400" y="1357313"/>
          <p14:tracePt t="31314" x="6303963" y="1231900"/>
          <p14:tracePt t="31331" x="6215063" y="1143000"/>
          <p14:tracePt t="31347" x="6180138" y="1108075"/>
          <p14:tracePt t="31364" x="6161088" y="1098550"/>
          <p14:tracePt t="31676" x="6143625" y="1098550"/>
          <p14:tracePt t="31698" x="6099175" y="1116013"/>
          <p14:tracePt t="31715" x="6081713" y="1133475"/>
          <p14:tracePt t="31748" x="6072188" y="1152525"/>
          <p14:tracePt t="31797" x="6072188" y="1160463"/>
          <p14:tracePt t="31885" x="6072188" y="1169988"/>
          <p14:tracePt t="31949" x="6072188" y="1187450"/>
          <p14:tracePt t="31964" x="6072188" y="1196975"/>
          <p14:tracePt t="31981" x="6072188" y="1214438"/>
          <p14:tracePt t="31997" x="6089650" y="1223963"/>
          <p14:tracePt t="32014" x="6089650" y="1231900"/>
          <p14:tracePt t="32308" x="6089650" y="1223963"/>
          <p14:tracePt t="32331" x="6089650" y="1214438"/>
          <p14:tracePt t="32348" x="6089650" y="1204913"/>
          <p14:tracePt t="32364" x="6089650" y="1196975"/>
          <p14:tracePt t="32381" x="6089650" y="1187450"/>
          <p14:tracePt t="37043" x="6072188" y="1187450"/>
          <p14:tracePt t="37065" x="5991225" y="1231900"/>
          <p14:tracePt t="37082" x="5894388" y="1276350"/>
          <p14:tracePt t="37098" x="5732463" y="1322388"/>
          <p14:tracePt t="37114" x="5572125" y="1357313"/>
          <p14:tracePt t="37131" x="5483225" y="1374775"/>
          <p14:tracePt t="37164" x="5313363" y="1455738"/>
          <p14:tracePt t="37197" x="5081588" y="1527175"/>
          <p14:tracePt t="37214" x="4991100" y="1562100"/>
          <p14:tracePt t="37231" x="4911725" y="1571625"/>
          <p14:tracePt t="37248" x="4830763" y="1589088"/>
          <p14:tracePt t="37264" x="4732338" y="1625600"/>
          <p14:tracePt t="37281" x="4608513" y="1670050"/>
          <p14:tracePt t="37297" x="4465638" y="1724025"/>
          <p14:tracePt t="37314" x="4214813" y="1839913"/>
          <p14:tracePt t="37330" x="4044950" y="1911350"/>
          <p14:tracePt t="37347" x="3840163" y="1973263"/>
          <p14:tracePt t="37364" x="3616325" y="2036763"/>
          <p14:tracePt t="37380" x="3402013" y="2116138"/>
          <p14:tracePt t="37397" x="3143250" y="2214563"/>
          <p14:tracePt t="37414" x="2911475" y="2286000"/>
          <p14:tracePt t="37431" x="2759075" y="2330450"/>
          <p14:tracePt t="37447" x="2687638" y="2357438"/>
          <p14:tracePt t="37464" x="2660650" y="2366963"/>
          <p14:tracePt t="37481" x="2660650" y="2374900"/>
          <p14:tracePt t="37497" x="2652713" y="2374900"/>
          <p14:tracePt t="37514" x="2643188" y="2374900"/>
          <p14:tracePt t="38412" x="2660650" y="2374900"/>
          <p14:tracePt t="38436" x="2965450" y="2374900"/>
          <p14:tracePt t="38452" x="3133725" y="2374900"/>
          <p14:tracePt t="38464" x="3179763" y="2374900"/>
          <p14:tracePt t="38481" x="3268663" y="2374900"/>
          <p14:tracePt t="38514" x="3554413" y="2374900"/>
          <p14:tracePt t="38547" x="4894263" y="2562225"/>
          <p14:tracePt t="38564" x="5813425" y="2697163"/>
          <p14:tracePt t="38581" x="6367463" y="2768600"/>
          <p14:tracePt t="38597" x="6572250" y="2795588"/>
          <p14:tracePt t="38614" x="6661150" y="2795588"/>
          <p14:tracePt t="38631" x="6724650" y="2786063"/>
          <p14:tracePt t="38647" x="6804025" y="2751138"/>
          <p14:tracePt t="38664" x="6929438" y="2741613"/>
          <p14:tracePt t="38681" x="7037388" y="2724150"/>
          <p14:tracePt t="38698" x="7081838" y="2724150"/>
          <p14:tracePt t="38748" x="7089775" y="2714625"/>
          <p14:tracePt t="38763" x="7099300" y="2714625"/>
          <p14:tracePt t="38780" x="7099300" y="2705100"/>
          <p14:tracePt t="39411" x="7072313" y="2714625"/>
          <p14:tracePt t="39431" x="6983413" y="2714625"/>
          <p14:tracePt t="39448" x="6777038" y="2705100"/>
          <p14:tracePt t="39464" x="6446838" y="2625725"/>
          <p14:tracePt t="39481" x="6045200" y="2544763"/>
          <p14:tracePt t="39514" x="4902200" y="2339975"/>
          <p14:tracePt t="39547" x="4133850" y="2276475"/>
          <p14:tracePt t="39564" x="3946525" y="2276475"/>
          <p14:tracePt t="39580" x="3830638" y="2276475"/>
          <p14:tracePt t="39597" x="3732213" y="2303463"/>
          <p14:tracePt t="39614" x="3589338" y="2347913"/>
          <p14:tracePt t="39630" x="3446463" y="2401888"/>
          <p14:tracePt t="39647" x="3295650" y="2482850"/>
          <p14:tracePt t="39664" x="3143250" y="2554288"/>
          <p14:tracePt t="39680" x="2990850" y="2625725"/>
          <p14:tracePt t="39697" x="2840038" y="2643188"/>
          <p14:tracePt t="39714" x="2687638" y="2660650"/>
          <p14:tracePt t="39730" x="2581275" y="2670175"/>
          <p14:tracePt t="39747" x="2500313" y="2697163"/>
          <p14:tracePt t="39764" x="2438400" y="2724150"/>
          <p14:tracePt t="39780" x="2384425" y="2732088"/>
          <p14:tracePt t="39797" x="2339975" y="2751138"/>
          <p14:tracePt t="39814" x="2303463" y="2751138"/>
          <p14:tracePt t="39830" x="2259013" y="2768600"/>
          <p14:tracePt t="39847" x="2232025" y="2768600"/>
          <p14:tracePt t="39864" x="2214563" y="2768600"/>
          <p14:tracePt t="39880" x="2214563" y="2776538"/>
          <p14:tracePt t="39957" x="2232025" y="2776538"/>
          <p14:tracePt t="39962" x="2259013" y="2786063"/>
          <p14:tracePt t="39980" x="2322513" y="2795588"/>
          <p14:tracePt t="39997" x="2393950" y="2795588"/>
          <p14:tracePt t="40014" x="2465388" y="2786063"/>
          <p14:tracePt t="40034" x="2554288" y="2732088"/>
          <p14:tracePt t="40051" x="2608263" y="2724150"/>
          <p14:tracePt t="40064" x="2625725" y="2705100"/>
          <p14:tracePt t="40080" x="2670175" y="2670175"/>
          <p14:tracePt t="40098" x="2705100" y="2608263"/>
          <p14:tracePt t="40114" x="2732088" y="2562225"/>
          <p14:tracePt t="40131" x="2751138" y="2527300"/>
          <p14:tracePt t="40147" x="2751138" y="2490788"/>
          <p14:tracePt t="40164" x="2751138" y="2465388"/>
          <p14:tracePt t="40180" x="2751138" y="2419350"/>
          <p14:tracePt t="40197" x="2697163" y="2374900"/>
          <p14:tracePt t="40214" x="2598738" y="2312988"/>
          <p14:tracePt t="40230" x="2473325" y="2232025"/>
          <p14:tracePt t="40234" x="2393950" y="2197100"/>
          <p14:tracePt t="40247" x="2322513" y="2160588"/>
          <p14:tracePt t="40264" x="2170113" y="2089150"/>
          <p14:tracePt t="40280" x="2017713" y="2036763"/>
          <p14:tracePt t="40298" x="1839913" y="2027238"/>
          <p14:tracePt t="40314" x="1751013" y="2027238"/>
          <p14:tracePt t="40331" x="1704975" y="2027238"/>
          <p14:tracePt t="40347" x="1652588" y="2071688"/>
          <p14:tracePt t="40364" x="1581150" y="2125663"/>
          <p14:tracePt t="40380" x="1490663" y="2197100"/>
          <p14:tracePt t="40397" x="1411288" y="2259013"/>
          <p14:tracePt t="40414" x="1339850" y="2312988"/>
          <p14:tracePt t="40431" x="1303338" y="2366963"/>
          <p14:tracePt t="40447" x="1295400" y="2384425"/>
          <p14:tracePt t="40464" x="1295400" y="2393950"/>
          <p14:tracePt t="40481" x="1295400" y="2401888"/>
          <p14:tracePt t="40498" x="1312863" y="2411413"/>
          <p14:tracePt t="40514" x="1322388" y="2411413"/>
          <p14:tracePt t="40531" x="1330325" y="2411413"/>
          <p14:tracePt t="40547" x="1357313" y="2411413"/>
          <p14:tracePt t="40564" x="1366838" y="2411413"/>
          <p14:tracePt t="40580" x="1384300" y="2411413"/>
          <p14:tracePt t="42315" x="1384300" y="2419350"/>
          <p14:tracePt t="42330" x="1401763" y="2438400"/>
          <p14:tracePt t="42347" x="1419225" y="2446338"/>
          <p14:tracePt t="42364" x="1438275" y="2455863"/>
          <p14:tracePt t="42381" x="1446213" y="2455863"/>
          <p14:tracePt t="42397" x="1455738" y="2465388"/>
          <p14:tracePt t="42430" x="1465263" y="2465388"/>
          <p14:tracePt t="42467" x="1517650" y="2500313"/>
          <p14:tracePt t="42484" x="1554163" y="2517775"/>
          <p14:tracePt t="42497" x="1581150" y="2544763"/>
          <p14:tracePt t="42514" x="1731963" y="2652713"/>
          <p14:tracePt t="42530" x="1866900" y="2724150"/>
          <p14:tracePt t="42547" x="1973263" y="2786063"/>
          <p14:tracePt t="42563" x="2054225" y="2830513"/>
          <p14:tracePt t="42580" x="2108200" y="2847975"/>
          <p14:tracePt t="42597" x="2160588" y="2874963"/>
          <p14:tracePt t="42614" x="2214563" y="2894013"/>
          <p14:tracePt t="42630" x="2276475" y="2901950"/>
          <p14:tracePt t="42647" x="2357438" y="2928938"/>
          <p14:tracePt t="42664" x="2438400" y="2946400"/>
          <p14:tracePt t="42680" x="2500313" y="2955925"/>
          <p14:tracePt t="42697" x="2544763" y="2965450"/>
          <p14:tracePt t="42714" x="2670175" y="3017838"/>
          <p14:tracePt t="42730" x="2768600" y="3062288"/>
          <p14:tracePt t="42747" x="2857500" y="3098800"/>
          <p14:tracePt t="42763" x="2901950" y="3125788"/>
          <p14:tracePt t="42780" x="2928938" y="3133725"/>
          <p14:tracePt t="42797" x="2965450" y="3143250"/>
          <p14:tracePt t="42814" x="2973388" y="3143250"/>
          <p14:tracePt t="44251" x="2990850" y="3143250"/>
          <p14:tracePt t="44265" x="3044825" y="3116263"/>
          <p14:tracePt t="44281" x="3224213" y="3062288"/>
          <p14:tracePt t="44297" x="3687763" y="3054350"/>
          <p14:tracePt t="44330" x="5572125" y="3348038"/>
          <p14:tracePt t="44363" x="6848475" y="3402013"/>
          <p14:tracePt t="44380" x="7170738" y="3402013"/>
          <p14:tracePt t="44397" x="7367588" y="3340100"/>
          <p14:tracePt t="44414" x="7473950" y="3286125"/>
          <p14:tracePt t="44430" x="7537450" y="3251200"/>
          <p14:tracePt t="44447" x="7599363" y="3214688"/>
          <p14:tracePt t="44464" x="7697788" y="3187700"/>
          <p14:tracePt t="44480" x="7742238" y="3152775"/>
          <p14:tracePt t="44497" x="7796213" y="3125788"/>
          <p14:tracePt t="44514" x="7867650" y="3071813"/>
          <p14:tracePt t="44530" x="7939088" y="3027363"/>
          <p14:tracePt t="44547" x="8037513" y="2990850"/>
          <p14:tracePt t="44563" x="8143875" y="2955925"/>
          <p14:tracePt t="44580" x="8242300" y="2919413"/>
          <p14:tracePt t="44597" x="8313738" y="2874963"/>
          <p14:tracePt t="44613" x="8340725" y="2867025"/>
          <p14:tracePt t="44677" x="8348663" y="2857500"/>
          <p14:tracePt t="44682" x="8348663" y="2840038"/>
          <p14:tracePt t="44697" x="8348663" y="2822575"/>
          <p14:tracePt t="44714" x="8348663" y="2776538"/>
          <p14:tracePt t="44730" x="8348663" y="2768600"/>
          <p14:tracePt t="44747" x="8348663" y="2714625"/>
          <p14:tracePt t="44763" x="8313738" y="2687638"/>
          <p14:tracePt t="44780" x="8304213" y="2670175"/>
          <p14:tracePt t="44797" x="8296275" y="2670175"/>
          <p14:tracePt t="44830" x="8259763" y="2643188"/>
          <p14:tracePt t="44850" x="8143875" y="2589213"/>
          <p14:tracePt t="44867" x="8081963" y="2536825"/>
          <p14:tracePt t="44880" x="8062913" y="2527300"/>
          <p14:tracePt t="44897" x="8037513" y="2509838"/>
          <p14:tracePt t="44914" x="8037513" y="2500313"/>
          <p14:tracePt t="45323" x="8027988" y="2500313"/>
          <p14:tracePt t="45331" x="8018463" y="2527300"/>
          <p14:tracePt t="45347" x="8001000" y="2625725"/>
          <p14:tracePt t="45364" x="8001000" y="2670175"/>
          <p14:tracePt t="45380" x="8001000" y="2714625"/>
          <p14:tracePt t="45413" x="8001000" y="2732088"/>
          <p14:tracePt t="45447" x="8054975" y="2803525"/>
          <p14:tracePt t="45464" x="8116888" y="2847975"/>
          <p14:tracePt t="45480" x="8180388" y="2901950"/>
          <p14:tracePt t="45497" x="8259763" y="2946400"/>
          <p14:tracePt t="45514" x="8429625" y="3000375"/>
          <p14:tracePt t="45530" x="8545513" y="3000375"/>
          <p14:tracePt t="45547" x="8715375" y="3000375"/>
          <p14:tracePt t="45563" x="8894763" y="3000375"/>
          <p14:tracePt t="45580" x="8991600" y="2990850"/>
          <p14:tracePt t="45597" x="9072563" y="2973388"/>
          <p14:tracePt t="45613" x="9099550" y="2946400"/>
          <p14:tracePt t="45630" x="9117013" y="2928938"/>
          <p14:tracePt t="45650" x="9134475" y="2919413"/>
          <p14:tracePt t="45667" x="9134475" y="2911475"/>
          <p14:tracePt t="47403" x="9109075" y="2911475"/>
          <p14:tracePt t="47416" x="9001125" y="2901950"/>
          <p14:tracePt t="47430" x="8501063" y="2867025"/>
          <p14:tracePt t="47447" x="8045450" y="2813050"/>
          <p14:tracePt t="47464" x="7742238" y="2768600"/>
          <p14:tracePt t="47496" x="7277100" y="2732088"/>
          <p14:tracePt t="47530" x="6634163" y="2732088"/>
          <p14:tracePt t="47547" x="6402388" y="2732088"/>
          <p14:tracePt t="47563" x="6259513" y="2732088"/>
          <p14:tracePt t="47580" x="6205538" y="2732088"/>
          <p14:tracePt t="47597" x="6153150" y="2732088"/>
          <p14:tracePt t="47613" x="6045200" y="2759075"/>
          <p14:tracePt t="47630" x="5902325" y="2768600"/>
          <p14:tracePt t="47647" x="5751513" y="2776538"/>
          <p14:tracePt t="47663" x="5634038" y="2786063"/>
          <p14:tracePt t="47680" x="5537200" y="2803525"/>
          <p14:tracePt t="47697" x="5429250" y="2803525"/>
          <p14:tracePt t="47714" x="5133975" y="2813050"/>
          <p14:tracePt t="47730" x="4840288" y="2813050"/>
          <p14:tracePt t="47747" x="4518025" y="2813050"/>
          <p14:tracePt t="47763" x="4295775" y="2813050"/>
          <p14:tracePt t="47780" x="4116388" y="2813050"/>
          <p14:tracePt t="47797" x="3946525" y="2803525"/>
          <p14:tracePt t="47813" x="3776663" y="2768600"/>
          <p14:tracePt t="47830" x="3598863" y="2724150"/>
          <p14:tracePt t="47847" x="3455988" y="2679700"/>
          <p14:tracePt t="47863" x="3348038" y="2633663"/>
          <p14:tracePt t="47880" x="3259138" y="2625725"/>
          <p14:tracePt t="47897" x="3179763" y="2598738"/>
          <p14:tracePt t="47914" x="3027363" y="2571750"/>
          <p14:tracePt t="47930" x="2874963" y="2544763"/>
          <p14:tracePt t="47947" x="2714625" y="2500313"/>
          <p14:tracePt t="47963" x="2589213" y="2446338"/>
          <p14:tracePt t="47980" x="2490788" y="2411413"/>
          <p14:tracePt t="47997" x="2374900" y="2374900"/>
          <p14:tracePt t="48013" x="2214563" y="2339975"/>
          <p14:tracePt t="48030" x="2009775" y="2286000"/>
          <p14:tracePt t="48050" x="1536700" y="2160588"/>
          <p14:tracePt t="48067" x="1250950" y="2089150"/>
          <p14:tracePt t="48080" x="1160463" y="2071688"/>
          <p14:tracePt t="48097" x="1036638" y="2054225"/>
          <p14:tracePt t="48114" x="965200" y="2054225"/>
          <p14:tracePt t="48130" x="946150" y="2054225"/>
          <p14:tracePt t="48147" x="938213" y="2054225"/>
          <p14:tracePt t="48220" x="946150" y="2081213"/>
          <p14:tracePt t="48232" x="965200" y="2098675"/>
          <p14:tracePt t="48247" x="1000125" y="2133600"/>
          <p14:tracePt t="48263" x="1054100" y="2179638"/>
          <p14:tracePt t="48280" x="1116013" y="2241550"/>
          <p14:tracePt t="48297" x="1179513" y="2295525"/>
          <p14:tracePt t="48314" x="1241425" y="2330450"/>
          <p14:tracePt t="48330" x="1250950" y="2339975"/>
          <p14:tracePt t="48347" x="1258888" y="2347913"/>
          <p14:tracePt t="48380" x="1268413" y="2347913"/>
          <p14:tracePt t="48396" x="1276350" y="2347913"/>
          <p14:tracePt t="48430" x="1295400" y="2347913"/>
          <p14:tracePt t="48463" x="1303338" y="2347913"/>
          <p14:tracePt t="48480" x="1312863" y="2357438"/>
          <p14:tracePt t="48497" x="1330325" y="2366963"/>
          <p14:tracePt t="48514" x="1330325" y="2384425"/>
          <p14:tracePt t="48530" x="1339850" y="2393950"/>
          <p14:tracePt t="48547" x="1339850" y="2401888"/>
          <p14:tracePt t="48668" x="1357313" y="2401888"/>
          <p14:tracePt t="48680" x="1384300" y="2419350"/>
          <p14:tracePt t="48697" x="1482725" y="2446338"/>
          <p14:tracePt t="48714" x="1598613" y="2482850"/>
          <p14:tracePt t="48730" x="1643063" y="2500313"/>
          <p14:tracePt t="48747" x="1687513" y="2517775"/>
          <p14:tracePt t="48763" x="1724025" y="2527300"/>
          <p14:tracePt t="48780" x="1758950" y="2527300"/>
          <p14:tracePt t="48797" x="1795463" y="2527300"/>
          <p14:tracePt t="48813" x="1847850" y="2544763"/>
          <p14:tracePt t="48830" x="1901825" y="2544763"/>
          <p14:tracePt t="48850" x="1982788" y="2554288"/>
          <p14:tracePt t="48867" x="2017713" y="2562225"/>
          <p14:tracePt t="48880" x="2044700" y="2571750"/>
          <p14:tracePt t="48897" x="2081213" y="2571750"/>
          <p14:tracePt t="48914" x="2098675" y="2581275"/>
          <p14:tracePt t="48930" x="2108200" y="2581275"/>
          <p14:tracePt t="48947" x="2125663" y="2581275"/>
          <p14:tracePt t="48963" x="2143125" y="2581275"/>
          <p14:tracePt t="48980" x="2170113" y="2581275"/>
          <p14:tracePt t="48997" x="2187575" y="2581275"/>
          <p14:tracePt t="49100" x="2197100" y="2581275"/>
          <p14:tracePt t="49116" x="2205038" y="2581275"/>
          <p14:tracePt t="49130" x="2214563" y="2581275"/>
          <p14:tracePt t="49163" x="2224088" y="2581275"/>
          <p14:tracePt t="49180" x="2232025" y="2581275"/>
          <p14:tracePt t="49284" x="2241550" y="2581275"/>
          <p14:tracePt t="49290" x="2251075" y="2581275"/>
          <p14:tracePt t="49564" x="2259013" y="2581275"/>
          <p14:tracePt t="49588" x="2268538" y="2581275"/>
          <p14:tracePt t="49700" x="2276475" y="2581275"/>
          <p14:tracePt t="49724" x="2286000" y="2581275"/>
          <p14:tracePt t="51035" x="2286000" y="2589213"/>
          <p14:tracePt t="51048" x="2286000" y="2616200"/>
          <p14:tracePt t="51063" x="2259013" y="2670175"/>
          <p14:tracePt t="51081" x="2259013" y="2705100"/>
          <p14:tracePt t="51097" x="2241550" y="2724150"/>
          <p14:tracePt t="51172" x="2241550" y="2732088"/>
          <p14:tracePt t="51179" x="2241550" y="2741613"/>
          <p14:tracePt t="51197" x="2241550" y="2786063"/>
          <p14:tracePt t="51213" x="2241550" y="2901950"/>
          <p14:tracePt t="51230" x="2286000" y="3062288"/>
          <p14:tracePt t="51250" x="2295525" y="3259138"/>
          <p14:tracePt t="51267" x="2295525" y="3357563"/>
          <p14:tracePt t="51280" x="2295525" y="3394075"/>
          <p14:tracePt t="51297" x="2295525" y="3465513"/>
          <p14:tracePt t="51314" x="2295525" y="3517900"/>
          <p14:tracePt t="51330" x="2295525" y="3527425"/>
          <p14:tracePt t="51412" x="2303463" y="3527425"/>
          <p14:tracePt t="51420" x="2312988" y="3527425"/>
          <p14:tracePt t="51430" x="2330450" y="3536950"/>
          <p14:tracePt t="51447" x="2374900" y="3536950"/>
          <p14:tracePt t="51464" x="2446338" y="3509963"/>
          <p14:tracePt t="51481" x="2554288" y="3465513"/>
          <p14:tracePt t="51498" x="2724150" y="3357563"/>
          <p14:tracePt t="51514" x="2840038" y="3303588"/>
          <p14:tracePt t="51530" x="2928938" y="3276600"/>
          <p14:tracePt t="51547" x="2982913" y="3268663"/>
          <p14:tracePt t="51563" x="3000375" y="3268663"/>
          <p14:tracePt t="51580" x="3009900" y="3268663"/>
          <p14:tracePt t="51644" x="3017838" y="3268663"/>
          <p14:tracePt t="51852" x="3027363" y="3268663"/>
          <p14:tracePt t="51866" x="3036888" y="3259138"/>
          <p14:tracePt t="52155" x="3027363" y="3259138"/>
          <p14:tracePt t="52171" x="3017838" y="3259138"/>
          <p14:tracePt t="52196" x="3000375" y="3268663"/>
          <p14:tracePt t="52213" x="2955925" y="3286125"/>
          <p14:tracePt t="52230" x="2911475" y="3303588"/>
          <p14:tracePt t="52247" x="2874963" y="3348038"/>
          <p14:tracePt t="52250" x="2867025" y="3367088"/>
          <p14:tracePt t="52263" x="2847975" y="3394075"/>
          <p14:tracePt t="52280" x="2830513" y="3438525"/>
          <p14:tracePt t="52296" x="2822575" y="3465513"/>
          <p14:tracePt t="52314" x="2813050" y="3500438"/>
          <p14:tracePt t="52330" x="2803525" y="3509963"/>
          <p14:tracePt t="52716" x="2822575" y="3509963"/>
          <p14:tracePt t="52730" x="2857500" y="3509963"/>
          <p14:tracePt t="52747" x="2901950" y="3517900"/>
          <p14:tracePt t="52780" x="2955925" y="3517900"/>
          <p14:tracePt t="52813" x="2982913" y="3517900"/>
          <p14:tracePt t="52830" x="3000375" y="3517900"/>
          <p14:tracePt t="52850" x="3062288" y="3509963"/>
          <p14:tracePt t="52866" x="3098800" y="3500438"/>
          <p14:tracePt t="52880" x="3116263" y="3500438"/>
          <p14:tracePt t="52897" x="3160713" y="3500438"/>
          <p14:tracePt t="52914" x="3268663" y="3500438"/>
          <p14:tracePt t="52930" x="3348038" y="3500438"/>
          <p14:tracePt t="52946" x="3465513" y="3500438"/>
          <p14:tracePt t="52963" x="3562350" y="3509963"/>
          <p14:tracePt t="52980" x="3670300" y="3509963"/>
          <p14:tracePt t="52997" x="3776663" y="3509963"/>
          <p14:tracePt t="53013" x="3902075" y="3509963"/>
          <p14:tracePt t="53030" x="3973513" y="3490913"/>
          <p14:tracePt t="53047" x="4010025" y="3482975"/>
          <p14:tracePt t="53063" x="4017963" y="3473450"/>
          <p14:tracePt t="53080" x="4027488" y="3473450"/>
          <p14:tracePt t="53221" x="4027488" y="3465513"/>
          <p14:tracePt t="53231" x="4037013" y="3465513"/>
          <p14:tracePt t="54708" x="4027488" y="3473450"/>
          <p14:tracePt t="54715" x="3983038" y="3500438"/>
          <p14:tracePt t="54730" x="3875088" y="3581400"/>
          <p14:tracePt t="54748" x="3803650" y="3625850"/>
          <p14:tracePt t="54764" x="3741738" y="3679825"/>
          <p14:tracePt t="54797" x="3517900" y="3830638"/>
          <p14:tracePt t="54830" x="3268663" y="3965575"/>
          <p14:tracePt t="54847" x="3116263" y="4027488"/>
          <p14:tracePt t="54864" x="3000375" y="4089400"/>
          <p14:tracePt t="54881" x="2901950" y="4143375"/>
          <p14:tracePt t="54898" x="2786063" y="4224338"/>
          <p14:tracePt t="54914" x="2724150" y="4286250"/>
          <p14:tracePt t="54931" x="2643188" y="4330700"/>
          <p14:tracePt t="54947" x="2581275" y="4384675"/>
          <p14:tracePt t="54964" x="2517775" y="4446588"/>
          <p14:tracePt t="54980" x="2446338" y="4518025"/>
          <p14:tracePt t="54997" x="2411413" y="4598988"/>
          <p14:tracePt t="55014" x="2374900" y="4679950"/>
          <p14:tracePt t="55031" x="2347913" y="4759325"/>
          <p14:tracePt t="55047" x="2322513" y="4840288"/>
          <p14:tracePt t="55064" x="2312988" y="4919663"/>
          <p14:tracePt t="55081" x="2303463" y="4973638"/>
          <p14:tracePt t="55098" x="2303463" y="5072063"/>
          <p14:tracePt t="55114" x="2303463" y="5133975"/>
          <p14:tracePt t="55130" x="2303463" y="5180013"/>
          <p14:tracePt t="55147" x="2303463" y="5187950"/>
          <p14:tracePt t="55180" x="2303463" y="5197475"/>
          <p14:tracePt t="55292" x="2312988" y="5205413"/>
          <p14:tracePt t="55314" x="2330450" y="5214938"/>
          <p14:tracePt t="55330" x="2339975" y="5214938"/>
          <p14:tracePt t="55508" x="2347913" y="5214938"/>
          <p14:tracePt t="55555" x="2357438" y="5214938"/>
          <p14:tracePt t="55580" x="2366963" y="5214938"/>
          <p14:tracePt t="55597" x="2374900" y="5214938"/>
          <p14:tracePt t="55614" x="2393950" y="5214938"/>
          <p14:tracePt t="55631" x="2419350" y="5214938"/>
          <p14:tracePt t="55647" x="2438400" y="5214938"/>
          <p14:tracePt t="55664" x="2446338" y="5214938"/>
          <p14:tracePt t="55680" x="2455863" y="5214938"/>
          <p14:tracePt t="55698" x="2473325" y="5214938"/>
          <p14:tracePt t="55714" x="2527300" y="5224463"/>
          <p14:tracePt t="55730" x="2589213" y="5251450"/>
          <p14:tracePt t="55747" x="2633663" y="5259388"/>
          <p14:tracePt t="55764" x="2660650" y="5259388"/>
          <p14:tracePt t="55780" x="2670175" y="5268913"/>
          <p14:tracePt t="55797" x="2679700" y="5268913"/>
          <p14:tracePt t="55814" x="2687638" y="5268913"/>
          <p14:tracePt t="55830" x="2697163" y="5276850"/>
          <p14:tracePt t="55847" x="2705100" y="5276850"/>
          <p14:tracePt t="55981" x="2714625" y="5276850"/>
          <p14:tracePt t="55988" x="2724150" y="5276850"/>
          <p14:tracePt t="56034" x="2732088" y="5276850"/>
          <p14:tracePt t="56050" x="2741613" y="5276850"/>
          <p14:tracePt t="56080" x="2751138" y="5276850"/>
          <p14:tracePt t="56098" x="2768600" y="5268913"/>
          <p14:tracePt t="56341" x="2776538" y="5268913"/>
          <p14:tracePt t="56349" x="2776538" y="5259388"/>
          <p14:tracePt t="56364" x="2795588" y="5251450"/>
          <p14:tracePt t="56380" x="2813050" y="5251450"/>
          <p14:tracePt t="56397" x="2822575" y="5241925"/>
          <p14:tracePt t="56414" x="2830513" y="5241925"/>
          <p14:tracePt t="56430" x="2830513" y="5224463"/>
          <p14:tracePt t="56468" x="2840038" y="5224463"/>
          <p14:tracePt t="56480" x="2847975" y="5224463"/>
          <p14:tracePt t="56498" x="2857500" y="5205413"/>
          <p14:tracePt t="56514" x="2867025" y="5205413"/>
          <p14:tracePt t="56530" x="2874963" y="5205413"/>
          <p14:tracePt t="56547" x="2874963" y="5197475"/>
          <p14:tracePt t="56629" x="2894013" y="5187950"/>
          <p14:tracePt t="56637" x="2901950" y="5180013"/>
          <p14:tracePt t="56647" x="2919413" y="5170488"/>
          <p14:tracePt t="56664" x="2965450" y="5116513"/>
          <p14:tracePt t="56680" x="3036888" y="5062538"/>
          <p14:tracePt t="56698" x="3152775" y="4991100"/>
          <p14:tracePt t="56714" x="3224213" y="4946650"/>
          <p14:tracePt t="56730" x="3268663" y="4919663"/>
          <p14:tracePt t="56747" x="3276600" y="4911725"/>
          <p14:tracePt t="56764" x="3295650" y="4894263"/>
          <p14:tracePt t="56780" x="3322638" y="4884738"/>
          <p14:tracePt t="56797" x="3348038" y="4867275"/>
          <p14:tracePt t="56814" x="3367088" y="4848225"/>
          <p14:tracePt t="56830" x="3402013" y="4830763"/>
          <p14:tracePt t="56850" x="3429000" y="4813300"/>
          <p14:tracePt t="56866" x="3438525" y="4803775"/>
          <p14:tracePt t="56880" x="3455988" y="4803775"/>
          <p14:tracePt t="56898" x="3473450" y="4776788"/>
          <p14:tracePt t="56914" x="3500438" y="4751388"/>
          <p14:tracePt t="56930" x="3527425" y="4724400"/>
          <p14:tracePt t="56947" x="3554413" y="4660900"/>
          <p14:tracePt t="56964" x="3562350" y="4608513"/>
          <p14:tracePt t="56980" x="3562350" y="4537075"/>
          <p14:tracePt t="56997" x="3562350" y="4465638"/>
          <p14:tracePt t="57014" x="3562350" y="4411663"/>
          <p14:tracePt t="57031" x="3562350" y="4367213"/>
          <p14:tracePt t="57047" x="3562350" y="4340225"/>
          <p14:tracePt t="57064" x="3562350" y="4313238"/>
          <p14:tracePt t="57081" x="3562350" y="4276725"/>
          <p14:tracePt t="57098" x="3536950" y="4224338"/>
          <p14:tracePt t="57114" x="3509963" y="4187825"/>
          <p14:tracePt t="57131" x="3482975" y="4160838"/>
          <p14:tracePt t="57147" x="3465513" y="4152900"/>
          <p14:tracePt t="57164" x="3446463" y="4133850"/>
          <p14:tracePt t="57180" x="3438525" y="4116388"/>
          <p14:tracePt t="57197" x="3419475" y="4116388"/>
          <p14:tracePt t="57214" x="3394075" y="4116388"/>
          <p14:tracePt t="57247" x="3384550" y="4116388"/>
          <p14:tracePt t="57264" x="3367088" y="4116388"/>
          <p14:tracePt t="57282" x="3330575" y="4116388"/>
          <p14:tracePt t="57298" x="3276600" y="4108450"/>
          <p14:tracePt t="57314" x="3241675" y="4098925"/>
          <p14:tracePt t="57331" x="3214688" y="4089400"/>
          <p14:tracePt t="57347" x="3197225" y="4081463"/>
          <p14:tracePt t="57364" x="3179763" y="4081463"/>
          <p14:tracePt t="57380" x="3170238" y="4071938"/>
          <p14:tracePt t="57397" x="3160713" y="4071938"/>
          <p14:tracePt t="57414" x="3152775" y="4071938"/>
          <p14:tracePt t="57431" x="3152775" y="4062413"/>
          <p14:tracePt t="58220" x="3152775" y="4054475"/>
          <p14:tracePt t="58227" x="3152775" y="4017963"/>
          <p14:tracePt t="58234" x="3152775" y="3965575"/>
          <p14:tracePt t="58249" x="3152775" y="3929063"/>
          <p14:tracePt t="58266" x="3143250" y="3857625"/>
          <p14:tracePt t="58281" x="3133725" y="3840163"/>
          <p14:tracePt t="58314" x="3081338" y="3795713"/>
          <p14:tracePt t="58347" x="2990850" y="3768725"/>
          <p14:tracePt t="58364" x="2894013" y="3759200"/>
          <p14:tracePt t="58380" x="2776538" y="3759200"/>
          <p14:tracePt t="58397" x="2608263" y="3751263"/>
          <p14:tracePt t="58414" x="2465388" y="3732213"/>
          <p14:tracePt t="58430" x="2374900" y="3724275"/>
          <p14:tracePt t="58450" x="2322513" y="3724275"/>
          <p14:tracePt t="58466" x="2303463" y="3724275"/>
          <p14:tracePt t="58480" x="2286000" y="3724275"/>
          <p14:tracePt t="58498" x="2108200" y="3813175"/>
          <p14:tracePt t="58514" x="1938338" y="3946525"/>
          <p14:tracePt t="58530" x="1803400" y="4071938"/>
          <p14:tracePt t="58547" x="1731963" y="4143375"/>
          <p14:tracePt t="58564" x="1670050" y="4214813"/>
          <p14:tracePt t="58580" x="1643063" y="4295775"/>
          <p14:tracePt t="58597" x="1633538" y="4384675"/>
          <p14:tracePt t="58614" x="1643063" y="4527550"/>
          <p14:tracePt t="58631" x="1751013" y="4705350"/>
          <p14:tracePt t="58647" x="1884363" y="4875213"/>
          <p14:tracePt t="58664" x="2000250" y="4983163"/>
          <p14:tracePt t="58680" x="2089150" y="5037138"/>
          <p14:tracePt t="58698" x="2152650" y="5054600"/>
          <p14:tracePt t="58714" x="2197100" y="5054600"/>
          <p14:tracePt t="58730" x="2268538" y="5054600"/>
          <p14:tracePt t="58747" x="2357438" y="5054600"/>
          <p14:tracePt t="58764" x="2455863" y="5010150"/>
          <p14:tracePt t="58780" x="2517775" y="4973638"/>
          <p14:tracePt t="58797" x="2571750" y="4938713"/>
          <p14:tracePt t="58814" x="2652713" y="4894263"/>
          <p14:tracePt t="58830" x="2741613" y="4840288"/>
          <p14:tracePt t="58847" x="2822575" y="4795838"/>
          <p14:tracePt t="58864" x="2874963" y="4751388"/>
          <p14:tracePt t="58880" x="2901950" y="4687888"/>
          <p14:tracePt t="58898" x="2911475" y="4608513"/>
          <p14:tracePt t="58914" x="2911475" y="4562475"/>
          <p14:tracePt t="58930" x="2901950" y="4518025"/>
          <p14:tracePt t="58947" x="2874963" y="4500563"/>
          <p14:tracePt t="58964" x="2847975" y="4473575"/>
          <p14:tracePt t="58980" x="2830513" y="4465638"/>
          <p14:tracePt t="58997" x="2822575" y="4456113"/>
          <p14:tracePt t="59014" x="2813050" y="4456113"/>
          <p14:tracePt t="59700" x="2803525" y="4446588"/>
          <p14:tracePt t="59709" x="2795588" y="4438650"/>
          <p14:tracePt t="59718" x="2776538" y="4429125"/>
          <p14:tracePt t="59732" x="2724150" y="4394200"/>
          <p14:tracePt t="59748" x="2660650" y="4357688"/>
          <p14:tracePt t="59764" x="2589213" y="4322763"/>
          <p14:tracePt t="59797" x="2527300" y="4286250"/>
          <p14:tracePt t="59831" x="2517775" y="4286250"/>
          <p14:tracePt t="59876" x="2509838" y="4286250"/>
          <p14:tracePt t="59948" x="2500313" y="4286250"/>
          <p14:tracePt t="59972" x="2490788" y="4286250"/>
          <p14:tracePt t="59980" x="2482850" y="4286250"/>
          <p14:tracePt t="59997" x="2438400" y="4313238"/>
          <p14:tracePt t="60014" x="2347913" y="4357688"/>
          <p14:tracePt t="60030" x="2322513" y="4384675"/>
          <p14:tracePt t="60050" x="2312988" y="4384675"/>
          <p14:tracePt t="61285" x="2322513" y="4384675"/>
          <p14:tracePt t="61300" x="2330450" y="4384675"/>
          <p14:tracePt t="61332" x="2347913" y="4384675"/>
          <p14:tracePt t="62971" x="2357438" y="4384675"/>
          <p14:tracePt t="63771" x="2357438" y="4394200"/>
          <p14:tracePt t="63788" x="2374900" y="4402138"/>
          <p14:tracePt t="63798" x="2384425" y="4411663"/>
          <p14:tracePt t="63815" x="2411413" y="4419600"/>
          <p14:tracePt t="63830" x="2428875" y="4429125"/>
          <p14:tracePt t="63897" x="2438400" y="4429125"/>
          <p14:tracePt t="63914" x="2446338" y="4438650"/>
          <p14:tracePt t="63930" x="2455863" y="4446588"/>
          <p14:tracePt t="63947" x="2455863" y="4456113"/>
          <p14:tracePt t="64027" x="2473325" y="4456113"/>
          <p14:tracePt t="64037" x="2482850" y="4465638"/>
          <p14:tracePt t="64046" x="2500313" y="4465638"/>
          <p14:tracePt t="64063" x="2509838" y="4483100"/>
          <p14:tracePt t="64443" x="2509838" y="4491038"/>
          <p14:tracePt t="64466" x="2554288" y="4518025"/>
          <p14:tracePt t="64482" x="2581275" y="4537075"/>
          <p14:tracePt t="64498" x="2589213" y="4537075"/>
          <p14:tracePt t="64530" x="2625725" y="4562475"/>
          <p14:tracePt t="64563" x="2643188" y="4572000"/>
          <p14:tracePt t="64580" x="2652713" y="4572000"/>
          <p14:tracePt t="64597" x="2660650" y="4572000"/>
          <p14:tracePt t="64613" x="2679700" y="4572000"/>
          <p14:tracePt t="64630" x="2687638" y="4572000"/>
          <p14:tracePt t="64663" x="2697163" y="4572000"/>
          <p14:tracePt t="64680" x="2714625" y="4572000"/>
          <p14:tracePt t="64697" x="2724150" y="4572000"/>
          <p14:tracePt t="64714" x="2732088" y="4572000"/>
          <p14:tracePt t="64730" x="2751138" y="4572000"/>
          <p14:tracePt t="64747" x="2759075" y="4572000"/>
          <p14:tracePt t="64764" x="2768600" y="4572000"/>
          <p14:tracePt t="64780" x="2786063" y="4589463"/>
          <p14:tracePt t="64796" x="2795588" y="4589463"/>
          <p14:tracePt t="64830" x="2803525" y="4589463"/>
          <p14:tracePt t="64866" x="2822575" y="4589463"/>
          <p14:tracePt t="64880" x="2830513" y="4589463"/>
          <p14:tracePt t="64897" x="2847975" y="4589463"/>
          <p14:tracePt t="64914" x="2874963" y="4545013"/>
          <p14:tracePt t="64930" x="2884488" y="4518025"/>
          <p14:tracePt t="64947" x="2894013" y="4500563"/>
          <p14:tracePt t="64963" x="2901950" y="4483100"/>
          <p14:tracePt t="64980" x="2911475" y="4446588"/>
          <p14:tracePt t="64997" x="2919413" y="4411663"/>
          <p14:tracePt t="65013" x="2919413" y="4357688"/>
          <p14:tracePt t="65030" x="2919413" y="4322763"/>
          <p14:tracePt t="65047" x="2911475" y="4286250"/>
          <p14:tracePt t="65063" x="2894013" y="4268788"/>
          <p14:tracePt t="65080" x="2874963" y="4251325"/>
          <p14:tracePt t="65097" x="2867025" y="4251325"/>
          <p14:tracePt t="65114" x="2822575" y="4232275"/>
          <p14:tracePt t="65130" x="2803525" y="4214813"/>
          <p14:tracePt t="65147" x="2776538" y="4214813"/>
          <p14:tracePt t="65164" x="2751138" y="4214813"/>
          <p14:tracePt t="65180" x="2705100" y="4214813"/>
          <p14:tracePt t="65197" x="2652713" y="4214813"/>
          <p14:tracePt t="65213" x="2625725" y="4214813"/>
          <p14:tracePt t="65230" x="2608263" y="4214813"/>
          <p14:tracePt t="65263" x="2589213" y="4214813"/>
          <p14:tracePt t="65280" x="2562225" y="4214813"/>
          <p14:tracePt t="65283" x="2536825" y="4232275"/>
          <p14:tracePt t="65299" x="2473325" y="4276725"/>
          <p14:tracePt t="65315" x="2428875" y="4340225"/>
          <p14:tracePt t="65330" x="2428875" y="4384675"/>
          <p14:tracePt t="65347" x="2428875" y="4402138"/>
          <p14:tracePt t="65363" x="2428875" y="4411663"/>
          <p14:tracePt t="65380" x="2428875" y="4419600"/>
          <p14:tracePt t="65397" x="2428875" y="4438650"/>
          <p14:tracePt t="65413" x="2428875" y="4465638"/>
          <p14:tracePt t="65430" x="2428875" y="4473575"/>
          <p14:tracePt t="65447" x="2438400" y="4491038"/>
          <p14:tracePt t="65463" x="2438400" y="4500563"/>
          <p14:tracePt t="65497" x="2446338" y="4500563"/>
          <p14:tracePt t="65514" x="2455863" y="4527550"/>
          <p14:tracePt t="65530" x="2473325" y="4554538"/>
          <p14:tracePt t="65547" x="2490788" y="4562475"/>
          <p14:tracePt t="65564" x="2500313" y="4581525"/>
          <p14:tracePt t="65580" x="2500313" y="4589463"/>
          <p14:tracePt t="65613" x="2509838" y="4598988"/>
          <p14:tracePt t="65630" x="2517775" y="4598988"/>
          <p14:tracePt t="65650" x="2554288" y="4643438"/>
          <p14:tracePt t="65666" x="2571750" y="4652963"/>
          <p14:tracePt t="65680" x="2581275" y="4652963"/>
          <p14:tracePt t="65697" x="2589213" y="4660900"/>
          <p14:tracePt t="65714" x="2608263" y="4670425"/>
          <p14:tracePt t="65747" x="2616200" y="4670425"/>
          <p14:tracePt t="65763" x="2633663" y="4670425"/>
          <p14:tracePt t="65797" x="2643188" y="4670425"/>
          <p14:tracePt t="65830" x="2652713" y="4670425"/>
          <p14:tracePt t="65847" x="2670175" y="4660900"/>
          <p14:tracePt t="65863" x="2679700" y="4660900"/>
          <p14:tracePt t="65880" x="2687638" y="4660900"/>
          <p14:tracePt t="65897" x="2697163" y="4660900"/>
          <p14:tracePt t="65914" x="2714625" y="4660900"/>
          <p14:tracePt t="65930" x="2724150" y="4652963"/>
          <p14:tracePt t="65947" x="2732088" y="4643438"/>
          <p14:tracePt t="65963" x="2751138" y="4633913"/>
          <p14:tracePt t="65980" x="2759075" y="4633913"/>
          <p14:tracePt t="65997" x="2768600" y="4625975"/>
          <p14:tracePt t="66013" x="2768600" y="4616450"/>
          <p14:tracePt t="66030" x="2776538" y="4608513"/>
          <p14:tracePt t="66047" x="2776538" y="4589463"/>
          <p14:tracePt t="66063" x="2795588" y="4562475"/>
          <p14:tracePt t="66080" x="2795588" y="4545013"/>
          <p14:tracePt t="66097" x="2795588" y="4537075"/>
          <p14:tracePt t="66114" x="2795588" y="4518025"/>
          <p14:tracePt t="66130" x="2795588" y="4510088"/>
          <p14:tracePt t="66147" x="2795588" y="4491038"/>
          <p14:tracePt t="66163" x="2795588" y="4483100"/>
          <p14:tracePt t="66180" x="2795588" y="4473575"/>
          <p14:tracePt t="66197" x="2795588" y="4465638"/>
          <p14:tracePt t="66230" x="2795588" y="4456113"/>
          <p14:tracePt t="66247" x="2795588" y="4446588"/>
          <p14:tracePt t="66263" x="2786063" y="4438650"/>
          <p14:tracePt t="66280" x="2786063" y="4429125"/>
          <p14:tracePt t="66297" x="2776538" y="4419600"/>
          <p14:tracePt t="66315" x="2768600" y="4411663"/>
          <p14:tracePt t="66330" x="2759075" y="4402138"/>
          <p14:tracePt t="66347" x="2751138" y="4402138"/>
          <p14:tracePt t="66380" x="2741613" y="4394200"/>
          <p14:tracePt t="66397" x="2732088" y="4394200"/>
          <p14:tracePt t="66413" x="2724150" y="4384675"/>
          <p14:tracePt t="66430" x="2714625" y="4384675"/>
          <p14:tracePt t="66450" x="2697163" y="4375150"/>
          <p14:tracePt t="66466" x="2687638" y="4375150"/>
          <p14:tracePt t="66497" x="2679700" y="4367213"/>
          <p14:tracePt t="66514" x="2670175" y="4357688"/>
          <p14:tracePt t="66530" x="2652713" y="4357688"/>
          <p14:tracePt t="66547" x="2633663" y="4357688"/>
          <p14:tracePt t="66563" x="2625725" y="4357688"/>
          <p14:tracePt t="66580" x="2616200" y="4357688"/>
          <p14:tracePt t="66613" x="2598738" y="4357688"/>
          <p14:tracePt t="66630" x="2589213" y="4357688"/>
          <p14:tracePt t="66647" x="2581275" y="4357688"/>
          <p14:tracePt t="66663" x="2571750" y="4367213"/>
          <p14:tracePt t="66680" x="2562225" y="4367213"/>
          <p14:tracePt t="66697" x="2554288" y="4375150"/>
          <p14:tracePt t="66714" x="2544763" y="4375150"/>
          <p14:tracePt t="66730" x="2527300" y="4394200"/>
          <p14:tracePt t="66747" x="2473325" y="4429125"/>
          <p14:tracePt t="66763" x="2438400" y="4456113"/>
          <p14:tracePt t="66780" x="2428875" y="4473575"/>
          <p14:tracePt t="66797" x="2419350" y="4491038"/>
          <p14:tracePt t="66813" x="2411413" y="4510088"/>
          <p14:tracePt t="66830" x="2411413" y="4527550"/>
          <p14:tracePt t="66847" x="2411413" y="4545013"/>
          <p14:tracePt t="66863" x="2411413" y="4589463"/>
          <p14:tracePt t="66880" x="2411413" y="4608513"/>
          <p14:tracePt t="66897" x="2428875" y="4616450"/>
          <p14:tracePt t="66914" x="2428875" y="4625975"/>
          <p14:tracePt t="66947" x="2438400" y="4643438"/>
          <p14:tracePt t="66963" x="2455863" y="4652963"/>
          <p14:tracePt t="66980" x="2465388" y="4660900"/>
          <p14:tracePt t="66997" x="2482850" y="4670425"/>
          <p14:tracePt t="67013" x="2509838" y="4687888"/>
          <p14:tracePt t="67030" x="2544763" y="4705350"/>
          <p14:tracePt t="67047" x="2571750" y="4724400"/>
          <p14:tracePt t="67063" x="2608263" y="4741863"/>
          <p14:tracePt t="67080" x="2633663" y="4751388"/>
          <p14:tracePt t="67097" x="2643188" y="4751388"/>
          <p14:tracePt t="67114" x="2660650" y="4751388"/>
          <p14:tracePt t="67130" x="2670175" y="4751388"/>
          <p14:tracePt t="67147" x="2687638" y="4751388"/>
          <p14:tracePt t="67163" x="2697163" y="4751388"/>
          <p14:tracePt t="67180" x="2705100" y="4751388"/>
          <p14:tracePt t="67197" x="2714625" y="4751388"/>
          <p14:tracePt t="67230" x="2732088" y="4741863"/>
          <p14:tracePt t="67250" x="2741613" y="4741863"/>
          <p14:tracePt t="67266" x="2741613" y="4732338"/>
          <p14:tracePt t="67280" x="2751138" y="4732338"/>
          <p14:tracePt t="67297" x="2768600" y="4724400"/>
          <p14:tracePt t="67314" x="2776538" y="4714875"/>
          <p14:tracePt t="67347" x="2813050" y="4697413"/>
          <p14:tracePt t="67363" x="2822575" y="4687888"/>
          <p14:tracePt t="67380" x="2840038" y="4670425"/>
          <p14:tracePt t="67413" x="2847975" y="4660900"/>
          <p14:tracePt t="67430" x="2857500" y="4652963"/>
          <p14:tracePt t="67447" x="2857500" y="4643438"/>
          <p14:tracePt t="67463" x="2874963" y="4633913"/>
          <p14:tracePt t="67480" x="2874963" y="4625975"/>
          <p14:tracePt t="67497" x="2874963" y="4616450"/>
          <p14:tracePt t="67514" x="2874963" y="4598988"/>
          <p14:tracePt t="67530" x="2874963" y="4589463"/>
          <p14:tracePt t="67547" x="2874963" y="4581525"/>
          <p14:tracePt t="67563" x="2874963" y="4562475"/>
          <p14:tracePt t="67580" x="2874963" y="4554538"/>
          <p14:tracePt t="67613" x="2874963" y="4545013"/>
          <p14:tracePt t="67669" x="2874963" y="4537075"/>
          <p14:tracePt t="67697" x="2874963" y="4527550"/>
          <p14:tracePt t="67714" x="2874963" y="4510088"/>
          <p14:tracePt t="67730" x="2867025" y="4510088"/>
          <p14:tracePt t="67747" x="2867025" y="4491038"/>
          <p14:tracePt t="67763" x="2857500" y="4491038"/>
          <p14:tracePt t="67822" x="2857500" y="4483100"/>
          <p14:tracePt t="68026" x="2847975" y="4473575"/>
          <p14:tracePt t="68052" x="2840038" y="4473575"/>
          <p14:tracePt t="68080" x="2840038" y="4465638"/>
          <p14:tracePt t="69100" x="2840038" y="4456113"/>
          <p14:tracePt t="69107" x="2830513" y="4446588"/>
          <p14:tracePt t="69115" x="2822575" y="4446588"/>
          <p14:tracePt t="69131" x="2795588" y="4419600"/>
          <p14:tracePt t="69148" x="2768600" y="4402138"/>
          <p14:tracePt t="69164" x="2759075" y="4394200"/>
          <p14:tracePt t="69197" x="2732088" y="4375150"/>
          <p14:tracePt t="69230" x="2670175" y="4348163"/>
          <p14:tracePt t="69263" x="2660650" y="4348163"/>
          <p14:tracePt t="69556" x="2660650" y="4357688"/>
          <p14:tracePt t="69564" x="2660650" y="4367213"/>
          <p14:tracePt t="69580" x="2660650" y="4375150"/>
          <p14:tracePt t="69613" x="2670175" y="4394200"/>
          <p14:tracePt t="69647" x="2679700" y="4419600"/>
          <p14:tracePt t="69666" x="2697163" y="4438650"/>
          <p14:tracePt t="69683" x="2705100" y="4465638"/>
          <p14:tracePt t="69696" x="2714625" y="4473575"/>
          <p14:tracePt t="69714" x="2732088" y="4510088"/>
          <p14:tracePt t="69730" x="2741613" y="4527550"/>
          <p14:tracePt t="69812" x="2751138" y="4527550"/>
          <p14:tracePt t="69836" x="2759075" y="4527550"/>
          <p14:tracePt t="69846" x="2768600" y="4527550"/>
          <p14:tracePt t="69863" x="2776538" y="4518025"/>
          <p14:tracePt t="69880" x="2795588" y="4491038"/>
          <p14:tracePt t="69897" x="2795588" y="4446588"/>
          <p14:tracePt t="69914" x="2795588" y="4384675"/>
          <p14:tracePt t="69930" x="2795588" y="4357688"/>
          <p14:tracePt t="69947" x="2786063" y="4313238"/>
          <p14:tracePt t="69963" x="2759075" y="4286250"/>
          <p14:tracePt t="69980" x="2732088" y="4259263"/>
          <p14:tracePt t="69996" x="2714625" y="4241800"/>
          <p14:tracePt t="70013" x="2687638" y="4232275"/>
          <p14:tracePt t="70030" x="2643188" y="4232275"/>
          <p14:tracePt t="70047" x="2589213" y="4232275"/>
          <p14:tracePt t="70063" x="2536825" y="4232275"/>
          <p14:tracePt t="70080" x="2482850" y="4232275"/>
          <p14:tracePt t="70097" x="2438400" y="4232275"/>
          <p14:tracePt t="70114" x="2384425" y="4259263"/>
          <p14:tracePt t="70130" x="2330450" y="4303713"/>
          <p14:tracePt t="70147" x="2268538" y="4348163"/>
          <p14:tracePt t="70163" x="2232025" y="4375150"/>
          <p14:tracePt t="70180" x="2214563" y="4394200"/>
          <p14:tracePt t="70196" x="2160588" y="4456113"/>
          <p14:tracePt t="70213" x="2152650" y="4545013"/>
          <p14:tracePt t="70230" x="2143125" y="4679950"/>
          <p14:tracePt t="70247" x="2143125" y="4803775"/>
          <p14:tracePt t="70263" x="2179638" y="4894263"/>
          <p14:tracePt t="70280" x="2232025" y="4965700"/>
          <p14:tracePt t="70297" x="2259013" y="4991100"/>
          <p14:tracePt t="70314" x="2303463" y="5027613"/>
          <p14:tracePt t="70330" x="2366963" y="5045075"/>
          <p14:tracePt t="70348" x="2438400" y="5045075"/>
          <p14:tracePt t="70363" x="2536825" y="5054600"/>
          <p14:tracePt t="70380" x="2616200" y="5054600"/>
          <p14:tracePt t="70396" x="2697163" y="5010150"/>
          <p14:tracePt t="70413" x="2759075" y="4965700"/>
          <p14:tracePt t="70430" x="2803525" y="4911725"/>
          <p14:tracePt t="70450" x="2840038" y="4822825"/>
          <p14:tracePt t="70466" x="2847975" y="4759325"/>
          <p14:tracePt t="70480" x="2847975" y="4714875"/>
          <p14:tracePt t="70496" x="2847975" y="4616450"/>
          <p14:tracePt t="70514" x="2803525" y="4483100"/>
          <p14:tracePt t="70530" x="2751138" y="4384675"/>
          <p14:tracePt t="70547" x="2714625" y="4348163"/>
          <p14:tracePt t="70563" x="2697163" y="4322763"/>
          <p14:tracePt t="70580" x="2679700" y="4313238"/>
          <p14:tracePt t="70788" x="2670175" y="4313238"/>
          <p14:tracePt t="70796" x="2660650" y="4313238"/>
          <p14:tracePt t="70813" x="2625725" y="4322763"/>
          <p14:tracePt t="70830" x="2562225" y="4367213"/>
          <p14:tracePt t="70846" x="2411413" y="4510088"/>
          <p14:tracePt t="70863" x="2232025" y="4679950"/>
          <p14:tracePt t="70880" x="2108200" y="4795838"/>
          <p14:tracePt t="70897" x="2009775" y="4875213"/>
          <p14:tracePt t="70914" x="1866900" y="5018088"/>
          <p14:tracePt t="70930" x="1803400" y="5108575"/>
          <p14:tracePt t="70946" x="1758950" y="5153025"/>
          <p14:tracePt t="70963" x="1714500" y="5180013"/>
          <p14:tracePt t="70980" x="1687513" y="5224463"/>
          <p14:tracePt t="70996" x="1670050" y="5251450"/>
          <p14:tracePt t="71013" x="1652588" y="5268913"/>
          <p14:tracePt t="71030" x="1643063" y="5286375"/>
          <p14:tracePt t="71047" x="1643063" y="5295900"/>
          <p14:tracePt t="71063" x="1633538" y="5303838"/>
          <p14:tracePt t="71140" x="1643063" y="5276850"/>
          <p14:tracePt t="71148" x="1660525" y="5224463"/>
          <p14:tracePt t="71163" x="1704975" y="5099050"/>
          <p14:tracePt t="71180" x="1704975" y="5010150"/>
          <p14:tracePt t="71196" x="1704975" y="4946650"/>
          <p14:tracePt t="71213" x="1704975" y="4894263"/>
          <p14:tracePt t="71230" x="1704975" y="4857750"/>
          <p14:tracePt t="71249" x="1704975" y="4830763"/>
          <p14:tracePt t="71266" x="1633538" y="4768850"/>
          <p14:tracePt t="71280" x="1589088" y="4751388"/>
          <p14:tracePt t="71297" x="1509713" y="4724400"/>
          <p14:tracePt t="71314" x="1322388" y="4643438"/>
          <p14:tracePt t="71330" x="1204913" y="4616450"/>
          <p14:tracePt t="71348" x="1108075" y="4581525"/>
          <p14:tracePt t="71363" x="1036638" y="4554538"/>
          <p14:tracePt t="71380" x="1000125" y="4554538"/>
          <p14:tracePt t="71396" x="982663" y="4554538"/>
          <p14:tracePt t="71413" x="973138" y="4554538"/>
          <p14:tracePt t="71430" x="946150" y="4554538"/>
          <p14:tracePt t="71446" x="901700" y="4608513"/>
          <p14:tracePt t="71463" x="884238" y="4697413"/>
          <p14:tracePt t="71480" x="874713" y="4803775"/>
          <p14:tracePt t="71497" x="874713" y="4946650"/>
          <p14:tracePt t="71514" x="965200" y="5153025"/>
          <p14:tracePt t="71535" x="1054100" y="5295900"/>
          <p14:tracePt t="71546" x="1160463" y="5402263"/>
          <p14:tracePt t="71563" x="1258888" y="5465763"/>
          <p14:tracePt t="71580" x="1285875" y="5483225"/>
          <p14:tracePt t="71596" x="1295400" y="5491163"/>
          <p14:tracePt t="71630" x="1303338" y="5491163"/>
          <p14:tracePt t="71646" x="1347788" y="5465763"/>
          <p14:tracePt t="71663" x="1393825" y="5429250"/>
          <p14:tracePt t="71680" x="1428750" y="5394325"/>
          <p14:tracePt t="71696" x="1446213" y="5375275"/>
          <p14:tracePt t="71713" x="1446213" y="5367338"/>
          <p14:tracePt t="71756" x="1446213" y="5357813"/>
          <p14:tracePt t="71764" x="1446213" y="5348288"/>
          <p14:tracePt t="71796" x="1446213" y="5340350"/>
          <p14:tracePt t="71813" x="1446213" y="5330825"/>
          <p14:tracePt t="71830" x="1446213" y="5322888"/>
          <p14:tracePt t="71846" x="1438275" y="5313363"/>
          <p14:tracePt t="71863" x="1438275" y="5303838"/>
          <p14:tracePt t="71896" x="1438275" y="5295900"/>
          <p14:tracePt t="71914" x="1455738" y="5286375"/>
          <p14:tracePt t="71930" x="1482725" y="5268913"/>
          <p14:tracePt t="71946" x="1509713" y="5251450"/>
          <p14:tracePt t="71963" x="1517650" y="5232400"/>
          <p14:tracePt t="71980" x="1536700" y="5232400"/>
          <p14:tracePt t="72013" x="1536700" y="5224463"/>
          <p14:tracePt t="72030" x="1536700" y="5187950"/>
          <p14:tracePt t="72050" x="1536700" y="5099050"/>
          <p14:tracePt t="72066" x="1536700" y="5027613"/>
          <p14:tracePt t="72080" x="1536700" y="4983163"/>
          <p14:tracePt t="72096" x="1482725" y="4875213"/>
          <p14:tracePt t="72113" x="1357313" y="4759325"/>
          <p14:tracePt t="72130" x="1160463" y="4616450"/>
          <p14:tracePt t="72146" x="1081088" y="4581525"/>
          <p14:tracePt t="72163" x="1027113" y="4572000"/>
          <p14:tracePt t="72180" x="973138" y="4572000"/>
          <p14:tracePt t="72196" x="919163" y="4581525"/>
          <p14:tracePt t="72213" x="822325" y="4660900"/>
          <p14:tracePt t="72230" x="679450" y="4813300"/>
          <p14:tracePt t="72246" x="536575" y="5027613"/>
          <p14:tracePt t="72263" x="374650" y="5348288"/>
          <p14:tracePt t="72280" x="258763" y="5634038"/>
          <p14:tracePt t="72296" x="223838" y="5875338"/>
          <p14:tracePt t="72300" x="223838" y="5973763"/>
          <p14:tracePt t="72313" x="330200" y="6143625"/>
          <p14:tracePt t="72330" x="509588" y="6242050"/>
          <p14:tracePt t="72346" x="679450" y="6276975"/>
          <p14:tracePt t="72363" x="822325" y="6276975"/>
          <p14:tracePt t="72380" x="982663" y="6180138"/>
          <p14:tracePt t="72396" x="1125538" y="6045200"/>
          <p14:tracePt t="72413" x="1231900" y="5867400"/>
          <p14:tracePt t="72430" x="1276350" y="5715000"/>
          <p14:tracePt t="72446" x="1285875" y="5608638"/>
          <p14:tracePt t="72463" x="1285875" y="5527675"/>
          <p14:tracePt t="72480" x="1285875" y="5465763"/>
          <p14:tracePt t="72496" x="1285875" y="5446713"/>
          <p14:tracePt t="72513" x="1285875" y="5438775"/>
          <p14:tracePt t="72565" x="1285875" y="5419725"/>
          <p14:tracePt t="72572" x="1295400" y="5419725"/>
          <p14:tracePt t="72580" x="1295400" y="5411788"/>
          <p14:tracePt t="72596" x="1312863" y="5411788"/>
          <p14:tracePt t="72613" x="1339850" y="5394325"/>
          <p14:tracePt t="72630" x="1366838" y="5384800"/>
          <p14:tracePt t="72646" x="1374775" y="5375275"/>
          <p14:tracePt t="72663" x="1446213" y="5375275"/>
          <p14:tracePt t="72680" x="1687513" y="5446713"/>
          <p14:tracePt t="72696" x="1938338" y="5527675"/>
          <p14:tracePt t="72714" x="2197100" y="5643563"/>
          <p14:tracePt t="72730" x="2276475" y="5670550"/>
          <p14:tracePt t="72746" x="2286000" y="5670550"/>
          <p14:tracePt t="72852" x="2286000" y="5680075"/>
          <p14:tracePt t="72860" x="2286000" y="5688013"/>
          <p14:tracePt t="72868" x="2312988" y="5705475"/>
          <p14:tracePt t="72880" x="2357438" y="5732463"/>
          <p14:tracePt t="72896" x="2517775" y="5840413"/>
          <p14:tracePt t="72913" x="2751138" y="5946775"/>
          <p14:tracePt t="72930" x="2990850" y="6000750"/>
          <p14:tracePt t="72946" x="3044825" y="6010275"/>
          <p14:tracePt t="72963" x="3098800" y="6010275"/>
          <p14:tracePt t="72980" x="3160713" y="5965825"/>
          <p14:tracePt t="72996" x="3232150" y="5902325"/>
          <p14:tracePt t="73013" x="3322638" y="5830888"/>
          <p14:tracePt t="73030" x="3429000" y="5776913"/>
          <p14:tracePt t="73046" x="3536950" y="5705475"/>
          <p14:tracePt t="73063" x="3643313" y="5634038"/>
          <p14:tracePt t="73080" x="3724275" y="5545138"/>
          <p14:tracePt t="73096" x="3776663" y="5429250"/>
          <p14:tracePt t="73114" x="3830638" y="5241925"/>
          <p14:tracePt t="73130" x="3830638" y="5099050"/>
          <p14:tracePt t="73146" x="3830638" y="4938713"/>
          <p14:tracePt t="73163" x="3751263" y="4759325"/>
          <p14:tracePt t="73183" x="3571875" y="4510088"/>
          <p14:tracePt t="73196" x="3322638" y="4224338"/>
          <p14:tracePt t="73213" x="3081338" y="4027488"/>
          <p14:tracePt t="73230" x="2894013" y="3902075"/>
          <p14:tracePt t="73246" x="2751138" y="3803650"/>
          <p14:tracePt t="73263" x="2670175" y="3724275"/>
          <p14:tracePt t="73280" x="2581275" y="3687763"/>
          <p14:tracePt t="73296" x="2527300" y="3660775"/>
          <p14:tracePt t="73300" x="2490788" y="3660775"/>
          <p14:tracePt t="73313" x="2455863" y="3660775"/>
          <p14:tracePt t="73330" x="2330450" y="3732213"/>
          <p14:tracePt t="73346" x="2125663" y="3884613"/>
          <p14:tracePt t="73363" x="1866900" y="4081463"/>
          <p14:tracePt t="73380" x="1687513" y="4224338"/>
          <p14:tracePt t="73396" x="1562100" y="4303713"/>
          <p14:tracePt t="73413" x="1455738" y="4375150"/>
          <p14:tracePt t="73430" x="1357313" y="4446588"/>
          <p14:tracePt t="73446" x="1268413" y="4537075"/>
          <p14:tracePt t="73463" x="1187450" y="4732338"/>
          <p14:tracePt t="73480" x="1160463" y="4973638"/>
          <p14:tracePt t="73496" x="1160463" y="5197475"/>
          <p14:tracePt t="73514" x="1179513" y="5446713"/>
          <p14:tracePt t="73533" x="1223963" y="5562600"/>
          <p14:tracePt t="73546" x="1295400" y="5661025"/>
          <p14:tracePt t="73563" x="1366838" y="5715000"/>
          <p14:tracePt t="73580" x="1482725" y="5741988"/>
          <p14:tracePt t="73596" x="1625600" y="5732463"/>
          <p14:tracePt t="73613" x="1776413" y="5643563"/>
          <p14:tracePt t="73630" x="1955800" y="5527675"/>
          <p14:tracePt t="73649" x="2108200" y="5411788"/>
          <p14:tracePt t="73666" x="2286000" y="5268913"/>
          <p14:tracePt t="73680" x="2330450" y="5224463"/>
          <p14:tracePt t="73696" x="2401888" y="5072063"/>
          <p14:tracePt t="73713" x="2446338" y="4776788"/>
          <p14:tracePt t="73730" x="2401888" y="4537075"/>
          <p14:tracePt t="73746" x="2241550" y="4313238"/>
          <p14:tracePt t="73763" x="2116138" y="4179888"/>
          <p14:tracePt t="73780" x="2036763" y="4098925"/>
          <p14:tracePt t="73796" x="2009775" y="4071938"/>
          <p14:tracePt t="73813" x="1990725" y="4062413"/>
          <p14:tracePt t="74107" x="1990725" y="4081463"/>
          <p14:tracePt t="74115" x="2027238" y="4152900"/>
          <p14:tracePt t="74132" x="2152650" y="4340225"/>
          <p14:tracePt t="74148" x="2303463" y="4500563"/>
          <p14:tracePt t="74164" x="2438400" y="4660900"/>
          <p14:tracePt t="74196" x="2679700" y="4822825"/>
          <p14:tracePt t="74229" x="2919413" y="4946650"/>
          <p14:tracePt t="74246" x="3089275" y="4983163"/>
          <p14:tracePt t="74263" x="3241675" y="5010150"/>
          <p14:tracePt t="74280" x="3384550" y="5010150"/>
          <p14:tracePt t="74296" x="3536950" y="5010150"/>
          <p14:tracePt t="74313" x="3759200" y="5010150"/>
          <p14:tracePt t="74316" x="3884613" y="5010150"/>
          <p14:tracePt t="74330" x="4143375" y="5010150"/>
          <p14:tracePt t="74348" x="4340225" y="5010150"/>
          <p14:tracePt t="74363" x="4491038" y="5010150"/>
          <p14:tracePt t="74380" x="4616450" y="5010150"/>
          <p14:tracePt t="74396" x="4714875" y="4991100"/>
          <p14:tracePt t="74413" x="4795838" y="4973638"/>
          <p14:tracePt t="74430" x="4857750" y="4946650"/>
          <p14:tracePt t="74450" x="4902200" y="4919663"/>
          <p14:tracePt t="74466" x="4911725" y="4911725"/>
          <p14:tracePt t="74480" x="4911725" y="4902200"/>
          <p14:tracePt t="74525" x="4919663" y="4902200"/>
          <p14:tracePt t="74532" x="4929188" y="4894263"/>
          <p14:tracePt t="74563" x="4938713" y="4875213"/>
          <p14:tracePt t="74580" x="4938713" y="4867275"/>
          <p14:tracePt t="74596" x="4946650" y="4857750"/>
          <p14:tracePt t="74613" x="4946650" y="4848225"/>
          <p14:tracePt t="74629" x="4946650" y="4840288"/>
          <p14:tracePt t="74646" x="4946650" y="4830763"/>
          <p14:tracePt t="74663" x="4946650" y="4803775"/>
          <p14:tracePt t="74680" x="4946650" y="4768850"/>
          <p14:tracePt t="74696" x="4946650" y="4724400"/>
          <p14:tracePt t="74713" x="4946650" y="4687888"/>
          <p14:tracePt t="74730" x="4946650" y="4670425"/>
          <p14:tracePt t="74746" x="4946650" y="4660900"/>
          <p14:tracePt t="74956" x="4938713" y="4660900"/>
          <p14:tracePt t="74963" x="4929188" y="4660900"/>
          <p14:tracePt t="74980" x="4902200" y="4660900"/>
          <p14:tracePt t="74996" x="4875213" y="4679950"/>
          <p14:tracePt t="75084" x="4875213" y="4670425"/>
          <p14:tracePt t="75091" x="4867275" y="4670425"/>
          <p14:tracePt t="75098" x="4857750" y="4660900"/>
          <p14:tracePt t="75148" x="4857750" y="4652963"/>
          <p14:tracePt t="75155" x="4857750" y="4643438"/>
          <p14:tracePt t="75163" x="4875213" y="4625975"/>
          <p14:tracePt t="75180" x="4902200" y="4589463"/>
          <p14:tracePt t="75196" x="4919663" y="4581525"/>
          <p14:tracePt t="75213" x="4929188" y="4562475"/>
          <p14:tracePt t="75229" x="4946650" y="4545013"/>
          <p14:tracePt t="75250" x="5000625" y="4491038"/>
          <p14:tracePt t="75266" x="5037138" y="4446588"/>
          <p14:tracePt t="75280" x="5062538" y="4429125"/>
          <p14:tracePt t="75296" x="5089525" y="4384675"/>
          <p14:tracePt t="75300" x="5116513" y="4367213"/>
          <p14:tracePt t="75313" x="5133975" y="4357688"/>
          <p14:tracePt t="75331" x="5187950" y="4313238"/>
          <p14:tracePt t="75346" x="5224463" y="4286250"/>
          <p14:tracePt t="75363" x="5251450" y="4259263"/>
          <p14:tracePt t="75380" x="5295900" y="4241800"/>
          <p14:tracePt t="75396" x="5303838" y="4224338"/>
          <p14:tracePt t="75413" x="5313363" y="4224338"/>
          <p14:tracePt t="75430" x="5322888" y="4224338"/>
          <p14:tracePt t="75772" x="5322888" y="4214813"/>
          <p14:tracePt t="75798" x="5357813" y="4071938"/>
          <p14:tracePt t="75814" x="5384800" y="3973513"/>
          <p14:tracePt t="75831" x="5394325" y="3938588"/>
          <p14:tracePt t="75863" x="5394325" y="3929063"/>
          <p14:tracePt t="76244" x="5384800" y="3973513"/>
          <p14:tracePt t="76250" x="5357813" y="4037013"/>
          <p14:tracePt t="76264" x="5330825" y="4108450"/>
          <p14:tracePt t="76281" x="5303838" y="4197350"/>
          <p14:tracePt t="76313" x="5276850" y="4375150"/>
          <p14:tracePt t="76316" x="5268913" y="4429125"/>
          <p14:tracePt t="76348" x="5268913" y="4687888"/>
          <p14:tracePt t="76363" x="5268913" y="4894263"/>
          <p14:tracePt t="76380" x="5276850" y="5081588"/>
          <p14:tracePt t="76399" x="5313363" y="5259388"/>
          <p14:tracePt t="76413" x="5330825" y="5375275"/>
          <p14:tracePt t="76430" x="5340350" y="5456238"/>
          <p14:tracePt t="76446" x="5340350" y="5500688"/>
          <p14:tracePt t="76463" x="5340350" y="5537200"/>
          <p14:tracePt t="76480" x="5340350" y="5572125"/>
          <p14:tracePt t="76496" x="5340350" y="5616575"/>
          <p14:tracePt t="76513" x="5340350" y="5643563"/>
          <p14:tracePt t="76530" x="5340350" y="5661025"/>
          <p14:tracePt t="76546" x="5340350" y="5680075"/>
          <p14:tracePt t="76563" x="5340350" y="5697538"/>
          <p14:tracePt t="76580" x="5340350" y="5715000"/>
          <p14:tracePt t="76596" x="5340350" y="5724525"/>
          <p14:tracePt t="76676" x="5348288" y="5724525"/>
          <p14:tracePt t="76683" x="5367338" y="5724525"/>
          <p14:tracePt t="76696" x="5384800" y="5724525"/>
          <p14:tracePt t="76713" x="5419725" y="5724525"/>
          <p14:tracePt t="76730" x="5473700" y="5724525"/>
          <p14:tracePt t="76746" x="5500688" y="5724525"/>
          <p14:tracePt t="76763" x="5527675" y="5724525"/>
          <p14:tracePt t="76780" x="5537200" y="5715000"/>
          <p14:tracePt t="76796" x="5545138" y="5697538"/>
          <p14:tracePt t="76813" x="5554663" y="5670550"/>
          <p14:tracePt t="76830" x="5554663" y="5634038"/>
          <p14:tracePt t="76849" x="5554663" y="5599113"/>
          <p14:tracePt t="76866" x="5554663" y="5518150"/>
          <p14:tracePt t="76879" x="5554663" y="5500688"/>
          <p14:tracePt t="76896" x="5554663" y="5465763"/>
          <p14:tracePt t="76913" x="5554663" y="5429250"/>
          <p14:tracePt t="76930" x="5554663" y="5367338"/>
          <p14:tracePt t="76946" x="5554663" y="5303838"/>
          <p14:tracePt t="76963" x="5554663" y="5224463"/>
          <p14:tracePt t="76980" x="5554663" y="5153025"/>
          <p14:tracePt t="76996" x="5554663" y="5099050"/>
          <p14:tracePt t="77013" x="5554663" y="5054600"/>
          <p14:tracePt t="77029" x="5562600" y="5018088"/>
          <p14:tracePt t="77046" x="5626100" y="4956175"/>
          <p14:tracePt t="77063" x="5697538" y="4894263"/>
          <p14:tracePt t="77080" x="5741988" y="4840288"/>
          <p14:tracePt t="77096" x="5768975" y="4795838"/>
          <p14:tracePt t="77113" x="5795963" y="4768850"/>
          <p14:tracePt t="77130" x="5822950" y="4741863"/>
          <p14:tracePt t="77146" x="5822950" y="4732338"/>
          <p14:tracePt t="77163" x="5840413" y="4724400"/>
          <p14:tracePt t="77196" x="5848350" y="4705350"/>
          <p14:tracePt t="77213" x="5875338" y="4679950"/>
          <p14:tracePt t="77230" x="5894388" y="4643438"/>
          <p14:tracePt t="77246" x="5911850" y="4616450"/>
          <p14:tracePt t="77263" x="5919788" y="4589463"/>
          <p14:tracePt t="77280" x="5929313" y="4581525"/>
          <p14:tracePt t="77296" x="5938838" y="4572000"/>
          <p14:tracePt t="77313" x="5938838" y="4554538"/>
          <p14:tracePt t="77316" x="5946775" y="4554538"/>
          <p14:tracePt t="77330" x="5956300" y="4537075"/>
          <p14:tracePt t="77350" x="5965825" y="4527550"/>
          <p14:tracePt t="77446" x="5965825" y="4518025"/>
          <p14:tracePt t="77455" x="5965825" y="4510088"/>
          <p14:tracePt t="77462" x="5965825" y="4500563"/>
          <p14:tracePt t="77479" x="5938838" y="4456113"/>
          <p14:tracePt t="77496" x="5911850" y="4429125"/>
          <p14:tracePt t="77513" x="5867400" y="4402138"/>
          <p14:tracePt t="77530" x="5724525" y="4367213"/>
          <p14:tracePt t="77546" x="5608638" y="4348163"/>
          <p14:tracePt t="77563" x="5500688" y="4348163"/>
          <p14:tracePt t="77580" x="5402263" y="4367213"/>
          <p14:tracePt t="77596" x="5286375" y="4419600"/>
          <p14:tracePt t="77613" x="5214938" y="4465638"/>
          <p14:tracePt t="77630" x="5187950" y="4473575"/>
          <p14:tracePt t="77649" x="5160963" y="4491038"/>
          <p14:tracePt t="77666" x="5108575" y="4518025"/>
          <p14:tracePt t="77679" x="5099050" y="4527550"/>
          <p14:tracePt t="77696" x="5045075" y="4554538"/>
          <p14:tracePt t="77713" x="4991100" y="4572000"/>
          <p14:tracePt t="77730" x="4938713" y="4572000"/>
          <p14:tracePt t="77746" x="4911725" y="4589463"/>
          <p14:tracePt t="77762" x="4911725" y="4598988"/>
          <p14:tracePt t="77779" x="4911725" y="4608513"/>
          <p14:tracePt t="77796" x="4991100" y="4608513"/>
          <p14:tracePt t="77813" x="5072063" y="4608513"/>
          <p14:tracePt t="77829" x="5133975" y="4589463"/>
          <p14:tracePt t="77846" x="5187950" y="4572000"/>
          <p14:tracePt t="77863" x="5241925" y="4562475"/>
          <p14:tracePt t="77879" x="5276850" y="4562475"/>
          <p14:tracePt t="77896" x="5286375" y="4562475"/>
          <p14:tracePt t="77933" x="5276850" y="4562475"/>
          <p14:tracePt t="77946" x="5180013" y="4589463"/>
          <p14:tracePt t="77963" x="5045075" y="4643438"/>
          <p14:tracePt t="77980" x="4946650" y="4697413"/>
          <p14:tracePt t="77996" x="4884738" y="4741863"/>
          <p14:tracePt t="78013" x="4759325" y="4813300"/>
          <p14:tracePt t="78029" x="4633913" y="4902200"/>
          <p14:tracePt t="78046" x="4518025" y="5000625"/>
          <p14:tracePt t="78063" x="4446588" y="5062538"/>
          <p14:tracePt t="78080" x="4411663" y="5089525"/>
          <p14:tracePt t="78096" x="4402138" y="5099050"/>
          <p14:tracePt t="78113" x="4394200" y="5116513"/>
          <p14:tracePt t="78130" x="4375150" y="5133975"/>
          <p14:tracePt t="78146" x="4357688" y="5170488"/>
          <p14:tracePt t="78163" x="4357688" y="5180013"/>
          <p14:tracePt t="78180" x="4357688" y="5187950"/>
          <p14:tracePt t="78196" x="4340225" y="5187950"/>
          <p14:tracePt t="78236" x="4348163" y="5187950"/>
          <p14:tracePt t="78246" x="4367213" y="5187950"/>
          <p14:tracePt t="78263" x="4411663" y="5126038"/>
          <p14:tracePt t="78279" x="4446588" y="5062538"/>
          <p14:tracePt t="78296" x="4483100" y="5018088"/>
          <p14:tracePt t="78300" x="4491038" y="4991100"/>
          <p14:tracePt t="78313" x="4491038" y="4965700"/>
          <p14:tracePt t="78330" x="4491038" y="4911725"/>
          <p14:tracePt t="78346" x="4491038" y="4875213"/>
          <p14:tracePt t="78363" x="4491038" y="4848225"/>
          <p14:tracePt t="78379" x="4465638" y="4813300"/>
          <p14:tracePt t="78396" x="4438650" y="4786313"/>
          <p14:tracePt t="78413" x="4375150" y="4741863"/>
          <p14:tracePt t="78430" x="4286250" y="4705350"/>
          <p14:tracePt t="78449" x="4179888" y="4670425"/>
          <p14:tracePt t="78466" x="4037013" y="4625975"/>
          <p14:tracePt t="78479" x="4000500" y="4625975"/>
          <p14:tracePt t="78496" x="3919538" y="4625975"/>
          <p14:tracePt t="78513" x="3840163" y="4633913"/>
          <p14:tracePt t="78530" x="3705225" y="4776788"/>
          <p14:tracePt t="78546" x="3633788" y="4911725"/>
          <p14:tracePt t="78563" x="3616325" y="5018088"/>
          <p14:tracePt t="78580" x="3625850" y="5143500"/>
          <p14:tracePt t="78596" x="3714750" y="5286375"/>
          <p14:tracePt t="78613" x="3857625" y="5438775"/>
          <p14:tracePt t="78629" x="3965575" y="5554663"/>
          <p14:tracePt t="78646" x="4037013" y="5589588"/>
          <p14:tracePt t="78663" x="4081463" y="5608638"/>
          <p14:tracePt t="78679" x="4116388" y="5608638"/>
          <p14:tracePt t="78696" x="4152900" y="5589588"/>
          <p14:tracePt t="78713" x="4224338" y="5518150"/>
          <p14:tracePt t="78730" x="4295775" y="5419725"/>
          <p14:tracePt t="78746" x="4303713" y="5367338"/>
          <p14:tracePt t="78763" x="4322763" y="5303838"/>
          <p14:tracePt t="78779" x="4322763" y="5251450"/>
          <p14:tracePt t="78796" x="4322763" y="5214938"/>
          <p14:tracePt t="78813" x="4313238" y="5187950"/>
          <p14:tracePt t="78829" x="4303713" y="5180013"/>
          <p14:tracePt t="78863" x="4402138" y="5180013"/>
          <p14:tracePt t="78879" x="4803775" y="5268913"/>
          <p14:tracePt t="78896" x="5562600" y="5438775"/>
          <p14:tracePt t="78914" x="6446838" y="5599113"/>
          <p14:tracePt t="78931" x="6589713" y="5608638"/>
          <p14:tracePt t="78946" x="6616700" y="5608638"/>
          <p14:tracePt t="78963" x="6626225" y="5608638"/>
          <p14:tracePt t="78979" x="6634163" y="5608638"/>
          <p14:tracePt t="78995" x="6634163" y="5581650"/>
          <p14:tracePt t="79012" x="6634163" y="5554663"/>
          <p14:tracePt t="79029" x="6634163" y="5510213"/>
          <p14:tracePt t="79045" x="6634163" y="5465763"/>
          <p14:tracePt t="79062" x="6616700" y="5384800"/>
          <p14:tracePt t="79079" x="6581775" y="5259388"/>
          <p14:tracePt t="79095" x="6510338" y="5116513"/>
          <p14:tracePt t="79112" x="6394450" y="4965700"/>
          <p14:tracePt t="79130" x="6224588" y="4786313"/>
          <p14:tracePt t="79146" x="6126163" y="4687888"/>
          <p14:tracePt t="79163" x="6062663" y="4633913"/>
          <p14:tracePt t="79180" x="6027738" y="4608513"/>
          <p14:tracePt t="79196" x="6027738" y="4598988"/>
          <p14:tracePt t="79269" x="6018213" y="4598988"/>
          <p14:tracePt t="79279" x="6010275" y="4598988"/>
          <p14:tracePt t="79296" x="5983288" y="4589463"/>
          <p14:tracePt t="79300" x="5965825" y="4589463"/>
          <p14:tracePt t="79313" x="5938838" y="4581525"/>
          <p14:tracePt t="79330" x="5813425" y="4537075"/>
          <p14:tracePt t="79346" x="5732463" y="4500563"/>
          <p14:tracePt t="79363" x="5661025" y="4465638"/>
          <p14:tracePt t="79380" x="5599113" y="4456113"/>
          <p14:tracePt t="79396" x="5510213" y="4429125"/>
          <p14:tracePt t="79413" x="5419725" y="4429125"/>
          <p14:tracePt t="79429" x="5322888" y="4429125"/>
          <p14:tracePt t="79446" x="5251450" y="4429125"/>
          <p14:tracePt t="79463" x="5160963" y="4473575"/>
          <p14:tracePt t="79479" x="5037138" y="4545013"/>
          <p14:tracePt t="79496" x="4929188" y="4616450"/>
          <p14:tracePt t="79513" x="4867275" y="4697413"/>
          <p14:tracePt t="79530" x="4813300" y="4884738"/>
          <p14:tracePt t="79546" x="4786313" y="5018088"/>
          <p14:tracePt t="79563" x="4776788" y="5153025"/>
          <p14:tracePt t="79580" x="4776788" y="5295900"/>
          <p14:tracePt t="79596" x="4786313" y="5402263"/>
          <p14:tracePt t="79613" x="4840288" y="5500688"/>
          <p14:tracePt t="79629" x="4919663" y="5581650"/>
          <p14:tracePt t="79646" x="5000625" y="5626100"/>
          <p14:tracePt t="79663" x="5108575" y="5653088"/>
          <p14:tracePt t="79680" x="5224463" y="5661025"/>
          <p14:tracePt t="79696" x="5348288" y="5661025"/>
          <p14:tracePt t="79713" x="5483225" y="5589588"/>
          <p14:tracePt t="79730" x="5643563" y="5483225"/>
          <p14:tracePt t="79746" x="5715000" y="5384800"/>
          <p14:tracePt t="79763" x="5776913" y="5276850"/>
          <p14:tracePt t="79780" x="5803900" y="5153025"/>
          <p14:tracePt t="79796" x="5803900" y="5018088"/>
          <p14:tracePt t="79813" x="5786438" y="4884738"/>
          <p14:tracePt t="79829" x="5741988" y="4776788"/>
          <p14:tracePt t="79846" x="5697538" y="4687888"/>
          <p14:tracePt t="79863" x="5634038" y="4625975"/>
          <p14:tracePt t="79879" x="5554663" y="4562475"/>
          <p14:tracePt t="79896" x="5483225" y="4518025"/>
          <p14:tracePt t="79913" x="5456238" y="4500563"/>
          <p14:tracePt t="79930" x="5446713" y="4500563"/>
          <p14:tracePt t="80205" x="5438775" y="4500563"/>
          <p14:tracePt t="80213" x="5411788" y="4500563"/>
          <p14:tracePt t="80229" x="5340350" y="4554538"/>
          <p14:tracePt t="80246" x="5322888" y="4598988"/>
          <p14:tracePt t="80263" x="5322888" y="4625975"/>
          <p14:tracePt t="80280" x="5313363" y="4660900"/>
          <p14:tracePt t="80296" x="5303838" y="4670425"/>
          <p14:tracePt t="80313" x="5303838" y="4679950"/>
          <p14:tracePt t="80330" x="5303838" y="4687888"/>
          <p14:tracePt t="80436" x="5303838" y="4705350"/>
          <p14:tracePt t="80444" x="5303838" y="4741863"/>
          <p14:tracePt t="80463" x="5303838" y="4803775"/>
          <p14:tracePt t="80479" x="5303838" y="4867275"/>
          <p14:tracePt t="80496" x="5303838" y="4911725"/>
          <p14:tracePt t="80513" x="5303838" y="4938713"/>
          <p14:tracePt t="80530" x="5303838" y="4956175"/>
          <p14:tracePt t="80829" x="5303838" y="4973638"/>
          <p14:tracePt t="80850" x="5303838" y="5045075"/>
          <p14:tracePt t="80864" x="5303838" y="5072063"/>
          <p14:tracePt t="80882" x="5303838" y="5116513"/>
          <p14:tracePt t="80896" x="5303838" y="5126038"/>
          <p14:tracePt t="80930" x="5313363" y="5170488"/>
          <p14:tracePt t="81316" x="5313363" y="5180013"/>
          <p14:tracePt t="81324" x="5313363" y="5205413"/>
          <p14:tracePt t="81333" x="5330825" y="5241925"/>
          <p14:tracePt t="81363" x="5357813" y="5340350"/>
          <p14:tracePt t="81396" x="5456238" y="5545138"/>
          <p14:tracePt t="81413" x="5518150" y="5653088"/>
          <p14:tracePt t="81429" x="5545138" y="5732463"/>
          <p14:tracePt t="81446" x="5581650" y="5803900"/>
          <p14:tracePt t="81463" x="5599113" y="5867400"/>
          <p14:tracePt t="81479" x="5626100" y="5919788"/>
          <p14:tracePt t="81496" x="5643563" y="5973763"/>
          <p14:tracePt t="81513" x="5661025" y="6018213"/>
          <p14:tracePt t="81530" x="5688013" y="6081713"/>
          <p14:tracePt t="81546" x="5697538" y="6116638"/>
          <p14:tracePt t="81563" x="5697538" y="6134100"/>
          <p14:tracePt t="81579" x="5697538" y="6153150"/>
          <p14:tracePt t="81596" x="5697538" y="6161088"/>
          <p14:tracePt t="82309" x="5705475" y="6161088"/>
          <p14:tracePt t="82330" x="5715000" y="6153150"/>
          <p14:tracePt t="82346" x="5715000" y="6143625"/>
          <p14:tracePt t="82379" x="5715000" y="6134100"/>
          <p14:tracePt t="82412" x="5715000" y="6126163"/>
          <p14:tracePt t="82446" x="5715000" y="6116638"/>
          <p14:tracePt t="82482" x="5705475" y="6089650"/>
          <p14:tracePt t="82496" x="5688013" y="6081713"/>
          <p14:tracePt t="82513" x="5661025" y="6072188"/>
          <p14:tracePt t="82530" x="5626100" y="6062663"/>
          <p14:tracePt t="82546" x="5616575" y="6054725"/>
          <p14:tracePt t="82820" x="5616575" y="6045200"/>
          <p14:tracePt t="83100" x="5616575" y="6037263"/>
          <p14:tracePt t="83140" x="5616575" y="6027738"/>
          <p14:tracePt t="83164" x="5626100" y="6027738"/>
          <p14:tracePt t="83196" x="5643563" y="6018213"/>
          <p14:tracePt t="83229" x="5661025" y="6000750"/>
          <p14:tracePt t="83249" x="5680075" y="5991225"/>
          <p14:tracePt t="83266" x="5697538" y="5991225"/>
          <p14:tracePt t="83279" x="5705475" y="5983288"/>
          <p14:tracePt t="83296" x="5751513" y="5983288"/>
          <p14:tracePt t="83312" x="5795963" y="5965825"/>
          <p14:tracePt t="83330" x="5840413" y="5956300"/>
          <p14:tracePt t="83364" x="5857875" y="5946775"/>
          <p14:tracePt t="83379" x="5867400" y="5946775"/>
          <p14:tracePt t="83420" x="5867400" y="5938838"/>
          <p14:tracePt t="83429" x="5875338" y="5938838"/>
          <p14:tracePt t="83463" x="5884863" y="5929313"/>
          <p14:tracePt t="83479" x="5902325" y="5919788"/>
          <p14:tracePt t="83496" x="5902325" y="5911850"/>
          <p14:tracePt t="83513" x="5911850" y="5902325"/>
          <p14:tracePt t="83530" x="5919788" y="5902325"/>
          <p14:tracePt t="83546" x="5919788" y="5894388"/>
          <p14:tracePt t="83645" x="5929313" y="5894388"/>
          <p14:tracePt t="83652" x="5938838" y="5894388"/>
          <p14:tracePt t="83662" x="5938838" y="5884863"/>
          <p14:tracePt t="83679" x="5946775" y="5857875"/>
          <p14:tracePt t="83696" x="5956300" y="5830888"/>
          <p14:tracePt t="83712" x="5956300" y="5786438"/>
          <p14:tracePt t="83730" x="5946775" y="5705475"/>
          <p14:tracePt t="83746" x="5919788" y="5643563"/>
          <p14:tracePt t="83762" x="5875338" y="5599113"/>
          <p14:tracePt t="83779" x="5830888" y="5572125"/>
          <p14:tracePt t="83796" x="5795963" y="5562600"/>
          <p14:tracePt t="83813" x="5751513" y="5562600"/>
          <p14:tracePt t="83829" x="5661025" y="5545138"/>
          <p14:tracePt t="83846" x="5527675" y="5537200"/>
          <p14:tracePt t="83862" x="5411788" y="5500688"/>
          <p14:tracePt t="83879" x="5348288" y="5483225"/>
          <p14:tracePt t="83896" x="5313363" y="5483225"/>
          <p14:tracePt t="83912" x="5295900" y="5483225"/>
          <p14:tracePt t="83930" x="5276850" y="5483225"/>
          <p14:tracePt t="83946" x="5259388" y="5483225"/>
          <p14:tracePt t="83962" x="5232400" y="5483225"/>
          <p14:tracePt t="83979" x="5187950" y="5483225"/>
          <p14:tracePt t="83996" x="5160963" y="5483225"/>
          <p14:tracePt t="84012" x="5126038" y="5500688"/>
          <p14:tracePt t="84029" x="5081588" y="5527675"/>
          <p14:tracePt t="84049" x="5037138" y="5589588"/>
          <p14:tracePt t="84066" x="5000625" y="5661025"/>
          <p14:tracePt t="84079" x="5000625" y="5670550"/>
          <p14:tracePt t="84096" x="4991100" y="5705475"/>
          <p14:tracePt t="84112" x="4991100" y="5741988"/>
          <p14:tracePt t="84130" x="5054600" y="5786438"/>
          <p14:tracePt t="84146" x="5116513" y="5840413"/>
          <p14:tracePt t="84162" x="5180013" y="5867400"/>
          <p14:tracePt t="84179" x="5259388" y="5884863"/>
          <p14:tracePt t="84196" x="5367338" y="5894388"/>
          <p14:tracePt t="84212" x="5483225" y="5894388"/>
          <p14:tracePt t="84229" x="5599113" y="5894388"/>
          <p14:tracePt t="84246" x="5697538" y="5894388"/>
          <p14:tracePt t="84263" x="5759450" y="5894388"/>
          <p14:tracePt t="84279" x="5803900" y="5894388"/>
          <p14:tracePt t="84296" x="5830888" y="5894388"/>
          <p14:tracePt t="84313" x="5848350" y="5884863"/>
          <p14:tracePt t="84317" x="5857875" y="5867400"/>
          <p14:tracePt t="84330" x="5875338" y="5830888"/>
          <p14:tracePt t="84347" x="5902325" y="5803900"/>
          <p14:tracePt t="84362" x="5919788" y="5776913"/>
          <p14:tracePt t="84379" x="5929313" y="5759450"/>
          <p14:tracePt t="84396" x="5938838" y="5724525"/>
          <p14:tracePt t="84412" x="5938838" y="5697538"/>
          <p14:tracePt t="84429" x="5938838" y="5653088"/>
          <p14:tracePt t="84446" x="5938838" y="5608638"/>
          <p14:tracePt t="84462" x="5938838" y="5581650"/>
          <p14:tracePt t="84479" x="5938838" y="5554663"/>
          <p14:tracePt t="84496" x="5938838" y="5527675"/>
          <p14:tracePt t="84512" x="5919788" y="5491163"/>
          <p14:tracePt t="84530" x="5884863" y="5456238"/>
          <p14:tracePt t="84546" x="5857875" y="5429250"/>
          <p14:tracePt t="84563" x="5786438" y="5411788"/>
          <p14:tracePt t="84579" x="5697538" y="5402263"/>
          <p14:tracePt t="84596" x="5581650" y="5394325"/>
          <p14:tracePt t="84612" x="5465763" y="5394325"/>
          <p14:tracePt t="84629" x="5402263" y="5394325"/>
          <p14:tracePt t="84646" x="5357813" y="5394325"/>
          <p14:tracePt t="84662" x="5322888" y="5394325"/>
          <p14:tracePt t="84679" x="5286375" y="5411788"/>
          <p14:tracePt t="84696" x="5259388" y="5446713"/>
          <p14:tracePt t="84712" x="5251450" y="5483225"/>
          <p14:tracePt t="84730" x="5251450" y="5554663"/>
          <p14:tracePt t="84746" x="5303838" y="5634038"/>
          <p14:tracePt t="84762" x="5394325" y="5705475"/>
          <p14:tracePt t="84779" x="5483225" y="5759450"/>
          <p14:tracePt t="84796" x="5581650" y="5803900"/>
          <p14:tracePt t="84812" x="5661025" y="5848350"/>
          <p14:tracePt t="84829" x="5715000" y="5857875"/>
          <p14:tracePt t="84849" x="5751513" y="5857875"/>
          <p14:tracePt t="84866" x="5803900" y="5848350"/>
          <p14:tracePt t="84879" x="5822950" y="5830888"/>
          <p14:tracePt t="84896" x="5840413" y="5795963"/>
          <p14:tracePt t="84912" x="5857875" y="5768975"/>
          <p14:tracePt t="84930" x="5867400" y="5715000"/>
          <p14:tracePt t="84946" x="5867400" y="5697538"/>
          <p14:tracePt t="84962" x="5867400" y="5670550"/>
          <p14:tracePt t="84979" x="5867400" y="5653088"/>
          <p14:tracePt t="84996" x="5857875" y="5634038"/>
          <p14:tracePt t="85012" x="5840413" y="5626100"/>
          <p14:tracePt t="85029" x="5830888" y="5616575"/>
          <p14:tracePt t="85062" x="5822950" y="5616575"/>
          <p14:tracePt t="85079" x="5786438" y="5616575"/>
          <p14:tracePt t="85096" x="5697538" y="5680075"/>
          <p14:tracePt t="85112" x="5626100" y="5732463"/>
          <p14:tracePt t="85130" x="5608638" y="5884863"/>
          <p14:tracePt t="85146" x="5626100" y="5973763"/>
          <p14:tracePt t="85162" x="5643563" y="6010275"/>
          <p14:tracePt t="85429" x="5653088" y="6010275"/>
          <p14:tracePt t="85501" x="5653088" y="6000750"/>
          <p14:tracePt t="85508" x="5634038" y="5991225"/>
          <p14:tracePt t="85530" x="5626100" y="5991225"/>
          <p14:tracePt t="85546" x="5616575" y="5991225"/>
          <p14:tracePt t="86901" x="5626100" y="5983288"/>
          <p14:tracePt t="86909" x="5634038" y="5973763"/>
          <p14:tracePt t="86917" x="5653088" y="5965825"/>
          <p14:tracePt t="86931" x="5670550" y="5946775"/>
          <p14:tracePt t="86948" x="5670550" y="5902325"/>
          <p14:tracePt t="86962" x="5670550" y="5857875"/>
          <p14:tracePt t="86996" x="5634038" y="5795963"/>
          <p14:tracePt t="87029" x="5562600" y="5768975"/>
          <p14:tracePt t="87046" x="5465763" y="5715000"/>
          <p14:tracePt t="87062" x="5348288" y="5653088"/>
          <p14:tracePt t="87079" x="5205413" y="5554663"/>
          <p14:tracePt t="87096" x="5045075" y="5483225"/>
          <p14:tracePt t="87112" x="4911725" y="5429250"/>
          <p14:tracePt t="87130" x="4786313" y="5394325"/>
          <p14:tracePt t="87146" x="4751388" y="5394325"/>
          <p14:tracePt t="87162" x="4714875" y="5394325"/>
          <p14:tracePt t="87179" x="4679950" y="5394325"/>
          <p14:tracePt t="87196" x="4652963" y="5394325"/>
          <p14:tracePt t="87212" x="4633913" y="5394325"/>
          <p14:tracePt t="87229" x="4625975" y="5394325"/>
          <p14:tracePt t="87248" x="4608513" y="5411788"/>
          <p14:tracePt t="87265" x="4581525" y="5429250"/>
          <p14:tracePt t="87279" x="4545013" y="5456238"/>
          <p14:tracePt t="87296" x="4500563" y="5456238"/>
          <p14:tracePt t="87312" x="4446588" y="5456238"/>
          <p14:tracePt t="87330" x="4357688" y="5456238"/>
          <p14:tracePt t="87346" x="4322763" y="5456238"/>
          <p14:tracePt t="87364" x="4286250" y="5456238"/>
          <p14:tracePt t="87379" x="4241800" y="5456238"/>
          <p14:tracePt t="87396" x="4152900" y="5446713"/>
          <p14:tracePt t="87412" x="3983038" y="5394325"/>
          <p14:tracePt t="87429" x="3813175" y="5348288"/>
          <p14:tracePt t="87445" x="3697288" y="5313363"/>
          <p14:tracePt t="87462" x="3633788" y="5295900"/>
          <p14:tracePt t="87479" x="3598863" y="5286375"/>
          <p14:tracePt t="87496" x="3581400" y="5286375"/>
          <p14:tracePt t="87512" x="3571875" y="5268913"/>
          <p14:tracePt t="87549" x="3581400" y="5268913"/>
          <p14:tracePt t="87562" x="3679825" y="5268913"/>
          <p14:tracePt t="87579" x="3875088" y="5348288"/>
          <p14:tracePt t="87596" x="4179888" y="5473700"/>
          <p14:tracePt t="87612" x="4473575" y="5562600"/>
          <p14:tracePt t="87629" x="4687888" y="5616575"/>
          <p14:tracePt t="87646" x="4884738" y="5634038"/>
          <p14:tracePt t="87662" x="5054600" y="5653088"/>
          <p14:tracePt t="87679" x="5160963" y="5670550"/>
          <p14:tracePt t="87696" x="5295900" y="5688013"/>
          <p14:tracePt t="87712" x="5419725" y="5715000"/>
          <p14:tracePt t="87729" x="5537200" y="5724525"/>
          <p14:tracePt t="87746" x="5688013" y="5724525"/>
          <p14:tracePt t="87762" x="5813425" y="5724525"/>
          <p14:tracePt t="87779" x="5965825" y="5724525"/>
          <p14:tracePt t="87796" x="6116638" y="5724525"/>
          <p14:tracePt t="87812" x="6215063" y="5724525"/>
          <p14:tracePt t="87829" x="6242050" y="5724525"/>
          <p14:tracePt t="87845" x="6251575" y="5715000"/>
          <p14:tracePt t="87862" x="6259513" y="5705475"/>
          <p14:tracePt t="87879" x="6259513" y="5697538"/>
          <p14:tracePt t="87895" x="6259513" y="5688013"/>
          <p14:tracePt t="87912" x="6259513" y="5680075"/>
          <p14:tracePt t="87930" x="6269038" y="5661025"/>
          <p14:tracePt t="87946" x="6269038" y="5653088"/>
          <p14:tracePt t="87988" x="6269038" y="5643563"/>
          <p14:tracePt t="88524" x="6251575" y="5643563"/>
          <p14:tracePt t="88532" x="6232525" y="5643563"/>
          <p14:tracePt t="88547" x="6180138" y="5643563"/>
          <p14:tracePt t="88564" x="6134100" y="5643563"/>
          <p14:tracePt t="88581" x="6099175" y="5643563"/>
          <p14:tracePt t="88597" x="6062663" y="5661025"/>
          <p14:tracePt t="88629" x="5983288" y="5715000"/>
          <p14:tracePt t="88662" x="5911850" y="5786438"/>
          <p14:tracePt t="88679" x="5884863" y="5803900"/>
          <p14:tracePt t="88696" x="5857875" y="5822950"/>
          <p14:tracePt t="88712" x="5830888" y="5857875"/>
          <p14:tracePt t="88730" x="5776913" y="5929313"/>
          <p14:tracePt t="88746" x="5741988" y="5956300"/>
          <p14:tracePt t="88762" x="5741988" y="5973763"/>
          <p14:tracePt t="88779" x="5732463" y="5983288"/>
          <p14:tracePt t="88848" x="5732463" y="5991225"/>
          <p14:tracePt t="88862" x="5732463" y="6018213"/>
          <p14:tracePt t="89164" x="5724525" y="6018213"/>
          <p14:tracePt t="89923" x="5715000" y="6018213"/>
          <p14:tracePt t="89947" x="5705475" y="6018213"/>
          <p14:tracePt t="90501" x="5697538" y="6027738"/>
          <p14:tracePt t="90518" x="5688013" y="6037263"/>
          <p14:tracePt t="90546" x="5670550" y="6054725"/>
          <p14:tracePt t="90579" x="5653088" y="6062663"/>
          <p14:tracePt t="90596" x="5643563" y="6072188"/>
          <p14:tracePt t="90629" x="5634038" y="6072188"/>
          <p14:tracePt t="90645" x="5626100" y="6089650"/>
          <p14:tracePt t="90662" x="5616575" y="6099175"/>
          <p14:tracePt t="90679" x="5599113" y="6108700"/>
          <p14:tracePt t="90696" x="5581650" y="6108700"/>
          <p14:tracePt t="90712" x="5572125" y="6108700"/>
          <p14:tracePt t="90765" x="5562600" y="6108700"/>
          <p14:tracePt t="90781" x="5545138" y="6116638"/>
          <p14:tracePt t="90796" x="5527675" y="6126163"/>
          <p14:tracePt t="90812" x="5510213" y="6126163"/>
          <p14:tracePt t="90829" x="5500688" y="6126163"/>
          <p14:tracePt t="90869" x="5483225" y="6126163"/>
          <p14:tracePt t="90895" x="5473700" y="6134100"/>
          <p14:tracePt t="91004" x="5483225" y="6134100"/>
          <p14:tracePt t="91012" x="5500688" y="6134100"/>
          <p14:tracePt t="91029" x="5545138" y="6108700"/>
          <p14:tracePt t="91045" x="5589588" y="6089650"/>
          <p14:tracePt t="91062" x="5616575" y="6054725"/>
          <p14:tracePt t="91079" x="5653088" y="6018213"/>
          <p14:tracePt t="91096" x="5688013" y="5991225"/>
          <p14:tracePt t="91112" x="5697538" y="5983288"/>
          <p14:tracePt t="91149" x="5697538" y="5965825"/>
          <p14:tracePt t="91162" x="5680075" y="5938838"/>
          <p14:tracePt t="91179" x="5589588" y="5867400"/>
          <p14:tracePt t="91196" x="5473700" y="5795963"/>
          <p14:tracePt t="91212" x="5375275" y="5732463"/>
          <p14:tracePt t="91229" x="5303838" y="5715000"/>
          <p14:tracePt t="91248" x="5259388" y="5705475"/>
          <p14:tracePt t="91265" x="5232400" y="5697538"/>
          <p14:tracePt t="91279" x="5224463" y="5697538"/>
          <p14:tracePt t="91395" x="5224463" y="5680075"/>
          <p14:tracePt t="91412" x="5259388" y="5653088"/>
          <p14:tracePt t="91429" x="5295900" y="5626100"/>
          <p14:tracePt t="91445" x="5322888" y="5572125"/>
          <p14:tracePt t="91462" x="5340350" y="5510213"/>
          <p14:tracePt t="91479" x="5340350" y="5465763"/>
          <p14:tracePt t="91496" x="5340350" y="5446713"/>
          <p14:tracePt t="91512" x="5340350" y="5429250"/>
          <p14:tracePt t="91529" x="5340350" y="5419725"/>
          <p14:tracePt t="91546" x="5340350" y="5402263"/>
          <p14:tracePt t="91562" x="5340350" y="5384800"/>
          <p14:tracePt t="91579" x="5340350" y="5340350"/>
          <p14:tracePt t="91596" x="5340350" y="5303838"/>
          <p14:tracePt t="91612" x="5340350" y="5268913"/>
          <p14:tracePt t="91676" x="5340350" y="5259388"/>
          <p14:tracePt t="91683" x="5340350" y="5251450"/>
          <p14:tracePt t="91712" x="5340350" y="5214938"/>
          <p14:tracePt t="91729" x="5340350" y="5197475"/>
          <p14:tracePt t="91746" x="5340350" y="5187950"/>
          <p14:tracePt t="91923" x="5340350" y="5180013"/>
          <p14:tracePt t="92108" x="5340350" y="5170488"/>
          <p14:tracePt t="92115" x="5348288" y="5170488"/>
          <p14:tracePt t="92129" x="5357813" y="5170488"/>
          <p14:tracePt t="92146" x="5367338" y="5153025"/>
          <p14:tracePt t="92162" x="5375275" y="5143500"/>
          <p14:tracePt t="92179" x="5394325" y="5143500"/>
          <p14:tracePt t="92196" x="5402263" y="5133975"/>
          <p14:tracePt t="92212" x="5419725" y="5133975"/>
          <p14:tracePt t="92228" x="5429250" y="5126038"/>
          <p14:tracePt t="92245" x="5438775" y="5116513"/>
          <p14:tracePt t="92262" x="5456238" y="5116513"/>
          <p14:tracePt t="92279" x="5473700" y="5108575"/>
          <p14:tracePt t="92295" x="5527675" y="5072063"/>
          <p14:tracePt t="92312" x="5608638" y="5027613"/>
          <p14:tracePt t="92329" x="5680075" y="4965700"/>
          <p14:tracePt t="92346" x="5776913" y="4902200"/>
          <p14:tracePt t="92362" x="5813425" y="4875213"/>
          <p14:tracePt t="92380" x="5857875" y="4830763"/>
          <p14:tracePt t="92395" x="5911850" y="4795838"/>
          <p14:tracePt t="92412" x="5973763" y="4751388"/>
          <p14:tracePt t="92429" x="6027738" y="4705350"/>
          <p14:tracePt t="92445" x="6054725" y="4670425"/>
          <p14:tracePt t="92462" x="6072188" y="4625975"/>
          <p14:tracePt t="92478" x="6099175" y="4562475"/>
          <p14:tracePt t="92495" x="6143625" y="4510088"/>
          <p14:tracePt t="92512" x="6170613" y="4456113"/>
          <p14:tracePt t="92529" x="6188075" y="4419600"/>
          <p14:tracePt t="92546" x="6188075" y="4394200"/>
          <p14:tracePt t="92562" x="6188075" y="4375150"/>
          <p14:tracePt t="92579" x="6188075" y="4367213"/>
          <p14:tracePt t="92596" x="6188075" y="4348163"/>
          <p14:tracePt t="92612" x="6188075" y="4340225"/>
          <p14:tracePt t="92629" x="6188075" y="4322763"/>
          <p14:tracePt t="92645" x="6188075" y="4313238"/>
          <p14:tracePt t="92662" x="6188075" y="4295775"/>
          <p14:tracePt t="92695" x="6188075" y="4286250"/>
          <p14:tracePt t="92712" x="6170613" y="4276725"/>
          <p14:tracePt t="92729" x="6143625" y="4251325"/>
          <p14:tracePt t="92746" x="6062663" y="4241800"/>
          <p14:tracePt t="92762" x="5946775" y="4232275"/>
          <p14:tracePt t="92779" x="5848350" y="4224338"/>
          <p14:tracePt t="92796" x="5803900" y="4224338"/>
          <p14:tracePt t="92828" x="5795963" y="4224338"/>
          <p14:tracePt t="92848" x="5776913" y="4224338"/>
          <p14:tracePt t="92864" x="5715000" y="4295775"/>
          <p14:tracePt t="92878" x="5670550" y="4375150"/>
          <p14:tracePt t="92895" x="5670550" y="4411663"/>
          <p14:tracePt t="92912" x="5643563" y="4446588"/>
          <p14:tracePt t="92929" x="5616575" y="4500563"/>
          <p14:tracePt t="92946" x="5446713" y="4660900"/>
          <p14:tracePt t="92962" x="5286375" y="4822825"/>
          <p14:tracePt t="92979" x="5143500" y="4991100"/>
          <p14:tracePt t="92996" x="5027613" y="5126038"/>
          <p14:tracePt t="93012" x="4929188" y="5205413"/>
          <p14:tracePt t="93029" x="4884738" y="5241925"/>
          <p14:tracePt t="93045" x="4848225" y="5251450"/>
          <p14:tracePt t="93062" x="4813300" y="5259388"/>
          <p14:tracePt t="93079" x="4795838" y="5268913"/>
          <p14:tracePt t="93095" x="4786313" y="5276850"/>
          <p14:tracePt t="93112" x="4776788" y="5276850"/>
          <p14:tracePt t="93129" x="4759325" y="5286375"/>
          <p14:tracePt t="93146" x="4705350" y="5295900"/>
          <p14:tracePt t="93162" x="4652963" y="5295900"/>
          <p14:tracePt t="93179" x="4616450" y="5295900"/>
          <p14:tracePt t="93195" x="4589463" y="5295900"/>
          <p14:tracePt t="93212" x="4581525" y="5295900"/>
          <p14:tracePt t="93229" x="4572000" y="5286375"/>
          <p14:tracePt t="93245" x="4572000" y="5259388"/>
          <p14:tracePt t="93262" x="4562475" y="5232400"/>
          <p14:tracePt t="93279" x="4545013" y="5153025"/>
          <p14:tracePt t="93295" x="4518025" y="5062538"/>
          <p14:tracePt t="93312" x="4456113" y="4991100"/>
          <p14:tracePt t="93329" x="4384675" y="4919663"/>
          <p14:tracePt t="93332" x="4340225" y="4884738"/>
          <p14:tracePt t="93346" x="4268788" y="4830763"/>
          <p14:tracePt t="93363" x="4179888" y="4776788"/>
          <p14:tracePt t="93379" x="4071938" y="4741863"/>
          <p14:tracePt t="93395" x="3946525" y="4714875"/>
          <p14:tracePt t="93412" x="3822700" y="4714875"/>
          <p14:tracePt t="93429" x="3741738" y="4714875"/>
          <p14:tracePt t="93445" x="3643313" y="4741863"/>
          <p14:tracePt t="93462" x="3544888" y="4840288"/>
          <p14:tracePt t="93479" x="3465513" y="4938713"/>
          <p14:tracePt t="93495" x="3394075" y="5054600"/>
          <p14:tracePt t="93512" x="3357563" y="5170488"/>
          <p14:tracePt t="93529" x="3357563" y="5330825"/>
          <p14:tracePt t="93546" x="3581400" y="5715000"/>
          <p14:tracePt t="93562" x="4054475" y="6224588"/>
          <p14:tracePt t="93580" x="4500563" y="6562725"/>
          <p14:tracePt t="93596" x="4714875" y="6653213"/>
          <p14:tracePt t="93612" x="4867275" y="6626225"/>
          <p14:tracePt t="93628" x="4965700" y="6491288"/>
          <p14:tracePt t="93648" x="5010150" y="6323013"/>
          <p14:tracePt t="93665" x="5018088" y="6170613"/>
          <p14:tracePt t="93679" x="5018088" y="6089650"/>
          <p14:tracePt t="93695" x="4973638" y="5991225"/>
          <p14:tracePt t="93712" x="4919663" y="5911850"/>
          <p14:tracePt t="93729" x="4848225" y="5813425"/>
          <p14:tracePt t="93746" x="4741863" y="5670550"/>
          <p14:tracePt t="93762" x="4643438" y="5572125"/>
          <p14:tracePt t="93779" x="4572000" y="5518150"/>
          <p14:tracePt t="93796" x="4562475" y="5500688"/>
          <p14:tracePt t="93836" x="4598988" y="5500688"/>
          <p14:tracePt t="93845" x="4660900" y="5500688"/>
          <p14:tracePt t="93862" x="4768850" y="5500688"/>
          <p14:tracePt t="93879" x="4867275" y="5483225"/>
          <p14:tracePt t="93896" x="4983163" y="5429250"/>
          <p14:tracePt t="93912" x="5108575" y="5348288"/>
          <p14:tracePt t="93929" x="5214938" y="5251450"/>
          <p14:tracePt t="93946" x="5384800" y="5072063"/>
          <p14:tracePt t="93962" x="5473700" y="4956175"/>
          <p14:tracePt t="93979" x="5554663" y="4875213"/>
          <p14:tracePt t="93996" x="5616575" y="4786313"/>
          <p14:tracePt t="94012" x="5643563" y="4741863"/>
          <p14:tracePt t="94029" x="5653088" y="4705350"/>
          <p14:tracePt t="94045" x="5661025" y="4697413"/>
          <p14:tracePt t="94062" x="5670550" y="4679950"/>
          <p14:tracePt t="94079" x="5680075" y="4660900"/>
          <p14:tracePt t="94095" x="5697538" y="4643438"/>
          <p14:tracePt t="94112" x="5697538" y="4633913"/>
          <p14:tracePt t="94129" x="5705475" y="4616450"/>
          <p14:tracePt t="94146" x="5705475" y="4589463"/>
          <p14:tracePt t="94162" x="5705475" y="4545013"/>
          <p14:tracePt t="94179" x="5705475" y="4491038"/>
          <p14:tracePt t="94195" x="5688013" y="4456113"/>
          <p14:tracePt t="94212" x="5670550" y="4438650"/>
          <p14:tracePt t="94229" x="5616575" y="4419600"/>
          <p14:tracePt t="94245" x="5554663" y="4419600"/>
          <p14:tracePt t="94262" x="5446713" y="4419600"/>
          <p14:tracePt t="94279" x="5340350" y="4419600"/>
          <p14:tracePt t="94295" x="5214938" y="4446588"/>
          <p14:tracePt t="94312" x="5072063" y="4537075"/>
          <p14:tracePt t="94329" x="4919663" y="4652963"/>
          <p14:tracePt t="94332" x="4867275" y="4714875"/>
          <p14:tracePt t="94346" x="4795838" y="4857750"/>
          <p14:tracePt t="94363" x="4786313" y="5037138"/>
          <p14:tracePt t="94379" x="4830763" y="5251450"/>
          <p14:tracePt t="94395" x="5027613" y="5518150"/>
          <p14:tracePt t="94412" x="5205413" y="5688013"/>
          <p14:tracePt t="94429" x="5367338" y="5786438"/>
          <p14:tracePt t="94448" x="5465763" y="5822950"/>
          <p14:tracePt t="94465" x="5537200" y="5822950"/>
          <p14:tracePt t="94478" x="5616575" y="5724525"/>
          <p14:tracePt t="94495" x="5697538" y="5562600"/>
          <p14:tracePt t="94512" x="5741988" y="5340350"/>
          <p14:tracePt t="94529" x="5759450" y="5160963"/>
          <p14:tracePt t="94546" x="5759450" y="4919663"/>
          <p14:tracePt t="94562" x="5724525" y="4795838"/>
          <p14:tracePt t="94581" x="5688013" y="4741863"/>
          <p14:tracePt t="94595" x="5653088" y="4714875"/>
          <p14:tracePt t="94612" x="5634038" y="4697413"/>
          <p14:tracePt t="94629" x="5589588" y="4687888"/>
          <p14:tracePt t="94645" x="5572125" y="4687888"/>
          <p14:tracePt t="94662" x="5562600" y="4687888"/>
          <p14:tracePt t="94679" x="5554663" y="4687888"/>
          <p14:tracePt t="94748" x="5545138" y="4687888"/>
          <p14:tracePt t="94756" x="5537200" y="4687888"/>
          <p14:tracePt t="94763" x="5518150" y="4687888"/>
          <p14:tracePt t="94779" x="5510213" y="4687888"/>
          <p14:tracePt t="94795" x="5500688" y="4687888"/>
          <p14:tracePt t="95772" x="5545138" y="4679950"/>
          <p14:tracePt t="95778" x="5661025" y="4660900"/>
          <p14:tracePt t="95797" x="6116638" y="4616450"/>
          <p14:tracePt t="95814" x="6545263" y="4598988"/>
          <p14:tracePt t="95830" x="6697663" y="4562475"/>
          <p14:tracePt t="95846" x="6804025" y="4518025"/>
          <p14:tracePt t="95878" x="7153275" y="4268788"/>
          <p14:tracePt t="95911" x="7670800" y="3857625"/>
          <p14:tracePt t="95928" x="8010525" y="3633788"/>
          <p14:tracePt t="95945" x="8296275" y="3455988"/>
          <p14:tracePt t="95962" x="8688388" y="3187700"/>
          <p14:tracePt t="95978" x="8813800" y="3062288"/>
          <p14:tracePt t="95995" x="8885238" y="2973388"/>
          <p14:tracePt t="96011" x="8912225" y="2919413"/>
          <p14:tracePt t="96028" x="8920163" y="2884488"/>
          <p14:tracePt t="96048" x="8920163" y="2847975"/>
          <p14:tracePt t="96064" x="8920163" y="2795588"/>
          <p14:tracePt t="96078" x="8920163" y="2732088"/>
          <p14:tracePt t="96095" x="8885238" y="2633663"/>
          <p14:tracePt t="96111" x="8813800" y="2509838"/>
          <p14:tracePt t="96128" x="8688388" y="2384425"/>
          <p14:tracePt t="96144" x="8528050" y="2251075"/>
          <p14:tracePt t="96162" x="8348663" y="2133600"/>
          <p14:tracePt t="96178" x="8313738" y="2098675"/>
          <p14:tracePt t="96194" x="8296275" y="2081213"/>
          <p14:tracePt t="96211" x="8286750" y="2081213"/>
          <p14:tracePt t="96795" x="8277225" y="2081213"/>
          <p14:tracePt t="96811" x="8259763" y="2089150"/>
          <p14:tracePt t="96828" x="8242300" y="2116138"/>
          <p14:tracePt t="96850" x="8215313" y="2143125"/>
          <p14:tracePt t="96867" x="8197850" y="2160588"/>
          <p14:tracePt t="96895" x="8170863" y="2170113"/>
          <p14:tracePt t="96928" x="8143875" y="2179638"/>
          <p14:tracePt t="96945" x="8134350" y="2187575"/>
          <p14:tracePt t="96962" x="8116888" y="2205038"/>
          <p14:tracePt t="96978" x="8099425" y="2232025"/>
          <p14:tracePt t="96995" x="8081963" y="2268538"/>
          <p14:tracePt t="97011" x="8072438" y="2295525"/>
          <p14:tracePt t="97028" x="8054975" y="2322513"/>
          <p14:tracePt t="97044" x="8037513" y="2347913"/>
          <p14:tracePt t="97061" x="8018463" y="2393950"/>
          <p14:tracePt t="97078" x="8010525" y="2428875"/>
          <p14:tracePt t="97095" x="7983538" y="2473325"/>
          <p14:tracePt t="97111" x="7974013" y="2500313"/>
          <p14:tracePt t="97128" x="7974013" y="2536825"/>
          <p14:tracePt t="97144" x="7966075" y="2554288"/>
          <p14:tracePt t="97162" x="7966075" y="2581275"/>
          <p14:tracePt t="97178" x="7956550" y="2581275"/>
          <p14:tracePt t="97195" x="7956550" y="2589213"/>
          <p14:tracePt t="97236" x="7947025" y="2598738"/>
          <p14:tracePt t="97244" x="7939088" y="2598738"/>
          <p14:tracePt t="97261" x="7939088" y="2608263"/>
          <p14:tracePt t="97278" x="7929563" y="2616200"/>
          <p14:tracePt t="97294" x="7929563" y="2625725"/>
          <p14:tracePt t="97311" x="7920038" y="2633663"/>
          <p14:tracePt t="97328" x="7920038" y="2643188"/>
          <p14:tracePt t="97331" x="7920038" y="2652713"/>
          <p14:tracePt t="97362" x="7912100" y="2660650"/>
          <p14:tracePt t="97378" x="7912100" y="2670175"/>
          <p14:tracePt t="97394" x="7912100" y="2679700"/>
          <p14:tracePt t="97428" x="7902575" y="2679700"/>
          <p14:tracePt t="97445" x="7902575" y="2687638"/>
          <p14:tracePt t="97461" x="7902575" y="2697163"/>
          <p14:tracePt t="97494" x="7894638" y="2705100"/>
          <p14:tracePt t="97528" x="7894638" y="2714625"/>
          <p14:tracePt t="97544" x="7894638" y="2724150"/>
          <p14:tracePt t="97562" x="7894638" y="2732088"/>
          <p14:tracePt t="97595" x="7885113" y="2741613"/>
          <p14:tracePt t="97611" x="7885113" y="2751138"/>
          <p14:tracePt t="97628" x="7885113" y="2759075"/>
          <p14:tracePt t="97666" x="7885113" y="2768600"/>
          <p14:tracePt t="97695" x="7885113" y="2776538"/>
          <p14:tracePt t="97711" x="7875588" y="2776538"/>
          <p14:tracePt t="97728" x="7867650" y="2786063"/>
          <p14:tracePt t="97745" x="7867650" y="2795588"/>
          <p14:tracePt t="97778" x="7867650" y="2803525"/>
          <p14:tracePt t="97811" x="7867650" y="2813050"/>
          <p14:tracePt t="97844" x="7858125" y="2813050"/>
          <p14:tracePt t="97861" x="7858125" y="2822575"/>
          <p14:tracePt t="97956" x="7848600" y="2822575"/>
          <p14:tracePt t="97989" x="7840663" y="2830513"/>
          <p14:tracePt t="98011" x="7831138" y="2830513"/>
          <p14:tracePt t="98292" x="7831138" y="2840038"/>
          <p14:tracePt t="98404" x="7831138" y="2847975"/>
          <p14:tracePt t="98410" x="7840663" y="2847975"/>
          <p14:tracePt t="98588" x="7848600" y="2847975"/>
          <p14:tracePt t="98594" x="7858125" y="2847975"/>
          <p14:tracePt t="98611" x="7875588" y="2847975"/>
          <p14:tracePt t="98628" x="7902575" y="2874963"/>
          <p14:tracePt t="98644" x="7939088" y="2894013"/>
          <p14:tracePt t="98661" x="7974013" y="2919413"/>
          <p14:tracePt t="98678" x="8045450" y="2946400"/>
          <p14:tracePt t="98694" x="8108950" y="2965450"/>
          <p14:tracePt t="98711" x="8161338" y="2965450"/>
          <p14:tracePt t="98728" x="8161338" y="2973388"/>
          <p14:tracePt t="98796" x="8170863" y="2973388"/>
          <p14:tracePt t="98813" x="8180388" y="2973388"/>
          <p14:tracePt t="98828" x="8197850" y="2973388"/>
          <p14:tracePt t="98844" x="8205788" y="2973388"/>
          <p14:tracePt t="98861" x="8224838" y="2973388"/>
          <p14:tracePt t="98878" x="8286750" y="2973388"/>
          <p14:tracePt t="98895" x="8385175" y="2973388"/>
          <p14:tracePt t="98911" x="8447088" y="2973388"/>
          <p14:tracePt t="98929" x="8474075" y="2973388"/>
          <p14:tracePt t="100155" x="8474075" y="2990850"/>
          <p14:tracePt t="100178" x="8537575" y="3062288"/>
          <p14:tracePt t="100194" x="8545513" y="3071813"/>
          <p14:tracePt t="100211" x="8572500" y="3098800"/>
          <p14:tracePt t="100228" x="8599488" y="3116263"/>
          <p14:tracePt t="100244" x="8609013" y="3133725"/>
          <p14:tracePt t="100277" x="8653463" y="3197225"/>
          <p14:tracePt t="100311" x="8732838" y="3348038"/>
          <p14:tracePt t="100328" x="8777288" y="3438525"/>
          <p14:tracePt t="100344" x="8823325" y="3536950"/>
          <p14:tracePt t="100348" x="8840788" y="3554413"/>
          <p14:tracePt t="100361" x="8840788" y="3571875"/>
          <p14:tracePt t="100378" x="8840788" y="3633788"/>
          <p14:tracePt t="100394" x="8840788" y="3687763"/>
          <p14:tracePt t="100411" x="8840788" y="3751263"/>
          <p14:tracePt t="100427" x="8840788" y="3830638"/>
          <p14:tracePt t="100444" x="8840788" y="3894138"/>
          <p14:tracePt t="100461" x="8840788" y="3919538"/>
          <p14:tracePt t="100478" x="8840788" y="3938588"/>
          <p14:tracePt t="100494" x="8840788" y="3965575"/>
          <p14:tracePt t="100511" x="8831263" y="4000500"/>
          <p14:tracePt t="100528" x="8813800" y="4054475"/>
          <p14:tracePt t="100544" x="8796338" y="4108450"/>
          <p14:tracePt t="100562" x="8786813" y="4133850"/>
          <p14:tracePt t="100578" x="8786813" y="4143375"/>
          <p14:tracePt t="100621" x="8786813" y="4152900"/>
          <p14:tracePt t="100627" x="8786813" y="4160838"/>
          <p14:tracePt t="100644" x="8769350" y="4179888"/>
          <p14:tracePt t="100661" x="8742363" y="4205288"/>
          <p14:tracePt t="100678" x="8724900" y="4232275"/>
          <p14:tracePt t="100694" x="8705850" y="4268788"/>
          <p14:tracePt t="100711" x="8688388" y="4286250"/>
          <p14:tracePt t="100728" x="8680450" y="4286250"/>
          <p14:tracePt t="102219" x="8670925" y="4286250"/>
          <p14:tracePt t="102227" x="8661400" y="4286250"/>
          <p14:tracePt t="102245" x="8661400" y="4295775"/>
          <p14:tracePt t="102261" x="8653463" y="4303713"/>
          <p14:tracePt t="102278" x="8643938" y="4313238"/>
          <p14:tracePt t="102311" x="8537575" y="4357688"/>
          <p14:tracePt t="102344" x="8402638" y="4438650"/>
          <p14:tracePt t="102361" x="8340725" y="4510088"/>
          <p14:tracePt t="102364" x="8296275" y="4545013"/>
          <p14:tracePt t="102378" x="8188325" y="4616450"/>
          <p14:tracePt t="102395" x="8081963" y="4687888"/>
          <p14:tracePt t="102411" x="8010525" y="4741863"/>
          <p14:tracePt t="102427" x="7947025" y="4786313"/>
          <p14:tracePt t="102448" x="7885113" y="4830763"/>
          <p14:tracePt t="102464" x="7858125" y="4857750"/>
          <p14:tracePt t="102477" x="7831138" y="4875213"/>
          <p14:tracePt t="102494" x="7823200" y="4894263"/>
          <p14:tracePt t="102511" x="7813675" y="4902200"/>
          <p14:tracePt t="102707" x="7823200" y="4902200"/>
          <p14:tracePt t="102727" x="7875588" y="4857750"/>
          <p14:tracePt t="102744" x="7956550" y="4803775"/>
          <p14:tracePt t="102761" x="8054975" y="4732338"/>
          <p14:tracePt t="102778" x="8180388" y="4643438"/>
          <p14:tracePt t="102794" x="8232775" y="4625975"/>
          <p14:tracePt t="102811" x="8259763" y="4608513"/>
          <p14:tracePt t="102827" x="8269288" y="4598988"/>
          <p14:tracePt t="103308" x="8277225" y="4598988"/>
          <p14:tracePt t="103344" x="8331200" y="4554538"/>
          <p14:tracePt t="103362" x="8358188" y="4518025"/>
          <p14:tracePt t="103378" x="8358188" y="4510088"/>
          <p14:tracePt t="103436" x="8358188" y="4500563"/>
          <p14:tracePt t="103452" x="8358188" y="4491038"/>
          <p14:tracePt t="103461" x="8358188" y="4483100"/>
          <p14:tracePt t="103478" x="8358188" y="4465638"/>
          <p14:tracePt t="103494" x="8348663" y="4438650"/>
          <p14:tracePt t="103511" x="8323263" y="4419600"/>
          <p14:tracePt t="103528" x="8296275" y="4402138"/>
          <p14:tracePt t="103545" x="8286750" y="4394200"/>
          <p14:tracePt t="103621" x="8277225" y="4394200"/>
          <p14:tracePt t="103629" x="8269288" y="4394200"/>
          <p14:tracePt t="103661" x="8259763" y="4394200"/>
          <p14:tracePt t="104909" x="8269288" y="4384675"/>
          <p14:tracePt t="104927" x="8313738" y="4367213"/>
          <p14:tracePt t="104961" x="8367713" y="4340225"/>
          <p14:tracePt t="104994" x="8394700" y="4330700"/>
          <p14:tracePt t="105011" x="8412163" y="4322763"/>
          <p14:tracePt t="105068" x="8420100" y="4322763"/>
          <p14:tracePt t="105084" x="8429625" y="4322763"/>
          <p14:tracePt t="105094" x="8447088" y="4322763"/>
          <p14:tracePt t="105111" x="8466138" y="4322763"/>
          <p14:tracePt t="105127" x="8501063" y="4322763"/>
          <p14:tracePt t="105144" x="8510588" y="4322763"/>
          <p14:tracePt t="105161" x="8518525" y="4322763"/>
          <p14:tracePt t="105196" x="8528050" y="4322763"/>
          <p14:tracePt t="105227" x="8537575" y="4322763"/>
          <p14:tracePt t="105244" x="8545513" y="4313238"/>
          <p14:tracePt t="105261" x="8555038" y="4313238"/>
          <p14:tracePt t="105278" x="8582025" y="4313238"/>
          <p14:tracePt t="105294" x="8599488" y="4313238"/>
          <p14:tracePt t="105311" x="8626475" y="4313238"/>
          <p14:tracePt t="105344" x="8634413" y="4313238"/>
          <p14:tracePt t="106236" x="8626475" y="4313238"/>
          <p14:tracePt t="106243" x="8626475" y="4322763"/>
          <p14:tracePt t="106262" x="8599488" y="4340225"/>
          <p14:tracePt t="106278" x="8555038" y="4367213"/>
          <p14:tracePt t="106294" x="8545513" y="4375150"/>
          <p14:tracePt t="106327" x="8510588" y="4402138"/>
          <p14:tracePt t="106361" x="8456613" y="4465638"/>
          <p14:tracePt t="106378" x="8358188" y="4527550"/>
          <p14:tracePt t="106394" x="8331200" y="4572000"/>
          <p14:tracePt t="106411" x="8323263" y="4589463"/>
          <p14:tracePt t="106427" x="8313738" y="4589463"/>
          <p14:tracePt t="106773" x="8304213" y="4598988"/>
          <p14:tracePt t="106794" x="8286750" y="4643438"/>
          <p14:tracePt t="106811" x="8286750" y="4670425"/>
          <p14:tracePt t="106827" x="8286750" y="4687888"/>
          <p14:tracePt t="106861" x="8224838" y="4776788"/>
          <p14:tracePt t="106894" x="8134350" y="4875213"/>
          <p14:tracePt t="106911" x="8089900" y="4919663"/>
          <p14:tracePt t="106928" x="8062913" y="4938713"/>
          <p14:tracePt t="106944" x="8027988" y="4983163"/>
          <p14:tracePt t="106961" x="8010525" y="5010150"/>
          <p14:tracePt t="106978" x="7983538" y="5045075"/>
          <p14:tracePt t="106994" x="7956550" y="5054600"/>
          <p14:tracePt t="107011" x="7920038" y="5072063"/>
          <p14:tracePt t="107027" x="7902575" y="5099050"/>
          <p14:tracePt t="107044" x="7885113" y="5116513"/>
          <p14:tracePt t="107061" x="7875588" y="5116513"/>
          <p14:tracePt t="107078" x="7875588" y="5126038"/>
          <p14:tracePt t="107111" x="7867650" y="5126038"/>
          <p14:tracePt t="107127" x="7858125" y="5133975"/>
          <p14:tracePt t="107161" x="7848600" y="5133975"/>
          <p14:tracePt t="107178" x="7848600" y="5143500"/>
          <p14:tracePt t="107194" x="7848600" y="5153025"/>
          <p14:tracePt t="107452" x="7858125" y="5153025"/>
          <p14:tracePt t="107460" x="7875588" y="5133975"/>
          <p14:tracePt t="107477" x="7939088" y="5089525"/>
          <p14:tracePt t="107494" x="7983538" y="5045075"/>
          <p14:tracePt t="107511" x="8010525" y="5000625"/>
          <p14:tracePt t="107528" x="8037513" y="4983163"/>
          <p14:tracePt t="107544" x="8054975" y="4973638"/>
          <p14:tracePt t="107561" x="8062913" y="4973638"/>
          <p14:tracePt t="107740" x="8054975" y="4973638"/>
          <p14:tracePt t="107761" x="8045450" y="4973638"/>
          <p14:tracePt t="107778" x="8001000" y="5000625"/>
          <p14:tracePt t="107794" x="7966075" y="5037138"/>
          <p14:tracePt t="107811" x="7912100" y="5054600"/>
          <p14:tracePt t="107827" x="7894638" y="5081588"/>
          <p14:tracePt t="107844" x="7875588" y="5089525"/>
          <p14:tracePt t="107861" x="7867650" y="5108575"/>
          <p14:tracePt t="107877" x="7848600" y="5116513"/>
          <p14:tracePt t="107894" x="7848600" y="5133975"/>
          <p14:tracePt t="107910" x="7840663" y="5133975"/>
          <p14:tracePt t="107928" x="7840663" y="5143500"/>
          <p14:tracePt t="107944" x="7840663" y="5153025"/>
          <p14:tracePt t="107961" x="7840663" y="5180013"/>
          <p14:tracePt t="107979" x="7840663" y="5205413"/>
          <p14:tracePt t="107994" x="7840663" y="5214938"/>
          <p14:tracePt t="108011" x="7840663" y="5224463"/>
          <p14:tracePt t="108069" x="7848600" y="5224463"/>
          <p14:tracePt t="108077" x="7858125" y="5224463"/>
          <p14:tracePt t="108094" x="7867650" y="5224463"/>
          <p14:tracePt t="108111" x="7875588" y="5224463"/>
          <p14:tracePt t="108128" x="7894638" y="5214938"/>
          <p14:tracePt t="108144" x="7912100" y="5197475"/>
          <p14:tracePt t="108161" x="7939088" y="5180013"/>
          <p14:tracePt t="108178" x="7956550" y="5170488"/>
          <p14:tracePt t="108194" x="7956550" y="5160963"/>
          <p14:tracePt t="108227" x="7956550" y="5143500"/>
          <p14:tracePt t="108244" x="7956550" y="5126038"/>
          <p14:tracePt t="108261" x="7956550" y="5099050"/>
          <p14:tracePt t="108277" x="7956550" y="5054600"/>
          <p14:tracePt t="108294" x="7956550" y="5037138"/>
          <p14:tracePt t="108311" x="7956550" y="5027613"/>
          <p14:tracePt t="108328" x="7929563" y="5010150"/>
          <p14:tracePt t="108344" x="7894638" y="4991100"/>
          <p14:tracePt t="108361" x="7875588" y="4983163"/>
          <p14:tracePt t="108378" x="7858125" y="4983163"/>
          <p14:tracePt t="108411" x="7848600" y="4983163"/>
          <p14:tracePt t="108548" x="7840663" y="4983163"/>
          <p14:tracePt t="108588" x="7831138" y="4983163"/>
          <p14:tracePt t="108596" x="7823200" y="4983163"/>
          <p14:tracePt t="108661" x="7823200" y="4991100"/>
          <p14:tracePt t="108677" x="7823200" y="5000625"/>
          <p14:tracePt t="108694" x="7823200" y="5010150"/>
          <p14:tracePt t="108728" x="7823200" y="5027613"/>
          <p14:tracePt t="108744" x="7823200" y="5037138"/>
          <p14:tracePt t="108761" x="7823200" y="5045075"/>
          <p14:tracePt t="108778" x="7823200" y="5054600"/>
          <p14:tracePt t="108860" x="7831138" y="5054600"/>
          <p14:tracePt t="108877" x="7858125" y="5062538"/>
          <p14:tracePt t="108894" x="7875588" y="5062538"/>
          <p14:tracePt t="108911" x="7902575" y="5062538"/>
          <p14:tracePt t="108927" x="7912100" y="5062538"/>
          <p14:tracePt t="108996" x="7912100" y="5054600"/>
          <p14:tracePt t="109010" x="7912100" y="5037138"/>
          <p14:tracePt t="109027" x="7885113" y="5010150"/>
          <p14:tracePt t="109044" x="7858125" y="4991100"/>
          <p14:tracePt t="109061" x="7804150" y="4983163"/>
          <p14:tracePt t="109077" x="7742238" y="4965700"/>
          <p14:tracePt t="109094" x="7688263" y="4965700"/>
          <p14:tracePt t="109111" x="7643813" y="4965700"/>
          <p14:tracePt t="109127" x="7616825" y="4965700"/>
          <p14:tracePt t="109144" x="7599363" y="5000625"/>
          <p14:tracePt t="109161" x="7581900" y="5054600"/>
          <p14:tracePt t="109178" x="7581900" y="5099050"/>
          <p14:tracePt t="109252" x="7589838" y="5099050"/>
          <p14:tracePt t="109262" x="7599363" y="5099050"/>
          <p14:tracePt t="109277" x="7608888" y="5099050"/>
          <p14:tracePt t="109524" x="7616825" y="5099050"/>
          <p14:tracePt t="109549" x="7626350" y="5099050"/>
          <p14:tracePt t="109578" x="7634288" y="5089525"/>
          <p14:tracePt t="109789" x="7643813" y="5081588"/>
          <p14:tracePt t="109811" x="7653338" y="5054600"/>
          <p14:tracePt t="109827" x="7680325" y="5054600"/>
          <p14:tracePt t="109861" x="7688263" y="5062538"/>
          <p14:tracePt t="109877" x="7697788" y="5072063"/>
          <p14:tracePt t="109894" x="7705725" y="5081588"/>
          <p14:tracePt t="109911" x="7732713" y="5081588"/>
          <p14:tracePt t="109927" x="7777163" y="5081588"/>
          <p14:tracePt t="109944" x="7831138" y="5081588"/>
          <p14:tracePt t="109961" x="7894638" y="5081588"/>
          <p14:tracePt t="109978" x="8037513" y="5072063"/>
          <p14:tracePt t="109994" x="8153400" y="5045075"/>
          <p14:tracePt t="110011" x="8304213" y="4991100"/>
          <p14:tracePt t="110027" x="8474075" y="4902200"/>
          <p14:tracePt t="110044" x="8643938" y="4822825"/>
          <p14:tracePt t="110061" x="8759825" y="4759325"/>
          <p14:tracePt t="110077" x="8804275" y="4732338"/>
          <p14:tracePt t="110094" x="8813800" y="4724400"/>
          <p14:tracePt t="110127" x="8823325" y="4724400"/>
          <p14:tracePt t="110144" x="8831263" y="4724400"/>
          <p14:tracePt t="110277" x="8831263" y="4732338"/>
          <p14:tracePt t="110294" x="8831263" y="4786313"/>
          <p14:tracePt t="110311" x="8858250" y="4857750"/>
          <p14:tracePt t="110327" x="8894763" y="4938713"/>
          <p14:tracePt t="110344" x="8956675" y="5000625"/>
          <p14:tracePt t="110361" x="9018588" y="5018088"/>
          <p14:tracePt t="110378" x="9090025" y="5037138"/>
          <p14:tracePt t="110394" x="9117013" y="5037138"/>
          <p14:tracePt t="110411" x="9134475" y="5037138"/>
          <p14:tracePt t="110427" x="9188450" y="5018088"/>
          <p14:tracePt t="110448" x="9242425" y="5000625"/>
          <p14:tracePt t="110464" x="9286875" y="4983163"/>
          <p14:tracePt t="110477" x="9313863" y="4965700"/>
          <p14:tracePt t="110494" x="9340850" y="4956175"/>
          <p14:tracePt t="110511" x="9358313" y="4946650"/>
          <p14:tracePt t="110527" x="9358313" y="4938713"/>
          <p14:tracePt t="110544" x="9367838" y="4938713"/>
          <p14:tracePt t="111012" x="9385300" y="4929188"/>
          <p14:tracePt t="111027" x="9402763" y="4919663"/>
          <p14:tracePt t="111044" x="9420225" y="4911725"/>
          <p14:tracePt t="111061" x="9420225" y="4894263"/>
          <p14:tracePt t="111077" x="9420225" y="4884738"/>
          <p14:tracePt t="111111" x="9420225" y="4875213"/>
          <p14:tracePt t="111144" x="9420225" y="4848225"/>
          <p14:tracePt t="111161" x="9402763" y="4822825"/>
          <p14:tracePt t="111178" x="9348788" y="4795838"/>
          <p14:tracePt t="111194" x="9331325" y="4786313"/>
          <p14:tracePt t="111211" x="9323388" y="4768850"/>
          <p14:tracePt t="111227" x="9313863" y="4768850"/>
          <p14:tracePt t="111247" x="9304338" y="4768850"/>
          <p14:tracePt t="111264" x="9296400" y="4759325"/>
          <p14:tracePt t="111277" x="9269413" y="4751388"/>
          <p14:tracePt t="111294" x="9242425" y="4724400"/>
          <p14:tracePt t="111311" x="9188450" y="4697413"/>
          <p14:tracePt t="111327" x="9134475" y="4670425"/>
          <p14:tracePt t="111344" x="9090025" y="4652963"/>
          <p14:tracePt t="111361" x="9072563" y="4633913"/>
          <p14:tracePt t="111378" x="9037638" y="4633913"/>
          <p14:tracePt t="111394" x="9010650" y="4633913"/>
          <p14:tracePt t="111411" x="8991600" y="4633913"/>
          <p14:tracePt t="111427" x="8939213" y="4660900"/>
          <p14:tracePt t="111444" x="8885238" y="4670425"/>
          <p14:tracePt t="111460" x="8831263" y="4697413"/>
          <p14:tracePt t="111477" x="8813800" y="4705350"/>
          <p14:tracePt t="111494" x="8804275" y="4714875"/>
          <p14:tracePt t="111511" x="8769350" y="4724400"/>
          <p14:tracePt t="111527" x="8705850" y="4768850"/>
          <p14:tracePt t="111544" x="8653463" y="4803775"/>
          <p14:tracePt t="111562" x="8582025" y="4884738"/>
          <p14:tracePt t="111578" x="8572500" y="4894263"/>
          <p14:tracePt t="111594" x="8562975" y="4902200"/>
          <p14:tracePt t="111661" x="8562975" y="4911725"/>
          <p14:tracePt t="111677" x="8572500" y="4929188"/>
          <p14:tracePt t="111694" x="8599488" y="4938713"/>
          <p14:tracePt t="111711" x="8643938" y="4946650"/>
          <p14:tracePt t="111727" x="8715375" y="4956175"/>
          <p14:tracePt t="111744" x="8769350" y="4956175"/>
          <p14:tracePt t="111761" x="8796338" y="4965700"/>
          <p14:tracePt t="111777" x="8804275" y="4965700"/>
          <p14:tracePt t="111811" x="8813800" y="4965700"/>
          <p14:tracePt t="111827" x="8823325" y="4965700"/>
          <p14:tracePt t="111844" x="8831263" y="4965700"/>
          <p14:tracePt t="111861" x="8848725" y="4965700"/>
          <p14:tracePt t="111877" x="8867775" y="4965700"/>
          <p14:tracePt t="111894" x="8875713" y="4965700"/>
          <p14:tracePt t="111911" x="8902700" y="4956175"/>
          <p14:tracePt t="111927" x="8929688" y="4938713"/>
          <p14:tracePt t="111944" x="8947150" y="4919663"/>
          <p14:tracePt t="111961" x="8974138" y="4902200"/>
          <p14:tracePt t="111978" x="9010650" y="4884738"/>
          <p14:tracePt t="111994" x="9028113" y="4875213"/>
          <p14:tracePt t="112011" x="9045575" y="4867275"/>
          <p14:tracePt t="112027" x="9072563" y="4848225"/>
          <p14:tracePt t="112048" x="9109075" y="4830763"/>
          <p14:tracePt t="112064" x="9126538" y="4813300"/>
          <p14:tracePt t="112077" x="9134475" y="4813300"/>
          <p14:tracePt t="112094" x="9134475" y="4803775"/>
          <p14:tracePt t="112228" x="9126538" y="4803775"/>
          <p14:tracePt t="112244" x="9117013" y="4803775"/>
          <p14:tracePt t="112260" x="9109075" y="4803775"/>
          <p14:tracePt t="112277" x="9072563" y="4803775"/>
          <p14:tracePt t="112294" x="9001125" y="4803775"/>
          <p14:tracePt t="112311" x="8885238" y="4803775"/>
          <p14:tracePt t="112327" x="8759825" y="4803775"/>
          <p14:tracePt t="112344" x="8661400" y="4822825"/>
          <p14:tracePt t="112361" x="8589963" y="4830763"/>
          <p14:tracePt t="112378" x="8510588" y="4840288"/>
          <p14:tracePt t="112394" x="8466138" y="4840288"/>
          <p14:tracePt t="112411" x="8420100" y="4840288"/>
          <p14:tracePt t="112427" x="8367713" y="4848225"/>
          <p14:tracePt t="112444" x="8323263" y="4857750"/>
          <p14:tracePt t="112461" x="8296275" y="4867275"/>
          <p14:tracePt t="112477" x="8259763" y="4894263"/>
          <p14:tracePt t="112494" x="8232775" y="4902200"/>
          <p14:tracePt t="112511" x="8180388" y="4929188"/>
          <p14:tracePt t="112527" x="8134350" y="4956175"/>
          <p14:tracePt t="112544" x="8072438" y="4991100"/>
          <p14:tracePt t="112561" x="8001000" y="5037138"/>
          <p14:tracePt t="112578" x="7912100" y="5081588"/>
          <p14:tracePt t="112594" x="7894638" y="5089525"/>
          <p14:tracePt t="112610" x="7894638" y="5099050"/>
          <p14:tracePt t="112668" x="7885113" y="5099050"/>
          <p14:tracePt t="113245" x="7875588" y="5099050"/>
          <p14:tracePt t="113261" x="7848600" y="5099050"/>
          <p14:tracePt t="113278" x="7813675" y="5099050"/>
          <p14:tracePt t="113294" x="7769225" y="5099050"/>
          <p14:tracePt t="113311" x="7705725" y="5099050"/>
          <p14:tracePt t="113344" x="7562850" y="5072063"/>
          <p14:tracePt t="113378" x="7518400" y="5062538"/>
          <p14:tracePt t="114659" x="7527925" y="5062538"/>
          <p14:tracePt t="114715" x="7527925" y="5072063"/>
          <p14:tracePt t="114727" x="7527925" y="5081588"/>
          <p14:tracePt t="114760" x="7527925" y="5108575"/>
          <p14:tracePt t="114794" x="7527925" y="5116513"/>
          <p14:tracePt t="114810" x="7527925" y="5126038"/>
          <p14:tracePt t="114827" x="7527925" y="5133975"/>
          <p14:tracePt t="114843" x="7527925" y="5153025"/>
          <p14:tracePt t="114860" x="7527925" y="5170488"/>
          <p14:tracePt t="114877" x="7527925" y="5187950"/>
          <p14:tracePt t="114894" x="7527925" y="5197475"/>
          <p14:tracePt t="114910" x="7527925" y="5205413"/>
          <p14:tracePt t="114927" x="7527925" y="5214938"/>
          <p14:tracePt t="114944" x="7527925" y="5241925"/>
          <p14:tracePt t="114960" x="7527925" y="5268913"/>
          <p14:tracePt t="114978" x="7527925" y="5276850"/>
          <p14:tracePt t="115010" x="7527925" y="5286375"/>
          <p14:tracePt t="115100" x="7527925" y="5295900"/>
          <p14:tracePt t="115110" x="7545388" y="5303838"/>
          <p14:tracePt t="115127" x="7599363" y="5330825"/>
          <p14:tracePt t="115144" x="7643813" y="5348288"/>
          <p14:tracePt t="115160" x="7680325" y="5357813"/>
          <p14:tracePt t="115178" x="7697788" y="5357813"/>
          <p14:tracePt t="115194" x="7705725" y="5357813"/>
          <p14:tracePt t="115227" x="7724775" y="5357813"/>
          <p14:tracePt t="115515" x="7732713" y="5357813"/>
          <p14:tracePt t="115527" x="7759700" y="5357813"/>
          <p14:tracePt t="115544" x="7796213" y="5330825"/>
          <p14:tracePt t="115561" x="7848600" y="5303838"/>
          <p14:tracePt t="115578" x="7894638" y="5276850"/>
          <p14:tracePt t="115594" x="7902575" y="5268913"/>
          <p14:tracePt t="115724" x="7912100" y="5268913"/>
          <p14:tracePt t="115744" x="7929563" y="5259388"/>
          <p14:tracePt t="115760" x="7983538" y="5251450"/>
          <p14:tracePt t="115778" x="8224838" y="5286375"/>
          <p14:tracePt t="115794" x="8304213" y="5295900"/>
          <p14:tracePt t="115811" x="8367713" y="5303838"/>
          <p14:tracePt t="115827" x="8456613" y="5313363"/>
          <p14:tracePt t="115844" x="8572500" y="5367338"/>
          <p14:tracePt t="115860" x="8643938" y="5411788"/>
          <p14:tracePt t="115877" x="8653463" y="5429250"/>
          <p14:tracePt t="115910" x="8661400" y="5429250"/>
          <p14:tracePt t="115927" x="8680450" y="5429250"/>
          <p14:tracePt t="115944" x="8705850" y="5429250"/>
          <p14:tracePt t="115960" x="8732838" y="5411788"/>
          <p14:tracePt t="115978" x="8777288" y="5394325"/>
          <p14:tracePt t="115994" x="8796338" y="5394325"/>
          <p14:tracePt t="116010" x="8840788" y="5375275"/>
          <p14:tracePt t="116027" x="8920163" y="5357813"/>
          <p14:tracePt t="116047" x="9028113" y="5357813"/>
          <p14:tracePt t="116064" x="9109075" y="5348288"/>
          <p14:tracePt t="116077" x="9126538" y="5348288"/>
          <p14:tracePt t="116164" x="9126538" y="5340350"/>
          <p14:tracePt t="116177" x="9126538" y="5330825"/>
          <p14:tracePt t="116194" x="9099550" y="5295900"/>
          <p14:tracePt t="116210" x="9045575" y="5259388"/>
          <p14:tracePt t="116227" x="8983663" y="5232400"/>
          <p14:tracePt t="116244" x="8929688" y="5205413"/>
          <p14:tracePt t="116260" x="8912225" y="5197475"/>
          <p14:tracePt t="116277" x="8902700" y="5197475"/>
          <p14:tracePt t="116556" x="8902700" y="5187950"/>
          <p14:tracePt t="116578" x="8966200" y="5153025"/>
          <p14:tracePt t="116594" x="9063038" y="5099050"/>
          <p14:tracePt t="116611" x="9170988" y="5054600"/>
          <p14:tracePt t="116643" x="9232900" y="5027613"/>
          <p14:tracePt t="117397" x="9215438" y="5037138"/>
          <p14:tracePt t="117410" x="9117013" y="5108575"/>
          <p14:tracePt t="117428" x="9001125" y="5160963"/>
          <p14:tracePt t="117444" x="8947150" y="5197475"/>
          <p14:tracePt t="117461" x="8894763" y="5232400"/>
          <p14:tracePt t="117477" x="8831263" y="5276850"/>
          <p14:tracePt t="117510" x="8786813" y="5330825"/>
          <p14:tracePt t="117544" x="8786813" y="5348288"/>
          <p14:tracePt t="117560" x="8786813" y="5357813"/>
          <p14:tracePt t="117577" x="8823325" y="5367338"/>
          <p14:tracePt t="117594" x="8840788" y="5367338"/>
          <p14:tracePt t="117610" x="8885238" y="5367338"/>
          <p14:tracePt t="117627" x="8902700" y="5367338"/>
          <p14:tracePt t="117647" x="8920163" y="5367338"/>
          <p14:tracePt t="117664" x="8939213" y="5367338"/>
          <p14:tracePt t="117677" x="8966200" y="5357813"/>
          <p14:tracePt t="117694" x="8991600" y="5340350"/>
          <p14:tracePt t="117710" x="9055100" y="5313363"/>
          <p14:tracePt t="117727" x="9090025" y="5295900"/>
          <p14:tracePt t="117744" x="9144000" y="5259388"/>
          <p14:tracePt t="117760" x="9161463" y="5232400"/>
          <p14:tracePt t="117777" x="9170988" y="5205413"/>
          <p14:tracePt t="117794" x="9188450" y="5180013"/>
          <p14:tracePt t="117810" x="9188450" y="5153025"/>
          <p14:tracePt t="117827" x="9188450" y="5116513"/>
          <p14:tracePt t="117843" x="9188450" y="5062538"/>
          <p14:tracePt t="117860" x="9188450" y="5037138"/>
          <p14:tracePt t="117877" x="9188450" y="5000625"/>
          <p14:tracePt t="117894" x="9180513" y="4973638"/>
          <p14:tracePt t="117910" x="9170988" y="4938713"/>
          <p14:tracePt t="117927" x="9161463" y="4894263"/>
          <p14:tracePt t="117944" x="9134475" y="4848225"/>
          <p14:tracePt t="117960" x="9109075" y="4786313"/>
          <p14:tracePt t="117978" x="9018588" y="4687888"/>
          <p14:tracePt t="117994" x="8939213" y="4633913"/>
          <p14:tracePt t="118010" x="8858250" y="4581525"/>
          <p14:tracePt t="118027" x="8786813" y="4545013"/>
          <p14:tracePt t="118043" x="8705850" y="4473575"/>
          <p14:tracePt t="118060" x="8616950" y="4429125"/>
          <p14:tracePt t="118077" x="8528050" y="4375150"/>
          <p14:tracePt t="118094" x="8420100" y="4330700"/>
          <p14:tracePt t="118110" x="8331200" y="4295775"/>
          <p14:tracePt t="118127" x="8251825" y="4276725"/>
          <p14:tracePt t="118144" x="8180388" y="4276725"/>
          <p14:tracePt t="118160" x="8116888" y="4259263"/>
          <p14:tracePt t="118178" x="8081963" y="4259263"/>
          <p14:tracePt t="118194" x="8072438" y="4259263"/>
          <p14:tracePt t="118210" x="8062913" y="4259263"/>
          <p14:tracePt t="118524" x="8072438" y="4259263"/>
          <p14:tracePt t="118544" x="8089900" y="4268788"/>
          <p14:tracePt t="118560" x="8116888" y="4295775"/>
          <p14:tracePt t="118577" x="8143875" y="4322763"/>
          <p14:tracePt t="118594" x="8180388" y="4357688"/>
          <p14:tracePt t="118610" x="8197850" y="4384675"/>
          <p14:tracePt t="118627" x="8197850" y="4394200"/>
          <p14:tracePt t="118643" x="8197850" y="4402138"/>
          <p14:tracePt t="118996" x="8205788" y="4402138"/>
          <p14:tracePt t="120084" x="8205788" y="4411663"/>
          <p14:tracePt t="120284" x="8188325" y="4411663"/>
          <p14:tracePt t="120310" x="8180388" y="4411663"/>
          <p14:tracePt t="120327" x="8180388" y="4419600"/>
          <p14:tracePt t="120344" x="8180388" y="4438650"/>
          <p14:tracePt t="120377" x="8205788" y="4473575"/>
          <p14:tracePt t="120410" x="8242300" y="4500563"/>
          <p14:tracePt t="120427" x="8251825" y="4500563"/>
          <p14:tracePt t="120477" x="8259763" y="4500563"/>
          <p14:tracePt t="120493" x="8277225" y="4483100"/>
          <p14:tracePt t="120510" x="8277225" y="4473575"/>
          <p14:tracePt t="121099" x="8286750" y="4473575"/>
          <p14:tracePt t="121110" x="8296275" y="4465638"/>
          <p14:tracePt t="121127" x="8323263" y="4429125"/>
          <p14:tracePt t="121144" x="8340725" y="4394200"/>
          <p14:tracePt t="121160" x="8358188" y="4375150"/>
          <p14:tracePt t="121193" x="8358188" y="4367213"/>
          <p14:tracePt t="121243" x="8358188" y="4402138"/>
          <p14:tracePt t="121260" x="8358188" y="4429125"/>
          <p14:tracePt t="121277" x="8358188" y="4446588"/>
          <p14:tracePt t="121348" x="8358188" y="4456113"/>
          <p14:tracePt t="121360" x="8358188" y="4465638"/>
          <p14:tracePt t="121376" x="8358188" y="4473575"/>
          <p14:tracePt t="121394" x="8358188" y="4500563"/>
          <p14:tracePt t="121410" x="8375650" y="4518025"/>
          <p14:tracePt t="121427" x="8385175" y="4527550"/>
          <p14:tracePt t="121443" x="8402638" y="4537075"/>
          <p14:tracePt t="121533" x="8412163" y="4537075"/>
          <p14:tracePt t="121543" x="8420100" y="4545013"/>
          <p14:tracePt t="121560" x="8447088" y="4562475"/>
          <p14:tracePt t="121576" x="8474075" y="4562475"/>
          <p14:tracePt t="121592" x="8501063" y="4572000"/>
          <p14:tracePt t="121609" x="8537575" y="4589463"/>
          <p14:tracePt t="121626" x="8545513" y="4598988"/>
          <p14:tracePt t="121646" x="8555038" y="4598988"/>
          <p14:tracePt t="121708" x="8562975" y="4608513"/>
          <p14:tracePt t="121727" x="8582025" y="4625975"/>
          <p14:tracePt t="121743" x="8599488" y="4643438"/>
          <p14:tracePt t="121760" x="8609013" y="4660900"/>
          <p14:tracePt t="121777" x="8616950" y="4670425"/>
          <p14:tracePt t="121794" x="8653463" y="4705350"/>
          <p14:tracePt t="121810" x="8670925" y="4732338"/>
          <p14:tracePt t="121827" x="8697913" y="4732338"/>
          <p14:tracePt t="121843" x="8715375" y="4751388"/>
          <p14:tracePt t="121900" x="8715375" y="4759325"/>
          <p14:tracePt t="121909" x="8732838" y="4759325"/>
          <p14:tracePt t="121927" x="8769350" y="4776788"/>
          <p14:tracePt t="121943" x="8804275" y="4795838"/>
          <p14:tracePt t="121960" x="8831263" y="4803775"/>
          <p14:tracePt t="121977" x="8840788" y="4803775"/>
          <p14:tracePt t="121994" x="8848725" y="4803775"/>
          <p14:tracePt t="122010" x="8867775" y="4803775"/>
          <p14:tracePt t="122027" x="8894763" y="4795838"/>
          <p14:tracePt t="122043" x="8939213" y="4759325"/>
          <p14:tracePt t="122060" x="8991600" y="4724400"/>
          <p14:tracePt t="122077" x="9028113" y="4670425"/>
          <p14:tracePt t="122093" x="9055100" y="4616450"/>
          <p14:tracePt t="122110" x="9063038" y="4589463"/>
          <p14:tracePt t="122127" x="9063038" y="4554538"/>
          <p14:tracePt t="122144" x="9063038" y="4518025"/>
          <p14:tracePt t="122160" x="9063038" y="4465638"/>
          <p14:tracePt t="122177" x="8983663" y="4402138"/>
          <p14:tracePt t="122194" x="8769350" y="4286250"/>
          <p14:tracePt t="122210" x="8582025" y="4224338"/>
          <p14:tracePt t="122227" x="8394700" y="4205288"/>
          <p14:tracePt t="122243" x="8188325" y="4224338"/>
          <p14:tracePt t="122260" x="8001000" y="4295775"/>
          <p14:tracePt t="122277" x="7804150" y="4419600"/>
          <p14:tracePt t="122294" x="7608888" y="4581525"/>
          <p14:tracePt t="122310" x="7466013" y="4724400"/>
          <p14:tracePt t="122327" x="7367588" y="4840288"/>
          <p14:tracePt t="122344" x="7331075" y="4973638"/>
          <p14:tracePt t="122360" x="7331075" y="5116513"/>
          <p14:tracePt t="122377" x="7429500" y="5259388"/>
          <p14:tracePt t="122394" x="7634288" y="5348288"/>
          <p14:tracePt t="122410" x="7786688" y="5384800"/>
          <p14:tracePt t="122427" x="7929563" y="5384800"/>
          <p14:tracePt t="122449" x="8072438" y="5384800"/>
          <p14:tracePt t="122464" x="8242300" y="5322888"/>
          <p14:tracePt t="122477" x="8394700" y="5259388"/>
          <p14:tracePt t="122493" x="8510588" y="5187950"/>
          <p14:tracePt t="122510" x="8643938" y="5126038"/>
          <p14:tracePt t="122527" x="8715375" y="5062538"/>
          <p14:tracePt t="122543" x="8751888" y="5000625"/>
          <p14:tracePt t="122560" x="8777288" y="4938713"/>
          <p14:tracePt t="122577" x="8777288" y="4867275"/>
          <p14:tracePt t="122594" x="8777288" y="4759325"/>
          <p14:tracePt t="122610" x="8715375" y="4670425"/>
          <p14:tracePt t="122627" x="8599488" y="4581525"/>
          <p14:tracePt t="122643" x="8466138" y="4491038"/>
          <p14:tracePt t="122660" x="8358188" y="4429125"/>
          <p14:tracePt t="122677" x="8269288" y="4367213"/>
          <p14:tracePt t="122694" x="8180388" y="4330700"/>
          <p14:tracePt t="122710" x="8116888" y="4303713"/>
          <p14:tracePt t="122727" x="8037513" y="4286250"/>
          <p14:tracePt t="122743" x="7947025" y="4276725"/>
          <p14:tracePt t="122760" x="7902575" y="4276725"/>
          <p14:tracePt t="122777" x="7885113" y="4276725"/>
          <p14:tracePt t="122794" x="7875588" y="4276725"/>
          <p14:tracePt t="122810" x="7831138" y="4276725"/>
          <p14:tracePt t="122827" x="7786688" y="4303713"/>
          <p14:tracePt t="122843" x="7661275" y="4375150"/>
          <p14:tracePt t="122860" x="7491413" y="4491038"/>
          <p14:tracePt t="122877" x="7429500" y="4545013"/>
          <p14:tracePt t="122893" x="7419975" y="4562475"/>
          <p14:tracePt t="122910" x="7412038" y="4608513"/>
          <p14:tracePt t="122927" x="7412038" y="4625975"/>
          <p14:tracePt t="122930" x="7419975" y="4643438"/>
          <p14:tracePt t="122943" x="7429500" y="4660900"/>
          <p14:tracePt t="122960" x="7483475" y="4705350"/>
          <p14:tracePt t="122977" x="7581900" y="4776788"/>
          <p14:tracePt t="122994" x="7759700" y="4840288"/>
          <p14:tracePt t="123010" x="7885113" y="4848225"/>
          <p14:tracePt t="123027" x="7966075" y="4848225"/>
          <p14:tracePt t="123043" x="8010525" y="4822825"/>
          <p14:tracePt t="123060" x="8037513" y="4803775"/>
          <p14:tracePt t="123077" x="8045450" y="4803775"/>
          <p14:tracePt t="124284" x="8027988" y="4803775"/>
          <p14:tracePt t="124293" x="7991475" y="4803775"/>
          <p14:tracePt t="124311" x="7885113" y="4840288"/>
          <p14:tracePt t="124327" x="7831138" y="4857750"/>
          <p14:tracePt t="124343" x="7777163" y="4867275"/>
          <p14:tracePt t="124377" x="7537450" y="4867275"/>
          <p14:tracePt t="124410" x="7394575" y="4884738"/>
          <p14:tracePt t="124430" x="7304088" y="4894263"/>
          <p14:tracePt t="124435" x="7259638" y="4894263"/>
          <p14:tracePt t="124460" x="7153275" y="4894263"/>
          <p14:tracePt t="124477" x="7108825" y="4911725"/>
          <p14:tracePt t="124493" x="7072313" y="4911725"/>
          <p14:tracePt t="124510" x="7037388" y="4911725"/>
          <p14:tracePt t="124527" x="7027863" y="4911725"/>
          <p14:tracePt t="124560" x="7018338" y="4919663"/>
          <p14:tracePt t="124576" x="7010400" y="4919663"/>
          <p14:tracePt t="124594" x="6991350" y="4929188"/>
          <p14:tracePt t="124610" x="6983413" y="4938713"/>
          <p14:tracePt t="124627" x="6973888" y="4938713"/>
          <p14:tracePt t="124668" x="6965950" y="4938713"/>
          <p14:tracePt t="124676" x="6965950" y="4946650"/>
          <p14:tracePt t="124740" x="6956425" y="4946650"/>
          <p14:tracePt t="124772" x="6946900" y="4956175"/>
          <p14:tracePt t="124794" x="6938963" y="4965700"/>
          <p14:tracePt t="124810" x="6929438" y="4965700"/>
          <p14:tracePt t="124940" x="6929438" y="4973638"/>
          <p14:tracePt t="124960" x="6929438" y="4983163"/>
          <p14:tracePt t="125124" x="6938963" y="4983163"/>
          <p14:tracePt t="125143" x="6965950" y="4983163"/>
          <p14:tracePt t="125160" x="7018338" y="4946650"/>
          <p14:tracePt t="125177" x="7108825" y="4884738"/>
          <p14:tracePt t="125194" x="7180263" y="4840288"/>
          <p14:tracePt t="125210" x="7205663" y="4813300"/>
          <p14:tracePt t="125227" x="7232650" y="4786313"/>
          <p14:tracePt t="125243" x="7251700" y="4741863"/>
          <p14:tracePt t="125261" x="7259638" y="4670425"/>
          <p14:tracePt t="125277" x="7269163" y="4625975"/>
          <p14:tracePt t="125293" x="7269163" y="4598988"/>
          <p14:tracePt t="125310" x="7269163" y="4581525"/>
          <p14:tracePt t="125326" x="7269163" y="4572000"/>
          <p14:tracePt t="125461" x="7259638" y="4572000"/>
          <p14:tracePt t="125476" x="7232650" y="4616450"/>
          <p14:tracePt t="125493" x="7224713" y="4697413"/>
          <p14:tracePt t="125510" x="7197725" y="4786313"/>
          <p14:tracePt t="125527" x="7188200" y="4884738"/>
          <p14:tracePt t="125543" x="7188200" y="5000625"/>
          <p14:tracePt t="125560" x="7188200" y="5099050"/>
          <p14:tracePt t="125576" x="7188200" y="5180013"/>
          <p14:tracePt t="125594" x="7188200" y="5268913"/>
          <p14:tracePt t="125610" x="7197725" y="5322888"/>
          <p14:tracePt t="125627" x="7197725" y="5367338"/>
          <p14:tracePt t="125647" x="7197725" y="5375275"/>
          <p14:tracePt t="125663" x="7197725" y="5384800"/>
          <p14:tracePt t="125693" x="7197725" y="5429250"/>
          <p14:tracePt t="125710" x="7197725" y="5483225"/>
          <p14:tracePt t="125727" x="7197725" y="5554663"/>
          <p14:tracePt t="125743" x="7197725" y="5608638"/>
          <p14:tracePt t="125760" x="7197725" y="5643563"/>
          <p14:tracePt t="125776" x="7197725" y="5653088"/>
          <p14:tracePt t="125794" x="7197725" y="5680075"/>
          <p14:tracePt t="125810" x="7197725" y="5705475"/>
          <p14:tracePt t="125827" x="7197725" y="5732463"/>
          <p14:tracePt t="125843" x="7197725" y="5751513"/>
          <p14:tracePt t="125860" x="7197725" y="5759450"/>
          <p14:tracePt t="125948" x="7197725" y="5768975"/>
          <p14:tracePt t="125996" x="7197725" y="5776913"/>
          <p14:tracePt t="126052" x="7197725" y="5786438"/>
          <p14:tracePt t="126092" x="7197725" y="5795963"/>
          <p14:tracePt t="126117" x="7197725" y="5803900"/>
          <p14:tracePt t="126143" x="7197725" y="5822950"/>
          <p14:tracePt t="126160" x="7197725" y="5830888"/>
          <p14:tracePt t="126194" x="7197725" y="5857875"/>
          <p14:tracePt t="126236" x="7197725" y="5867400"/>
          <p14:tracePt t="126268" x="7197725" y="5875338"/>
          <p14:tracePt t="126293" x="7205663" y="5875338"/>
          <p14:tracePt t="126310" x="7205663" y="5894388"/>
          <p14:tracePt t="126327" x="7215188" y="5894388"/>
          <p14:tracePt t="126343" x="7215188" y="5902325"/>
          <p14:tracePt t="126360" x="7224713" y="5911850"/>
          <p14:tracePt t="126394" x="7242175" y="5919788"/>
          <p14:tracePt t="126427" x="7242175" y="5929313"/>
          <p14:tracePt t="126447" x="7251700" y="5946775"/>
          <p14:tracePt t="126464" x="7251700" y="5956300"/>
          <p14:tracePt t="126572" x="7269163" y="5956300"/>
          <p14:tracePt t="126593" x="7296150" y="5902325"/>
          <p14:tracePt t="126610" x="7323138" y="5813425"/>
          <p14:tracePt t="126626" x="7331075" y="5715000"/>
          <p14:tracePt t="126643" x="7348538" y="5616575"/>
          <p14:tracePt t="126660" x="7348538" y="5537200"/>
          <p14:tracePt t="126676" x="7358063" y="5473700"/>
          <p14:tracePt t="126693" x="7367588" y="5429250"/>
          <p14:tracePt t="126710" x="7375525" y="5419725"/>
          <p14:tracePt t="126726" x="7375525" y="5411788"/>
          <p14:tracePt t="126760" x="7375525" y="5384800"/>
          <p14:tracePt t="126777" x="7375525" y="5348288"/>
          <p14:tracePt t="126794" x="7375525" y="5303838"/>
          <p14:tracePt t="126860" x="7358063" y="5303838"/>
          <p14:tracePt t="126876" x="7340600" y="5375275"/>
          <p14:tracePt t="126893" x="7331075" y="5473700"/>
          <p14:tracePt t="126910" x="7331075" y="5554663"/>
          <p14:tracePt t="126927" x="7331075" y="5626100"/>
          <p14:tracePt t="126943" x="7340600" y="5680075"/>
          <p14:tracePt t="126947" x="7348538" y="5680075"/>
          <p14:tracePt t="126960" x="7348538" y="5688013"/>
          <p14:tracePt t="127020" x="7358063" y="5688013"/>
          <p14:tracePt t="127043" x="7402513" y="5688013"/>
          <p14:tracePt t="127060" x="7429500" y="5697538"/>
          <p14:tracePt t="127076" x="7456488" y="5705475"/>
          <p14:tracePt t="127093" x="7491413" y="5715000"/>
          <p14:tracePt t="127110" x="7527925" y="5715000"/>
          <p14:tracePt t="127126" x="7581900" y="5715000"/>
          <p14:tracePt t="127143" x="7688263" y="5724525"/>
          <p14:tracePt t="127160" x="7796213" y="5732463"/>
          <p14:tracePt t="127176" x="7885113" y="5751513"/>
          <p14:tracePt t="127194" x="7956550" y="5751513"/>
          <p14:tracePt t="127210" x="7983538" y="5741988"/>
          <p14:tracePt t="127227" x="8045450" y="5688013"/>
          <p14:tracePt t="127247" x="8081963" y="5626100"/>
          <p14:tracePt t="127263" x="8116888" y="5562600"/>
          <p14:tracePt t="127277" x="8116888" y="5510213"/>
          <p14:tracePt t="127293" x="8116888" y="5473700"/>
          <p14:tracePt t="127310" x="8116888" y="5446713"/>
          <p14:tracePt t="127326" x="8116888" y="5402263"/>
          <p14:tracePt t="127343" x="8116888" y="5375275"/>
          <p14:tracePt t="127360" x="8054975" y="5340350"/>
          <p14:tracePt t="127377" x="7966075" y="5286375"/>
          <p14:tracePt t="127394" x="7751763" y="5232400"/>
          <p14:tracePt t="127410" x="7616825" y="5224463"/>
          <p14:tracePt t="127427" x="7483475" y="5224463"/>
          <p14:tracePt t="127443" x="7348538" y="5232400"/>
          <p14:tracePt t="127460" x="7277100" y="5295900"/>
          <p14:tracePt t="127477" x="7205663" y="5394325"/>
          <p14:tracePt t="127493" x="7170738" y="5483225"/>
          <p14:tracePt t="127510" x="7170738" y="5545138"/>
          <p14:tracePt t="127527" x="7170738" y="5589588"/>
          <p14:tracePt t="127543" x="7205663" y="5608638"/>
          <p14:tracePt t="127560" x="7242175" y="5616575"/>
          <p14:tracePt t="127576" x="7296150" y="5616575"/>
          <p14:tracePt t="127594" x="7367588" y="5608638"/>
          <p14:tracePt t="127610" x="7402513" y="5562600"/>
          <p14:tracePt t="127626" x="7446963" y="5527675"/>
          <p14:tracePt t="127643" x="7483475" y="5500688"/>
          <p14:tracePt t="127660" x="7491413" y="5483225"/>
          <p14:tracePt t="127677" x="7500938" y="5483225"/>
          <p14:tracePt t="127813" x="7500938" y="5491163"/>
          <p14:tracePt t="127826" x="7483475" y="5518150"/>
          <p14:tracePt t="127843" x="7483475" y="5554663"/>
          <p14:tracePt t="127860" x="7483475" y="5562600"/>
          <p14:tracePt t="127877" x="7483475" y="5572125"/>
          <p14:tracePt t="127893" x="7483475" y="5581650"/>
          <p14:tracePt t="127910" x="7483475" y="5589588"/>
          <p14:tracePt t="127926" x="7483475" y="5608638"/>
          <p14:tracePt t="127960" x="7483475" y="5616575"/>
          <p14:tracePt t="128014" x="7483475" y="5626100"/>
          <p14:tracePt t="128019" x="7483475" y="5634038"/>
          <p14:tracePt t="128047" x="7483475" y="5643563"/>
          <p14:tracePt t="128063" x="7483475" y="5653088"/>
          <p14:tracePt t="128308" x="7483475" y="5634038"/>
          <p14:tracePt t="128327" x="7510463" y="5518150"/>
          <p14:tracePt t="128343" x="7581900" y="5330825"/>
          <p14:tracePt t="128360" x="7670800" y="5081588"/>
          <p14:tracePt t="128377" x="7813675" y="4697413"/>
          <p14:tracePt t="128394" x="7920038" y="4259263"/>
          <p14:tracePt t="128410" x="7947025" y="4108450"/>
          <p14:tracePt t="128427" x="7947025" y="4054475"/>
          <p14:tracePt t="128443" x="7947025" y="4044950"/>
          <p14:tracePt t="128565" x="7947025" y="4037013"/>
          <p14:tracePt t="128581" x="7947025" y="4027488"/>
          <p14:tracePt t="129012" x="7939088" y="4017963"/>
          <p14:tracePt t="129026" x="7894638" y="3990975"/>
          <p14:tracePt t="129043" x="7840663" y="3973513"/>
          <p14:tracePt t="129060" x="7777163" y="3956050"/>
          <p14:tracePt t="129076" x="7732713" y="3938588"/>
          <p14:tracePt t="129093" x="7680325" y="3929063"/>
          <p14:tracePt t="129110" x="7616825" y="3929063"/>
          <p14:tracePt t="129126" x="7545388" y="3929063"/>
          <p14:tracePt t="129143" x="7412038" y="4017963"/>
          <p14:tracePt t="129160" x="7232650" y="4214813"/>
          <p14:tracePt t="129177" x="7062788" y="4438650"/>
          <p14:tracePt t="129194" x="7018338" y="4562475"/>
          <p14:tracePt t="129210" x="7018338" y="4589463"/>
          <p14:tracePt t="129268" x="7045325" y="4589463"/>
          <p14:tracePt t="129277" x="7081838" y="4572000"/>
          <p14:tracePt t="129293" x="7180263" y="4500563"/>
          <p14:tracePt t="129310" x="7313613" y="4394200"/>
          <p14:tracePt t="129327" x="7412038" y="4295775"/>
          <p14:tracePt t="129343" x="7466013" y="4241800"/>
          <p14:tracePt t="129360" x="7473950" y="4224338"/>
          <p14:tracePt t="129869" x="7483475" y="4224338"/>
          <p14:tracePt t="129879" x="7518400" y="4241800"/>
          <p14:tracePt t="129910" x="7929563" y="4438650"/>
          <p14:tracePt t="129943" x="8277225" y="4598988"/>
          <p14:tracePt t="129960" x="8429625" y="4670425"/>
          <p14:tracePt t="129963" x="8491538" y="4697413"/>
          <p14:tracePt t="129977" x="8555038" y="4714875"/>
          <p14:tracePt t="129994" x="8724900" y="4759325"/>
          <p14:tracePt t="130010" x="8796338" y="4768850"/>
          <p14:tracePt t="130026" x="8848725" y="4776788"/>
          <p14:tracePt t="130043" x="8912225" y="4776788"/>
          <p14:tracePt t="130060" x="8974138" y="4776788"/>
          <p14:tracePt t="130076" x="9037638" y="4776788"/>
          <p14:tracePt t="130093" x="9117013" y="4776788"/>
          <p14:tracePt t="130110" x="9188450" y="4776788"/>
          <p14:tracePt t="130127" x="9251950" y="4776788"/>
          <p14:tracePt t="130143" x="9323388" y="4776788"/>
          <p14:tracePt t="130160" x="9439275" y="4795838"/>
          <p14:tracePt t="130176" x="9582150" y="4813300"/>
          <p14:tracePt t="130194" x="9786938" y="4857750"/>
          <p14:tracePt t="130210" x="9858375" y="4894263"/>
          <p14:tracePt t="130226" x="9885363" y="4902200"/>
          <p14:tracePt t="130243" x="9902825" y="4911725"/>
          <p14:tracePt t="130260" x="9929813" y="4919663"/>
          <p14:tracePt t="130276" x="9947275" y="4919663"/>
          <p14:tracePt t="130293" x="9956800" y="4919663"/>
          <p14:tracePt t="130310" x="9966325" y="4919663"/>
          <p14:tracePt t="130326" x="9991725" y="4919663"/>
          <p14:tracePt t="130343" x="10037763" y="4919663"/>
          <p14:tracePt t="130360" x="10126663" y="4929188"/>
          <p14:tracePt t="130376" x="10242550" y="4938713"/>
          <p14:tracePt t="130394" x="10412413" y="4956175"/>
          <p14:tracePt t="130410" x="10483850" y="4956175"/>
          <p14:tracePt t="130426" x="10501313" y="4956175"/>
          <p14:tracePt t="130447" x="10510838" y="4956175"/>
          <p14:tracePt t="130463" x="10528300" y="4956175"/>
          <p14:tracePt t="130493" x="10528300" y="4946650"/>
          <p14:tracePt t="130510" x="10537825" y="4919663"/>
          <p14:tracePt t="130527" x="10537825" y="4894263"/>
          <p14:tracePt t="130543" x="10537825" y="4884738"/>
          <p14:tracePt t="130560" x="10537825" y="4875213"/>
          <p14:tracePt t="130576" x="10537825" y="4867275"/>
          <p14:tracePt t="130620" x="10537825" y="4857750"/>
          <p14:tracePt t="130643" x="10537825" y="4813300"/>
          <p14:tracePt t="130660" x="10537825" y="4795838"/>
          <p14:tracePt t="130676" x="10537825" y="4786313"/>
          <p14:tracePt t="130693" x="10537825" y="4768850"/>
          <p14:tracePt t="130924" x="10537825" y="4759325"/>
          <p14:tracePt t="130943" x="10537825" y="4741863"/>
          <p14:tracePt t="130960" x="10528300" y="4732338"/>
          <p14:tracePt t="131004" x="10528300" y="4724400"/>
          <p14:tracePt t="131026" x="10528300" y="4705350"/>
          <p14:tracePt t="131349" x="10518775" y="4705350"/>
          <p14:tracePt t="131359" x="10510838" y="4697413"/>
          <p14:tracePt t="131376" x="10466388" y="4670425"/>
          <p14:tracePt t="131393" x="10456863" y="4643438"/>
          <p14:tracePt t="131410" x="10420350" y="4625975"/>
          <p14:tracePt t="131426" x="10412413" y="4616450"/>
          <p14:tracePt t="131443" x="10402888" y="4616450"/>
          <p14:tracePt t="131460" x="10402888" y="4608513"/>
          <p14:tracePt t="131693" x="10394950" y="4598988"/>
          <p14:tracePt t="131710" x="10394950" y="4589463"/>
          <p14:tracePt t="131836" x="10385425" y="4581525"/>
          <p14:tracePt t="131859" x="10375900" y="4562475"/>
          <p14:tracePt t="131876" x="10367963" y="4545013"/>
          <p14:tracePt t="131893" x="10358438" y="4537075"/>
          <p14:tracePt t="131910" x="10348913" y="4527550"/>
          <p14:tracePt t="131926" x="10340975" y="4527550"/>
          <p14:tracePt t="131964" x="10340975" y="4518025"/>
          <p14:tracePt t="132077" x="10331450" y="4510088"/>
          <p14:tracePt t="132172" x="10323513" y="4510088"/>
          <p14:tracePt t="132193" x="10313988" y="4491038"/>
          <p14:tracePt t="132210" x="10206038" y="4438650"/>
          <p14:tracePt t="132226" x="10090150" y="4375150"/>
          <p14:tracePt t="132243" x="9902825" y="4286250"/>
          <p14:tracePt t="132260" x="9698038" y="4187825"/>
          <p14:tracePt t="132276" x="9501188" y="4108450"/>
          <p14:tracePt t="132293" x="9323388" y="4037013"/>
          <p14:tracePt t="132310" x="9205913" y="3990975"/>
          <p14:tracePt t="132326" x="9153525" y="3956050"/>
          <p14:tracePt t="132343" x="9109075" y="3956050"/>
          <p14:tracePt t="132360" x="9090025" y="3956050"/>
          <p14:tracePt t="132376" x="9082088" y="3956050"/>
          <p14:tracePt t="132393" x="9072563" y="3956050"/>
          <p14:tracePt t="132410" x="9055100" y="3956050"/>
          <p14:tracePt t="132426" x="9028113" y="3956050"/>
          <p14:tracePt t="132443" x="8956675" y="3990975"/>
          <p14:tracePt t="132459" x="8840788" y="4062413"/>
          <p14:tracePt t="132476" x="8705850" y="4160838"/>
          <p14:tracePt t="132493" x="8609013" y="4268788"/>
          <p14:tracePt t="132510" x="8572500" y="4348163"/>
          <p14:tracePt t="132526" x="8562975" y="4375150"/>
          <p14:tracePt t="132543" x="8562975" y="4384675"/>
          <p14:tracePt t="132560" x="8562975" y="4394200"/>
          <p14:tracePt t="132576" x="8572500" y="4394200"/>
          <p14:tracePt t="132593" x="8582025" y="4340225"/>
          <p14:tracePt t="132610" x="8589963" y="4251325"/>
          <p14:tracePt t="132626" x="8589963" y="4214813"/>
          <p14:tracePt t="132708" x="8589963" y="4251325"/>
          <p14:tracePt t="132726" x="8582025" y="4340225"/>
          <p14:tracePt t="132743" x="8582025" y="4394200"/>
          <p14:tracePt t="132760" x="8653463" y="4465638"/>
          <p14:tracePt t="132776" x="8732838" y="4500563"/>
          <p14:tracePt t="132793" x="8885238" y="4537075"/>
          <p14:tracePt t="132810" x="9010650" y="4554538"/>
          <p14:tracePt t="132826" x="9134475" y="4589463"/>
          <p14:tracePt t="132846" x="9259888" y="4625975"/>
          <p14:tracePt t="132863" x="9348788" y="4652963"/>
          <p14:tracePt t="132876" x="9394825" y="4660900"/>
          <p14:tracePt t="132893" x="9412288" y="4660900"/>
          <p14:tracePt t="132910" x="9420225" y="4660900"/>
          <p14:tracePt t="132926" x="9429750" y="4660900"/>
          <p14:tracePt t="132981" x="9429750" y="4679950"/>
          <p14:tracePt t="132993" x="9429750" y="4724400"/>
          <p14:tracePt t="133010" x="9429750" y="4973638"/>
          <p14:tracePt t="133026" x="9439275" y="5143500"/>
          <p14:tracePt t="133046" x="9491663" y="5295900"/>
          <p14:tracePt t="133059" x="9563100" y="5446713"/>
          <p14:tracePt t="133076" x="9653588" y="5562600"/>
          <p14:tracePt t="133093" x="9759950" y="5661025"/>
          <p14:tracePt t="133110" x="9823450" y="5697538"/>
          <p14:tracePt t="133126" x="9840913" y="5705475"/>
          <p14:tracePt t="133143" x="9848850" y="5705475"/>
          <p14:tracePt t="133160" x="9858375" y="5705475"/>
          <p14:tracePt t="133236" x="9867900" y="5705475"/>
          <p14:tracePt t="133252" x="9875838" y="5705475"/>
          <p14:tracePt t="133259" x="9894888" y="5705475"/>
          <p14:tracePt t="133276" x="9929813" y="5724525"/>
          <p14:tracePt t="133293" x="9983788" y="5741988"/>
          <p14:tracePt t="133310" x="10045700" y="5768975"/>
          <p14:tracePt t="133326" x="10082213" y="5795963"/>
          <p14:tracePt t="135035"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
            </a:r>
            <a:endParaRPr lang="en-US" dirty="0"/>
          </a:p>
        </p:txBody>
      </p:sp>
      <p:sp>
        <p:nvSpPr>
          <p:cNvPr id="3" name="Subtitle 2"/>
          <p:cNvSpPr>
            <a:spLocks noGrp="1"/>
          </p:cNvSpPr>
          <p:nvPr>
            <p:ph type="subTitle" idx="1"/>
          </p:nvPr>
        </p:nvSpPr>
        <p:spPr/>
        <p:txBody>
          <a:bodyPr/>
          <a:lstStyle/>
          <a:p>
            <a:endParaRPr lang="en-US"/>
          </a:p>
        </p:txBody>
      </p:sp>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descr="This image is an illustration of a man with a beard. ">
            <a:extLst>
              <a:ext uri="{FF2B5EF4-FFF2-40B4-BE49-F238E27FC236}">
                <a16:creationId xmlns:a16="http://schemas.microsoft.com/office/drawing/2014/main" id="{F32A5E08-DAB7-4688-9995-64BE90AA2F83}"/>
              </a:ext>
            </a:extLst>
          </p:cNvPr>
          <p:cNvGrpSpPr/>
          <p:nvPr/>
        </p:nvGrpSpPr>
        <p:grpSpPr>
          <a:xfrm rot="21352076">
            <a:off x="258893" y="1306207"/>
            <a:ext cx="4430272" cy="6043606"/>
            <a:chOff x="117404" y="1951388"/>
            <a:chExt cx="3810340" cy="5197917"/>
          </a:xfrm>
        </p:grpSpPr>
        <p:sp>
          <p:nvSpPr>
            <p:cNvPr id="6" name="Oval 5">
              <a:extLst>
                <a:ext uri="{FF2B5EF4-FFF2-40B4-BE49-F238E27FC236}">
                  <a16:creationId xmlns:a16="http://schemas.microsoft.com/office/drawing/2014/main" id="{EEAF1E36-1F6F-484C-9CA3-D7321F33C7EE}"/>
                </a:ext>
              </a:extLst>
            </p:cNvPr>
            <p:cNvSpPr/>
            <p:nvPr/>
          </p:nvSpPr>
          <p:spPr>
            <a:xfrm>
              <a:off x="218769" y="2438400"/>
              <a:ext cx="3131996" cy="3131996"/>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182ED547-BB7E-4187-9E8C-EA8699D2D1A2}"/>
                </a:ext>
              </a:extLst>
            </p:cNvPr>
            <p:cNvGrpSpPr/>
            <p:nvPr/>
          </p:nvGrpSpPr>
          <p:grpSpPr>
            <a:xfrm>
              <a:off x="524849" y="2442817"/>
              <a:ext cx="2749416" cy="4706488"/>
              <a:chOff x="209099" y="1340526"/>
              <a:chExt cx="3468002" cy="5936574"/>
            </a:xfrm>
          </p:grpSpPr>
          <p:sp>
            <p:nvSpPr>
              <p:cNvPr id="13" name="Freeform 5">
                <a:extLst>
                  <a:ext uri="{FF2B5EF4-FFF2-40B4-BE49-F238E27FC236}">
                    <a16:creationId xmlns:a16="http://schemas.microsoft.com/office/drawing/2014/main" id="{C8571C14-2F27-4E34-B686-6E2CDCF3BA1E}"/>
                  </a:ext>
                </a:extLst>
              </p:cNvPr>
              <p:cNvSpPr>
                <a:spLocks/>
              </p:cNvSpPr>
              <p:nvPr/>
            </p:nvSpPr>
            <p:spPr bwMode="auto">
              <a:xfrm>
                <a:off x="2096528" y="3310241"/>
                <a:ext cx="1340572" cy="1498286"/>
              </a:xfrm>
              <a:custGeom>
                <a:avLst/>
                <a:gdLst>
                  <a:gd name="T0" fmla="*/ 210 w 502"/>
                  <a:gd name="T1" fmla="*/ 73 h 562"/>
                  <a:gd name="T2" fmla="*/ 463 w 502"/>
                  <a:gd name="T3" fmla="*/ 365 h 562"/>
                  <a:gd name="T4" fmla="*/ 463 w 502"/>
                  <a:gd name="T5" fmla="*/ 549 h 562"/>
                  <a:gd name="T6" fmla="*/ 81 w 502"/>
                  <a:gd name="T7" fmla="*/ 311 h 562"/>
                  <a:gd name="T8" fmla="*/ 48 w 502"/>
                  <a:gd name="T9" fmla="*/ 5 h 562"/>
                  <a:gd name="T10" fmla="*/ 210 w 502"/>
                  <a:gd name="T11" fmla="*/ 73 h 562"/>
                </a:gdLst>
                <a:ahLst/>
                <a:cxnLst>
                  <a:cxn ang="0">
                    <a:pos x="T0" y="T1"/>
                  </a:cxn>
                  <a:cxn ang="0">
                    <a:pos x="T2" y="T3"/>
                  </a:cxn>
                  <a:cxn ang="0">
                    <a:pos x="T4" y="T5"/>
                  </a:cxn>
                  <a:cxn ang="0">
                    <a:pos x="T6" y="T7"/>
                  </a:cxn>
                  <a:cxn ang="0">
                    <a:pos x="T8" y="T9"/>
                  </a:cxn>
                  <a:cxn ang="0">
                    <a:pos x="T10" y="T11"/>
                  </a:cxn>
                </a:cxnLst>
                <a:rect l="0" t="0" r="r" b="b"/>
                <a:pathLst>
                  <a:path w="502" h="562">
                    <a:moveTo>
                      <a:pt x="210" y="73"/>
                    </a:moveTo>
                    <a:cubicBezTo>
                      <a:pt x="210" y="73"/>
                      <a:pt x="450" y="325"/>
                      <a:pt x="463" y="365"/>
                    </a:cubicBezTo>
                    <a:cubicBezTo>
                      <a:pt x="475" y="405"/>
                      <a:pt x="502" y="535"/>
                      <a:pt x="463" y="549"/>
                    </a:cubicBezTo>
                    <a:cubicBezTo>
                      <a:pt x="423" y="562"/>
                      <a:pt x="161" y="540"/>
                      <a:pt x="81" y="311"/>
                    </a:cubicBezTo>
                    <a:cubicBezTo>
                      <a:pt x="0" y="81"/>
                      <a:pt x="30" y="9"/>
                      <a:pt x="48" y="5"/>
                    </a:cubicBezTo>
                    <a:cubicBezTo>
                      <a:pt x="66" y="0"/>
                      <a:pt x="157" y="17"/>
                      <a:pt x="210" y="73"/>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600A3A6C-7791-471C-A365-60A8E27824DF}"/>
                  </a:ext>
                </a:extLst>
              </p:cNvPr>
              <p:cNvSpPr>
                <a:spLocks/>
              </p:cNvSpPr>
              <p:nvPr/>
            </p:nvSpPr>
            <p:spPr bwMode="auto">
              <a:xfrm>
                <a:off x="1614814" y="1340526"/>
                <a:ext cx="1248001" cy="2249144"/>
              </a:xfrm>
              <a:custGeom>
                <a:avLst/>
                <a:gdLst>
                  <a:gd name="T0" fmla="*/ 413 w 467"/>
                  <a:gd name="T1" fmla="*/ 409 h 844"/>
                  <a:gd name="T2" fmla="*/ 420 w 467"/>
                  <a:gd name="T3" fmla="*/ 446 h 844"/>
                  <a:gd name="T4" fmla="*/ 410 w 467"/>
                  <a:gd name="T5" fmla="*/ 586 h 844"/>
                  <a:gd name="T6" fmla="*/ 431 w 467"/>
                  <a:gd name="T7" fmla="*/ 664 h 844"/>
                  <a:gd name="T8" fmla="*/ 371 w 467"/>
                  <a:gd name="T9" fmla="*/ 820 h 844"/>
                  <a:gd name="T10" fmla="*/ 99 w 467"/>
                  <a:gd name="T11" fmla="*/ 595 h 844"/>
                  <a:gd name="T12" fmla="*/ 87 w 467"/>
                  <a:gd name="T13" fmla="*/ 476 h 844"/>
                  <a:gd name="T14" fmla="*/ 87 w 467"/>
                  <a:gd name="T15" fmla="*/ 475 h 844"/>
                  <a:gd name="T16" fmla="*/ 93 w 467"/>
                  <a:gd name="T17" fmla="*/ 438 h 844"/>
                  <a:gd name="T18" fmla="*/ 0 w 467"/>
                  <a:gd name="T19" fmla="*/ 380 h 844"/>
                  <a:gd name="T20" fmla="*/ 39 w 467"/>
                  <a:gd name="T21" fmla="*/ 228 h 844"/>
                  <a:gd name="T22" fmla="*/ 62 w 467"/>
                  <a:gd name="T23" fmla="*/ 98 h 844"/>
                  <a:gd name="T24" fmla="*/ 31 w 467"/>
                  <a:gd name="T25" fmla="*/ 98 h 844"/>
                  <a:gd name="T26" fmla="*/ 146 w 467"/>
                  <a:gd name="T27" fmla="*/ 4 h 844"/>
                  <a:gd name="T28" fmla="*/ 205 w 467"/>
                  <a:gd name="T29" fmla="*/ 14 h 844"/>
                  <a:gd name="T30" fmla="*/ 297 w 467"/>
                  <a:gd name="T31" fmla="*/ 15 h 844"/>
                  <a:gd name="T32" fmla="*/ 413 w 467"/>
                  <a:gd name="T33" fmla="*/ 49 h 844"/>
                  <a:gd name="T34" fmla="*/ 422 w 467"/>
                  <a:gd name="T35" fmla="*/ 72 h 844"/>
                  <a:gd name="T36" fmla="*/ 424 w 467"/>
                  <a:gd name="T37" fmla="*/ 86 h 844"/>
                  <a:gd name="T38" fmla="*/ 410 w 467"/>
                  <a:gd name="T39" fmla="*/ 124 h 844"/>
                  <a:gd name="T40" fmla="*/ 432 w 467"/>
                  <a:gd name="T41" fmla="*/ 249 h 844"/>
                  <a:gd name="T42" fmla="*/ 446 w 467"/>
                  <a:gd name="T43" fmla="*/ 374 h 844"/>
                  <a:gd name="T44" fmla="*/ 446 w 467"/>
                  <a:gd name="T45" fmla="*/ 409 h 844"/>
                  <a:gd name="T46" fmla="*/ 413 w 467"/>
                  <a:gd name="T47" fmla="*/ 40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844">
                    <a:moveTo>
                      <a:pt x="413" y="409"/>
                    </a:moveTo>
                    <a:cubicBezTo>
                      <a:pt x="413" y="409"/>
                      <a:pt x="425" y="426"/>
                      <a:pt x="420" y="446"/>
                    </a:cubicBezTo>
                    <a:cubicBezTo>
                      <a:pt x="415" y="465"/>
                      <a:pt x="385" y="526"/>
                      <a:pt x="410" y="586"/>
                    </a:cubicBezTo>
                    <a:cubicBezTo>
                      <a:pt x="418" y="605"/>
                      <a:pt x="427" y="633"/>
                      <a:pt x="431" y="664"/>
                    </a:cubicBezTo>
                    <a:cubicBezTo>
                      <a:pt x="441" y="728"/>
                      <a:pt x="433" y="803"/>
                      <a:pt x="371" y="820"/>
                    </a:cubicBezTo>
                    <a:cubicBezTo>
                      <a:pt x="280" y="844"/>
                      <a:pt x="123" y="754"/>
                      <a:pt x="99" y="595"/>
                    </a:cubicBezTo>
                    <a:cubicBezTo>
                      <a:pt x="91" y="536"/>
                      <a:pt x="87" y="499"/>
                      <a:pt x="87" y="476"/>
                    </a:cubicBezTo>
                    <a:cubicBezTo>
                      <a:pt x="87" y="475"/>
                      <a:pt x="87" y="475"/>
                      <a:pt x="87" y="475"/>
                    </a:cubicBezTo>
                    <a:cubicBezTo>
                      <a:pt x="86" y="437"/>
                      <a:pt x="93" y="438"/>
                      <a:pt x="93" y="438"/>
                    </a:cubicBezTo>
                    <a:cubicBezTo>
                      <a:pt x="0" y="380"/>
                      <a:pt x="0" y="380"/>
                      <a:pt x="0" y="380"/>
                    </a:cubicBezTo>
                    <a:cubicBezTo>
                      <a:pt x="0" y="380"/>
                      <a:pt x="42" y="270"/>
                      <a:pt x="39" y="228"/>
                    </a:cubicBezTo>
                    <a:cubicBezTo>
                      <a:pt x="36" y="186"/>
                      <a:pt x="19" y="171"/>
                      <a:pt x="62" y="98"/>
                    </a:cubicBezTo>
                    <a:cubicBezTo>
                      <a:pt x="31" y="98"/>
                      <a:pt x="31" y="98"/>
                      <a:pt x="31" y="98"/>
                    </a:cubicBezTo>
                    <a:cubicBezTo>
                      <a:pt x="31" y="98"/>
                      <a:pt x="46" y="13"/>
                      <a:pt x="146" y="4"/>
                    </a:cubicBezTo>
                    <a:cubicBezTo>
                      <a:pt x="146" y="4"/>
                      <a:pt x="177" y="0"/>
                      <a:pt x="205" y="14"/>
                    </a:cubicBezTo>
                    <a:cubicBezTo>
                      <a:pt x="232" y="28"/>
                      <a:pt x="262" y="22"/>
                      <a:pt x="297" y="15"/>
                    </a:cubicBezTo>
                    <a:cubicBezTo>
                      <a:pt x="332" y="8"/>
                      <a:pt x="393" y="16"/>
                      <a:pt x="413" y="49"/>
                    </a:cubicBezTo>
                    <a:cubicBezTo>
                      <a:pt x="417" y="57"/>
                      <a:pt x="421" y="65"/>
                      <a:pt x="422" y="72"/>
                    </a:cubicBezTo>
                    <a:cubicBezTo>
                      <a:pt x="423" y="77"/>
                      <a:pt x="424" y="82"/>
                      <a:pt x="424" y="86"/>
                    </a:cubicBezTo>
                    <a:cubicBezTo>
                      <a:pt x="425" y="104"/>
                      <a:pt x="418" y="118"/>
                      <a:pt x="410" y="124"/>
                    </a:cubicBezTo>
                    <a:cubicBezTo>
                      <a:pt x="410" y="124"/>
                      <a:pt x="444" y="197"/>
                      <a:pt x="432" y="249"/>
                    </a:cubicBezTo>
                    <a:cubicBezTo>
                      <a:pt x="419" y="300"/>
                      <a:pt x="412" y="315"/>
                      <a:pt x="446" y="374"/>
                    </a:cubicBezTo>
                    <a:cubicBezTo>
                      <a:pt x="446" y="374"/>
                      <a:pt x="467" y="389"/>
                      <a:pt x="446" y="409"/>
                    </a:cubicBezTo>
                    <a:cubicBezTo>
                      <a:pt x="446" y="409"/>
                      <a:pt x="436" y="417"/>
                      <a:pt x="413" y="4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a:extLst>
                  <a:ext uri="{FF2B5EF4-FFF2-40B4-BE49-F238E27FC236}">
                    <a16:creationId xmlns:a16="http://schemas.microsoft.com/office/drawing/2014/main" id="{84D147E2-C5A1-44B2-801C-2CD2E345CE70}"/>
                  </a:ext>
                </a:extLst>
              </p:cNvPr>
              <p:cNvSpPr>
                <a:spLocks/>
              </p:cNvSpPr>
              <p:nvPr/>
            </p:nvSpPr>
            <p:spPr bwMode="auto">
              <a:xfrm>
                <a:off x="1666242" y="1340526"/>
                <a:ext cx="1081715" cy="608572"/>
              </a:xfrm>
              <a:custGeom>
                <a:avLst/>
                <a:gdLst>
                  <a:gd name="T0" fmla="*/ 405 w 405"/>
                  <a:gd name="T1" fmla="*/ 86 h 228"/>
                  <a:gd name="T2" fmla="*/ 178 w 405"/>
                  <a:gd name="T3" fmla="*/ 98 h 228"/>
                  <a:gd name="T4" fmla="*/ 114 w 405"/>
                  <a:gd name="T5" fmla="*/ 186 h 228"/>
                  <a:gd name="T6" fmla="*/ 20 w 405"/>
                  <a:gd name="T7" fmla="*/ 228 h 228"/>
                  <a:gd name="T8" fmla="*/ 43 w 405"/>
                  <a:gd name="T9" fmla="*/ 98 h 228"/>
                  <a:gd name="T10" fmla="*/ 12 w 405"/>
                  <a:gd name="T11" fmla="*/ 98 h 228"/>
                  <a:gd name="T12" fmla="*/ 127 w 405"/>
                  <a:gd name="T13" fmla="*/ 4 h 228"/>
                  <a:gd name="T14" fmla="*/ 186 w 405"/>
                  <a:gd name="T15" fmla="*/ 14 h 228"/>
                  <a:gd name="T16" fmla="*/ 278 w 405"/>
                  <a:gd name="T17" fmla="*/ 15 h 228"/>
                  <a:gd name="T18" fmla="*/ 394 w 405"/>
                  <a:gd name="T19" fmla="*/ 49 h 228"/>
                  <a:gd name="T20" fmla="*/ 403 w 405"/>
                  <a:gd name="T21" fmla="*/ 72 h 228"/>
                  <a:gd name="T22" fmla="*/ 405 w 405"/>
                  <a:gd name="T23" fmla="*/ 8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5" h="228">
                    <a:moveTo>
                      <a:pt x="405" y="86"/>
                    </a:moveTo>
                    <a:cubicBezTo>
                      <a:pt x="358" y="84"/>
                      <a:pt x="287" y="87"/>
                      <a:pt x="178" y="98"/>
                    </a:cubicBezTo>
                    <a:cubicBezTo>
                      <a:pt x="178" y="98"/>
                      <a:pt x="118" y="122"/>
                      <a:pt x="114" y="186"/>
                    </a:cubicBezTo>
                    <a:cubicBezTo>
                      <a:pt x="114" y="186"/>
                      <a:pt x="61" y="157"/>
                      <a:pt x="20" y="228"/>
                    </a:cubicBezTo>
                    <a:cubicBezTo>
                      <a:pt x="17" y="186"/>
                      <a:pt x="0" y="171"/>
                      <a:pt x="43" y="98"/>
                    </a:cubicBezTo>
                    <a:cubicBezTo>
                      <a:pt x="12" y="98"/>
                      <a:pt x="12" y="98"/>
                      <a:pt x="12" y="98"/>
                    </a:cubicBezTo>
                    <a:cubicBezTo>
                      <a:pt x="12" y="98"/>
                      <a:pt x="27" y="13"/>
                      <a:pt x="127" y="4"/>
                    </a:cubicBezTo>
                    <a:cubicBezTo>
                      <a:pt x="127" y="4"/>
                      <a:pt x="158" y="0"/>
                      <a:pt x="186" y="14"/>
                    </a:cubicBezTo>
                    <a:cubicBezTo>
                      <a:pt x="213" y="28"/>
                      <a:pt x="243" y="22"/>
                      <a:pt x="278" y="15"/>
                    </a:cubicBezTo>
                    <a:cubicBezTo>
                      <a:pt x="313" y="8"/>
                      <a:pt x="374" y="16"/>
                      <a:pt x="394" y="49"/>
                    </a:cubicBezTo>
                    <a:cubicBezTo>
                      <a:pt x="398" y="57"/>
                      <a:pt x="402" y="65"/>
                      <a:pt x="403" y="72"/>
                    </a:cubicBezTo>
                    <a:cubicBezTo>
                      <a:pt x="404" y="77"/>
                      <a:pt x="405" y="82"/>
                      <a:pt x="405" y="86"/>
                    </a:cubicBezTo>
                    <a:close/>
                  </a:path>
                </a:pathLst>
              </a:custGeom>
              <a:gradFill>
                <a:gsLst>
                  <a:gs pos="0">
                    <a:srgbClr val="6524DE"/>
                  </a:gs>
                  <a:gs pos="76000">
                    <a:srgbClr val="6524DE">
                      <a:alpha val="0"/>
                    </a:srgb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8">
                <a:extLst>
                  <a:ext uri="{FF2B5EF4-FFF2-40B4-BE49-F238E27FC236}">
                    <a16:creationId xmlns:a16="http://schemas.microsoft.com/office/drawing/2014/main" id="{8C4DC2FE-B668-467A-B05D-874A8610D329}"/>
                  </a:ext>
                </a:extLst>
              </p:cNvPr>
              <p:cNvSpPr>
                <a:spLocks/>
              </p:cNvSpPr>
              <p:nvPr/>
            </p:nvSpPr>
            <p:spPr bwMode="auto">
              <a:xfrm>
                <a:off x="2163386" y="1422812"/>
                <a:ext cx="699429" cy="1808573"/>
              </a:xfrm>
              <a:custGeom>
                <a:avLst/>
                <a:gdLst>
                  <a:gd name="T0" fmla="*/ 208 w 262"/>
                  <a:gd name="T1" fmla="*/ 378 h 678"/>
                  <a:gd name="T2" fmla="*/ 215 w 262"/>
                  <a:gd name="T3" fmla="*/ 415 h 678"/>
                  <a:gd name="T4" fmla="*/ 205 w 262"/>
                  <a:gd name="T5" fmla="*/ 555 h 678"/>
                  <a:gd name="T6" fmla="*/ 226 w 262"/>
                  <a:gd name="T7" fmla="*/ 633 h 678"/>
                  <a:gd name="T8" fmla="*/ 92 w 262"/>
                  <a:gd name="T9" fmla="*/ 411 h 678"/>
                  <a:gd name="T10" fmla="*/ 45 w 262"/>
                  <a:gd name="T11" fmla="*/ 280 h 678"/>
                  <a:gd name="T12" fmla="*/ 23 w 262"/>
                  <a:gd name="T13" fmla="*/ 165 h 678"/>
                  <a:gd name="T14" fmla="*/ 56 w 262"/>
                  <a:gd name="T15" fmla="*/ 82 h 678"/>
                  <a:gd name="T16" fmla="*/ 180 w 262"/>
                  <a:gd name="T17" fmla="*/ 33 h 678"/>
                  <a:gd name="T18" fmla="*/ 217 w 262"/>
                  <a:gd name="T19" fmla="*/ 41 h 678"/>
                  <a:gd name="T20" fmla="*/ 205 w 262"/>
                  <a:gd name="T21" fmla="*/ 93 h 678"/>
                  <a:gd name="T22" fmla="*/ 227 w 262"/>
                  <a:gd name="T23" fmla="*/ 218 h 678"/>
                  <a:gd name="T24" fmla="*/ 241 w 262"/>
                  <a:gd name="T25" fmla="*/ 343 h 678"/>
                  <a:gd name="T26" fmla="*/ 241 w 262"/>
                  <a:gd name="T27" fmla="*/ 378 h 678"/>
                  <a:gd name="T28" fmla="*/ 208 w 262"/>
                  <a:gd name="T29" fmla="*/ 3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678">
                    <a:moveTo>
                      <a:pt x="208" y="378"/>
                    </a:moveTo>
                    <a:cubicBezTo>
                      <a:pt x="208" y="378"/>
                      <a:pt x="220" y="395"/>
                      <a:pt x="215" y="415"/>
                    </a:cubicBezTo>
                    <a:cubicBezTo>
                      <a:pt x="210" y="434"/>
                      <a:pt x="180" y="495"/>
                      <a:pt x="205" y="555"/>
                    </a:cubicBezTo>
                    <a:cubicBezTo>
                      <a:pt x="213" y="574"/>
                      <a:pt x="222" y="602"/>
                      <a:pt x="226" y="633"/>
                    </a:cubicBezTo>
                    <a:cubicBezTo>
                      <a:pt x="146" y="678"/>
                      <a:pt x="100" y="440"/>
                      <a:pt x="92" y="411"/>
                    </a:cubicBezTo>
                    <a:cubicBezTo>
                      <a:pt x="85" y="382"/>
                      <a:pt x="35" y="333"/>
                      <a:pt x="45" y="280"/>
                    </a:cubicBezTo>
                    <a:cubicBezTo>
                      <a:pt x="56" y="227"/>
                      <a:pt x="45" y="218"/>
                      <a:pt x="23" y="165"/>
                    </a:cubicBezTo>
                    <a:cubicBezTo>
                      <a:pt x="0" y="113"/>
                      <a:pt x="56" y="82"/>
                      <a:pt x="56" y="82"/>
                    </a:cubicBezTo>
                    <a:cubicBezTo>
                      <a:pt x="107" y="0"/>
                      <a:pt x="158" y="34"/>
                      <a:pt x="180" y="33"/>
                    </a:cubicBezTo>
                    <a:cubicBezTo>
                      <a:pt x="186" y="33"/>
                      <a:pt x="200" y="35"/>
                      <a:pt x="217" y="41"/>
                    </a:cubicBezTo>
                    <a:cubicBezTo>
                      <a:pt x="223" y="65"/>
                      <a:pt x="216" y="85"/>
                      <a:pt x="205" y="93"/>
                    </a:cubicBezTo>
                    <a:cubicBezTo>
                      <a:pt x="205" y="93"/>
                      <a:pt x="239" y="166"/>
                      <a:pt x="227" y="218"/>
                    </a:cubicBezTo>
                    <a:cubicBezTo>
                      <a:pt x="214" y="269"/>
                      <a:pt x="207" y="284"/>
                      <a:pt x="241" y="343"/>
                    </a:cubicBezTo>
                    <a:cubicBezTo>
                      <a:pt x="241" y="343"/>
                      <a:pt x="262" y="358"/>
                      <a:pt x="241" y="378"/>
                    </a:cubicBezTo>
                    <a:cubicBezTo>
                      <a:pt x="241" y="378"/>
                      <a:pt x="231" y="386"/>
                      <a:pt x="208" y="378"/>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
                <a:extLst>
                  <a:ext uri="{FF2B5EF4-FFF2-40B4-BE49-F238E27FC236}">
                    <a16:creationId xmlns:a16="http://schemas.microsoft.com/office/drawing/2014/main" id="{B5D4840E-C693-4B8E-86D8-E3E73CEB428A}"/>
                  </a:ext>
                </a:extLst>
              </p:cNvPr>
              <p:cNvSpPr>
                <a:spLocks/>
              </p:cNvSpPr>
              <p:nvPr/>
            </p:nvSpPr>
            <p:spPr bwMode="auto">
              <a:xfrm>
                <a:off x="209099" y="2329669"/>
                <a:ext cx="2883430" cy="4947431"/>
              </a:xfrm>
              <a:custGeom>
                <a:avLst/>
                <a:gdLst>
                  <a:gd name="T0" fmla="*/ 904 w 1079"/>
                  <a:gd name="T1" fmla="*/ 1856 h 1856"/>
                  <a:gd name="T2" fmla="*/ 136 w 1079"/>
                  <a:gd name="T3" fmla="*/ 1856 h 1856"/>
                  <a:gd name="T4" fmla="*/ 116 w 1079"/>
                  <a:gd name="T5" fmla="*/ 962 h 1856"/>
                  <a:gd name="T6" fmla="*/ 449 w 1079"/>
                  <a:gd name="T7" fmla="*/ 104 h 1856"/>
                  <a:gd name="T8" fmla="*/ 497 w 1079"/>
                  <a:gd name="T9" fmla="*/ 30 h 1856"/>
                  <a:gd name="T10" fmla="*/ 526 w 1079"/>
                  <a:gd name="T11" fmla="*/ 9 h 1856"/>
                  <a:gd name="T12" fmla="*/ 753 w 1079"/>
                  <a:gd name="T13" fmla="*/ 150 h 1856"/>
                  <a:gd name="T14" fmla="*/ 823 w 1079"/>
                  <a:gd name="T15" fmla="*/ 312 h 1856"/>
                  <a:gd name="T16" fmla="*/ 904 w 1079"/>
                  <a:gd name="T17"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9" h="1856">
                    <a:moveTo>
                      <a:pt x="904" y="1856"/>
                    </a:moveTo>
                    <a:cubicBezTo>
                      <a:pt x="136" y="1856"/>
                      <a:pt x="136" y="1856"/>
                      <a:pt x="136" y="1856"/>
                    </a:cubicBezTo>
                    <a:cubicBezTo>
                      <a:pt x="125" y="1546"/>
                      <a:pt x="232" y="1684"/>
                      <a:pt x="116" y="962"/>
                    </a:cubicBezTo>
                    <a:cubicBezTo>
                      <a:pt x="0" y="241"/>
                      <a:pt x="449" y="104"/>
                      <a:pt x="449" y="104"/>
                    </a:cubicBezTo>
                    <a:cubicBezTo>
                      <a:pt x="449" y="104"/>
                      <a:pt x="481" y="60"/>
                      <a:pt x="497" y="30"/>
                    </a:cubicBezTo>
                    <a:cubicBezTo>
                      <a:pt x="512" y="0"/>
                      <a:pt x="526" y="9"/>
                      <a:pt x="526" y="9"/>
                    </a:cubicBezTo>
                    <a:cubicBezTo>
                      <a:pt x="753" y="150"/>
                      <a:pt x="753" y="150"/>
                      <a:pt x="753" y="150"/>
                    </a:cubicBezTo>
                    <a:cubicBezTo>
                      <a:pt x="780" y="202"/>
                      <a:pt x="803" y="257"/>
                      <a:pt x="823" y="312"/>
                    </a:cubicBezTo>
                    <a:cubicBezTo>
                      <a:pt x="1079" y="1007"/>
                      <a:pt x="904" y="1856"/>
                      <a:pt x="904" y="1856"/>
                    </a:cubicBezTo>
                    <a:close/>
                  </a:path>
                </a:pathLst>
              </a:custGeom>
              <a:gradFill>
                <a:gsLst>
                  <a:gs pos="0">
                    <a:srgbClr val="7D4BC9"/>
                  </a:gs>
                  <a:gs pos="78000">
                    <a:srgbClr val="16286E"/>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
                <a:extLst>
                  <a:ext uri="{FF2B5EF4-FFF2-40B4-BE49-F238E27FC236}">
                    <a16:creationId xmlns:a16="http://schemas.microsoft.com/office/drawing/2014/main" id="{F1A3E269-0320-4431-A8DF-43BC01E3D9BC}"/>
                  </a:ext>
                </a:extLst>
              </p:cNvPr>
              <p:cNvSpPr>
                <a:spLocks/>
              </p:cNvSpPr>
              <p:nvPr/>
            </p:nvSpPr>
            <p:spPr bwMode="auto">
              <a:xfrm>
                <a:off x="1409100" y="2329669"/>
                <a:ext cx="999430" cy="836572"/>
              </a:xfrm>
              <a:custGeom>
                <a:avLst/>
                <a:gdLst>
                  <a:gd name="T0" fmla="*/ 374 w 374"/>
                  <a:gd name="T1" fmla="*/ 312 h 314"/>
                  <a:gd name="T2" fmla="*/ 0 w 374"/>
                  <a:gd name="T3" fmla="*/ 104 h 314"/>
                  <a:gd name="T4" fmla="*/ 48 w 374"/>
                  <a:gd name="T5" fmla="*/ 30 h 314"/>
                  <a:gd name="T6" fmla="*/ 77 w 374"/>
                  <a:gd name="T7" fmla="*/ 9 h 314"/>
                  <a:gd name="T8" fmla="*/ 304 w 374"/>
                  <a:gd name="T9" fmla="*/ 150 h 314"/>
                  <a:gd name="T10" fmla="*/ 374 w 374"/>
                  <a:gd name="T11" fmla="*/ 312 h 314"/>
                </a:gdLst>
                <a:ahLst/>
                <a:cxnLst>
                  <a:cxn ang="0">
                    <a:pos x="T0" y="T1"/>
                  </a:cxn>
                  <a:cxn ang="0">
                    <a:pos x="T2" y="T3"/>
                  </a:cxn>
                  <a:cxn ang="0">
                    <a:pos x="T4" y="T5"/>
                  </a:cxn>
                  <a:cxn ang="0">
                    <a:pos x="T6" y="T7"/>
                  </a:cxn>
                  <a:cxn ang="0">
                    <a:pos x="T8" y="T9"/>
                  </a:cxn>
                  <a:cxn ang="0">
                    <a:pos x="T10" y="T11"/>
                  </a:cxn>
                </a:cxnLst>
                <a:rect l="0" t="0" r="r" b="b"/>
                <a:pathLst>
                  <a:path w="374" h="314">
                    <a:moveTo>
                      <a:pt x="374" y="312"/>
                    </a:moveTo>
                    <a:cubicBezTo>
                      <a:pt x="222" y="314"/>
                      <a:pt x="0" y="104"/>
                      <a:pt x="0" y="104"/>
                    </a:cubicBezTo>
                    <a:cubicBezTo>
                      <a:pt x="0" y="104"/>
                      <a:pt x="32" y="60"/>
                      <a:pt x="48" y="30"/>
                    </a:cubicBezTo>
                    <a:cubicBezTo>
                      <a:pt x="63" y="0"/>
                      <a:pt x="77" y="9"/>
                      <a:pt x="77" y="9"/>
                    </a:cubicBezTo>
                    <a:cubicBezTo>
                      <a:pt x="304" y="150"/>
                      <a:pt x="304" y="150"/>
                      <a:pt x="304" y="150"/>
                    </a:cubicBezTo>
                    <a:cubicBezTo>
                      <a:pt x="331" y="202"/>
                      <a:pt x="354" y="257"/>
                      <a:pt x="374" y="312"/>
                    </a:cubicBezTo>
                    <a:close/>
                  </a:path>
                </a:pathLst>
              </a:custGeom>
              <a:gradFill>
                <a:gsLst>
                  <a:gs pos="0">
                    <a:srgbClr val="7D4BC9"/>
                  </a:gs>
                  <a:gs pos="100000">
                    <a:srgbClr val="16286E"/>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1">
                <a:extLst>
                  <a:ext uri="{FF2B5EF4-FFF2-40B4-BE49-F238E27FC236}">
                    <a16:creationId xmlns:a16="http://schemas.microsoft.com/office/drawing/2014/main" id="{68F90B1C-A4BC-499A-A3A8-6F83BFC7C353}"/>
                  </a:ext>
                </a:extLst>
              </p:cNvPr>
              <p:cNvSpPr>
                <a:spLocks/>
              </p:cNvSpPr>
              <p:nvPr/>
            </p:nvSpPr>
            <p:spPr bwMode="auto">
              <a:xfrm>
                <a:off x="1743385" y="1835954"/>
                <a:ext cx="258858" cy="378858"/>
              </a:xfrm>
              <a:custGeom>
                <a:avLst/>
                <a:gdLst>
                  <a:gd name="T0" fmla="*/ 75 w 97"/>
                  <a:gd name="T1" fmla="*/ 34 h 142"/>
                  <a:gd name="T2" fmla="*/ 11 w 97"/>
                  <a:gd name="T3" fmla="*/ 66 h 142"/>
                  <a:gd name="T4" fmla="*/ 74 w 97"/>
                  <a:gd name="T5" fmla="*/ 132 h 142"/>
                  <a:gd name="T6" fmla="*/ 75 w 97"/>
                  <a:gd name="T7" fmla="*/ 34 h 142"/>
                </a:gdLst>
                <a:ahLst/>
                <a:cxnLst>
                  <a:cxn ang="0">
                    <a:pos x="T0" y="T1"/>
                  </a:cxn>
                  <a:cxn ang="0">
                    <a:pos x="T2" y="T3"/>
                  </a:cxn>
                  <a:cxn ang="0">
                    <a:pos x="T4" y="T5"/>
                  </a:cxn>
                  <a:cxn ang="0">
                    <a:pos x="T6" y="T7"/>
                  </a:cxn>
                </a:cxnLst>
                <a:rect l="0" t="0" r="r" b="b"/>
                <a:pathLst>
                  <a:path w="97" h="142">
                    <a:moveTo>
                      <a:pt x="75" y="34"/>
                    </a:moveTo>
                    <a:cubicBezTo>
                      <a:pt x="75" y="34"/>
                      <a:pt x="22" y="0"/>
                      <a:pt x="11" y="66"/>
                    </a:cubicBezTo>
                    <a:cubicBezTo>
                      <a:pt x="0" y="132"/>
                      <a:pt x="59" y="142"/>
                      <a:pt x="74" y="132"/>
                    </a:cubicBezTo>
                    <a:cubicBezTo>
                      <a:pt x="74" y="132"/>
                      <a:pt x="97" y="82"/>
                      <a:pt x="75" y="34"/>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a:extLst>
                  <a:ext uri="{FF2B5EF4-FFF2-40B4-BE49-F238E27FC236}">
                    <a16:creationId xmlns:a16="http://schemas.microsoft.com/office/drawing/2014/main" id="{0870DA8A-4FAB-4AF9-8E9C-77B8A63093AF}"/>
                  </a:ext>
                </a:extLst>
              </p:cNvPr>
              <p:cNvSpPr>
                <a:spLocks/>
              </p:cNvSpPr>
              <p:nvPr/>
            </p:nvSpPr>
            <p:spPr bwMode="auto">
              <a:xfrm>
                <a:off x="1851962" y="1895956"/>
                <a:ext cx="1001144" cy="1693715"/>
              </a:xfrm>
              <a:custGeom>
                <a:avLst/>
                <a:gdLst>
                  <a:gd name="T0" fmla="*/ 284 w 375"/>
                  <a:gd name="T1" fmla="*/ 612 h 636"/>
                  <a:gd name="T2" fmla="*/ 12 w 375"/>
                  <a:gd name="T3" fmla="*/ 387 h 636"/>
                  <a:gd name="T4" fmla="*/ 0 w 375"/>
                  <a:gd name="T5" fmla="*/ 268 h 636"/>
                  <a:gd name="T6" fmla="*/ 0 w 375"/>
                  <a:gd name="T7" fmla="*/ 267 h 636"/>
                  <a:gd name="T8" fmla="*/ 6 w 375"/>
                  <a:gd name="T9" fmla="*/ 230 h 636"/>
                  <a:gd name="T10" fmla="*/ 36 w 375"/>
                  <a:gd name="T11" fmla="*/ 12 h 636"/>
                  <a:gd name="T12" fmla="*/ 64 w 375"/>
                  <a:gd name="T13" fmla="*/ 62 h 636"/>
                  <a:gd name="T14" fmla="*/ 173 w 375"/>
                  <a:gd name="T15" fmla="*/ 216 h 636"/>
                  <a:gd name="T16" fmla="*/ 226 w 375"/>
                  <a:gd name="T17" fmla="*/ 205 h 636"/>
                  <a:gd name="T18" fmla="*/ 326 w 375"/>
                  <a:gd name="T19" fmla="*/ 201 h 636"/>
                  <a:gd name="T20" fmla="*/ 333 w 375"/>
                  <a:gd name="T21" fmla="*/ 238 h 636"/>
                  <a:gd name="T22" fmla="*/ 323 w 375"/>
                  <a:gd name="T23" fmla="*/ 378 h 636"/>
                  <a:gd name="T24" fmla="*/ 284 w 375"/>
                  <a:gd name="T25" fmla="*/ 612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636">
                    <a:moveTo>
                      <a:pt x="284" y="612"/>
                    </a:moveTo>
                    <a:cubicBezTo>
                      <a:pt x="193" y="636"/>
                      <a:pt x="36" y="546"/>
                      <a:pt x="12" y="387"/>
                    </a:cubicBezTo>
                    <a:cubicBezTo>
                      <a:pt x="4" y="328"/>
                      <a:pt x="0" y="291"/>
                      <a:pt x="0" y="268"/>
                    </a:cubicBezTo>
                    <a:cubicBezTo>
                      <a:pt x="0" y="267"/>
                      <a:pt x="0" y="267"/>
                      <a:pt x="0" y="267"/>
                    </a:cubicBezTo>
                    <a:cubicBezTo>
                      <a:pt x="2" y="249"/>
                      <a:pt x="4" y="235"/>
                      <a:pt x="6" y="230"/>
                    </a:cubicBezTo>
                    <a:cubicBezTo>
                      <a:pt x="6" y="230"/>
                      <a:pt x="55" y="77"/>
                      <a:pt x="36" y="12"/>
                    </a:cubicBezTo>
                    <a:cubicBezTo>
                      <a:pt x="36" y="12"/>
                      <a:pt x="53" y="0"/>
                      <a:pt x="64" y="62"/>
                    </a:cubicBezTo>
                    <a:cubicBezTo>
                      <a:pt x="74" y="123"/>
                      <a:pt x="134" y="202"/>
                      <a:pt x="173" y="216"/>
                    </a:cubicBezTo>
                    <a:cubicBezTo>
                      <a:pt x="212" y="229"/>
                      <a:pt x="214" y="208"/>
                      <a:pt x="226" y="205"/>
                    </a:cubicBezTo>
                    <a:cubicBezTo>
                      <a:pt x="238" y="204"/>
                      <a:pt x="263" y="178"/>
                      <a:pt x="326" y="201"/>
                    </a:cubicBezTo>
                    <a:cubicBezTo>
                      <a:pt x="326" y="201"/>
                      <a:pt x="338" y="218"/>
                      <a:pt x="333" y="238"/>
                    </a:cubicBezTo>
                    <a:cubicBezTo>
                      <a:pt x="328" y="257"/>
                      <a:pt x="297" y="318"/>
                      <a:pt x="323" y="378"/>
                    </a:cubicBezTo>
                    <a:cubicBezTo>
                      <a:pt x="349" y="437"/>
                      <a:pt x="375" y="587"/>
                      <a:pt x="284" y="612"/>
                    </a:cubicBezTo>
                    <a:close/>
                  </a:path>
                </a:pathLst>
              </a:custGeom>
              <a:gradFill>
                <a:gsLst>
                  <a:gs pos="0">
                    <a:srgbClr val="BB7FFB"/>
                  </a:gs>
                  <a:gs pos="100000">
                    <a:srgbClr val="FB95E9"/>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13">
                <a:extLst>
                  <a:ext uri="{FF2B5EF4-FFF2-40B4-BE49-F238E27FC236}">
                    <a16:creationId xmlns:a16="http://schemas.microsoft.com/office/drawing/2014/main" id="{116FA9B5-4461-4B4F-9235-D02206F69BBD}"/>
                  </a:ext>
                </a:extLst>
              </p:cNvPr>
              <p:cNvSpPr>
                <a:spLocks/>
              </p:cNvSpPr>
              <p:nvPr/>
            </p:nvSpPr>
            <p:spPr bwMode="auto">
              <a:xfrm>
                <a:off x="1697100" y="1340526"/>
                <a:ext cx="1071430" cy="330858"/>
              </a:xfrm>
              <a:custGeom>
                <a:avLst/>
                <a:gdLst>
                  <a:gd name="T0" fmla="*/ 379 w 401"/>
                  <a:gd name="T1" fmla="*/ 124 h 124"/>
                  <a:gd name="T2" fmla="*/ 258 w 401"/>
                  <a:gd name="T3" fmla="*/ 113 h 124"/>
                  <a:gd name="T4" fmla="*/ 166 w 401"/>
                  <a:gd name="T5" fmla="*/ 98 h 124"/>
                  <a:gd name="T6" fmla="*/ 0 w 401"/>
                  <a:gd name="T7" fmla="*/ 98 h 124"/>
                  <a:gd name="T8" fmla="*/ 115 w 401"/>
                  <a:gd name="T9" fmla="*/ 4 h 124"/>
                  <a:gd name="T10" fmla="*/ 174 w 401"/>
                  <a:gd name="T11" fmla="*/ 14 h 124"/>
                  <a:gd name="T12" fmla="*/ 266 w 401"/>
                  <a:gd name="T13" fmla="*/ 15 h 124"/>
                  <a:gd name="T14" fmla="*/ 382 w 401"/>
                  <a:gd name="T15" fmla="*/ 49 h 124"/>
                  <a:gd name="T16" fmla="*/ 379 w 401"/>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124">
                    <a:moveTo>
                      <a:pt x="379" y="124"/>
                    </a:moveTo>
                    <a:cubicBezTo>
                      <a:pt x="354" y="103"/>
                      <a:pt x="299" y="110"/>
                      <a:pt x="258" y="113"/>
                    </a:cubicBezTo>
                    <a:cubicBezTo>
                      <a:pt x="217" y="117"/>
                      <a:pt x="166" y="98"/>
                      <a:pt x="166" y="98"/>
                    </a:cubicBezTo>
                    <a:cubicBezTo>
                      <a:pt x="0" y="98"/>
                      <a:pt x="0" y="98"/>
                      <a:pt x="0" y="98"/>
                    </a:cubicBezTo>
                    <a:cubicBezTo>
                      <a:pt x="0" y="98"/>
                      <a:pt x="15" y="13"/>
                      <a:pt x="115" y="4"/>
                    </a:cubicBezTo>
                    <a:cubicBezTo>
                      <a:pt x="115" y="4"/>
                      <a:pt x="146" y="0"/>
                      <a:pt x="174" y="14"/>
                    </a:cubicBezTo>
                    <a:cubicBezTo>
                      <a:pt x="201" y="28"/>
                      <a:pt x="231" y="22"/>
                      <a:pt x="266" y="15"/>
                    </a:cubicBezTo>
                    <a:cubicBezTo>
                      <a:pt x="301" y="8"/>
                      <a:pt x="362" y="16"/>
                      <a:pt x="382" y="49"/>
                    </a:cubicBezTo>
                    <a:cubicBezTo>
                      <a:pt x="401" y="81"/>
                      <a:pt x="393" y="114"/>
                      <a:pt x="379" y="124"/>
                    </a:cubicBezTo>
                    <a:close/>
                  </a:path>
                </a:pathLst>
              </a:custGeom>
              <a:gradFill>
                <a:gsLst>
                  <a:gs pos="28000">
                    <a:srgbClr val="6313DC"/>
                  </a:gs>
                  <a:gs pos="100000">
                    <a:srgbClr val="1E3ADA"/>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14">
                <a:extLst>
                  <a:ext uri="{FF2B5EF4-FFF2-40B4-BE49-F238E27FC236}">
                    <a16:creationId xmlns:a16="http://schemas.microsoft.com/office/drawing/2014/main" id="{2BF4B088-9F78-4017-BB28-01D01B8E13EA}"/>
                  </a:ext>
                </a:extLst>
              </p:cNvPr>
              <p:cNvSpPr>
                <a:spLocks/>
              </p:cNvSpPr>
              <p:nvPr/>
            </p:nvSpPr>
            <p:spPr bwMode="auto">
              <a:xfrm>
                <a:off x="1350814" y="4258241"/>
                <a:ext cx="761143" cy="908572"/>
              </a:xfrm>
              <a:custGeom>
                <a:avLst/>
                <a:gdLst>
                  <a:gd name="T0" fmla="*/ 265 w 285"/>
                  <a:gd name="T1" fmla="*/ 0 h 341"/>
                  <a:gd name="T2" fmla="*/ 68 w 285"/>
                  <a:gd name="T3" fmla="*/ 96 h 341"/>
                  <a:gd name="T4" fmla="*/ 0 w 285"/>
                  <a:gd name="T5" fmla="*/ 232 h 341"/>
                  <a:gd name="T6" fmla="*/ 3 w 285"/>
                  <a:gd name="T7" fmla="*/ 341 h 341"/>
                  <a:gd name="T8" fmla="*/ 41 w 285"/>
                  <a:gd name="T9" fmla="*/ 303 h 341"/>
                  <a:gd name="T10" fmla="*/ 41 w 285"/>
                  <a:gd name="T11" fmla="*/ 224 h 341"/>
                  <a:gd name="T12" fmla="*/ 93 w 285"/>
                  <a:gd name="T13" fmla="*/ 156 h 341"/>
                  <a:gd name="T14" fmla="*/ 62 w 285"/>
                  <a:gd name="T15" fmla="*/ 256 h 341"/>
                  <a:gd name="T16" fmla="*/ 106 w 285"/>
                  <a:gd name="T17" fmla="*/ 323 h 341"/>
                  <a:gd name="T18" fmla="*/ 117 w 285"/>
                  <a:gd name="T19" fmla="*/ 275 h 341"/>
                  <a:gd name="T20" fmla="*/ 101 w 285"/>
                  <a:gd name="T21" fmla="*/ 237 h 341"/>
                  <a:gd name="T22" fmla="*/ 136 w 285"/>
                  <a:gd name="T23" fmla="*/ 172 h 341"/>
                  <a:gd name="T24" fmla="*/ 133 w 285"/>
                  <a:gd name="T25" fmla="*/ 239 h 341"/>
                  <a:gd name="T26" fmla="*/ 168 w 285"/>
                  <a:gd name="T27" fmla="*/ 301 h 341"/>
                  <a:gd name="T28" fmla="*/ 185 w 285"/>
                  <a:gd name="T29" fmla="*/ 257 h 341"/>
                  <a:gd name="T30" fmla="*/ 180 w 285"/>
                  <a:gd name="T31" fmla="*/ 196 h 341"/>
                  <a:gd name="T32" fmla="*/ 285 w 285"/>
                  <a:gd name="T33" fmla="*/ 100 h 341"/>
                  <a:gd name="T34" fmla="*/ 265 w 285"/>
                  <a:gd name="T35"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341">
                    <a:moveTo>
                      <a:pt x="265" y="0"/>
                    </a:moveTo>
                    <a:cubicBezTo>
                      <a:pt x="265" y="0"/>
                      <a:pt x="85" y="79"/>
                      <a:pt x="68" y="96"/>
                    </a:cubicBezTo>
                    <a:cubicBezTo>
                      <a:pt x="51" y="113"/>
                      <a:pt x="0" y="232"/>
                      <a:pt x="0" y="232"/>
                    </a:cubicBezTo>
                    <a:cubicBezTo>
                      <a:pt x="3" y="341"/>
                      <a:pt x="3" y="341"/>
                      <a:pt x="3" y="341"/>
                    </a:cubicBezTo>
                    <a:cubicBezTo>
                      <a:pt x="3" y="341"/>
                      <a:pt x="42" y="329"/>
                      <a:pt x="41" y="303"/>
                    </a:cubicBezTo>
                    <a:cubicBezTo>
                      <a:pt x="39" y="278"/>
                      <a:pt x="35" y="230"/>
                      <a:pt x="41" y="224"/>
                    </a:cubicBezTo>
                    <a:cubicBezTo>
                      <a:pt x="46" y="218"/>
                      <a:pt x="93" y="156"/>
                      <a:pt x="93" y="156"/>
                    </a:cubicBezTo>
                    <a:cubicBezTo>
                      <a:pt x="93" y="156"/>
                      <a:pt x="59" y="250"/>
                      <a:pt x="62" y="256"/>
                    </a:cubicBezTo>
                    <a:cubicBezTo>
                      <a:pt x="64" y="262"/>
                      <a:pt x="106" y="323"/>
                      <a:pt x="106" y="323"/>
                    </a:cubicBezTo>
                    <a:cubicBezTo>
                      <a:pt x="106" y="323"/>
                      <a:pt x="128" y="296"/>
                      <a:pt x="117" y="275"/>
                    </a:cubicBezTo>
                    <a:cubicBezTo>
                      <a:pt x="106" y="255"/>
                      <a:pt x="101" y="237"/>
                      <a:pt x="101" y="237"/>
                    </a:cubicBezTo>
                    <a:cubicBezTo>
                      <a:pt x="136" y="172"/>
                      <a:pt x="136" y="172"/>
                      <a:pt x="136" y="172"/>
                    </a:cubicBezTo>
                    <a:cubicBezTo>
                      <a:pt x="133" y="239"/>
                      <a:pt x="133" y="239"/>
                      <a:pt x="133" y="239"/>
                    </a:cubicBezTo>
                    <a:cubicBezTo>
                      <a:pt x="168" y="301"/>
                      <a:pt x="168" y="301"/>
                      <a:pt x="168" y="301"/>
                    </a:cubicBezTo>
                    <a:cubicBezTo>
                      <a:pt x="168" y="301"/>
                      <a:pt x="197" y="274"/>
                      <a:pt x="185" y="257"/>
                    </a:cubicBezTo>
                    <a:cubicBezTo>
                      <a:pt x="172" y="240"/>
                      <a:pt x="180" y="196"/>
                      <a:pt x="180" y="196"/>
                    </a:cubicBezTo>
                    <a:cubicBezTo>
                      <a:pt x="285" y="100"/>
                      <a:pt x="285" y="100"/>
                      <a:pt x="285" y="100"/>
                    </a:cubicBezTo>
                    <a:lnTo>
                      <a:pt x="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5">
                <a:extLst>
                  <a:ext uri="{FF2B5EF4-FFF2-40B4-BE49-F238E27FC236}">
                    <a16:creationId xmlns:a16="http://schemas.microsoft.com/office/drawing/2014/main" id="{52C1A77F-D0D3-4856-91DD-AD841A991733}"/>
                  </a:ext>
                </a:extLst>
              </p:cNvPr>
              <p:cNvSpPr>
                <a:spLocks/>
              </p:cNvSpPr>
              <p:nvPr/>
            </p:nvSpPr>
            <p:spPr bwMode="auto">
              <a:xfrm>
                <a:off x="2489100" y="3680527"/>
                <a:ext cx="387429" cy="685715"/>
              </a:xfrm>
              <a:custGeom>
                <a:avLst/>
                <a:gdLst>
                  <a:gd name="T0" fmla="*/ 21 w 145"/>
                  <a:gd name="T1" fmla="*/ 257 h 257"/>
                  <a:gd name="T2" fmla="*/ 3 w 145"/>
                  <a:gd name="T3" fmla="*/ 120 h 257"/>
                  <a:gd name="T4" fmla="*/ 50 w 145"/>
                  <a:gd name="T5" fmla="*/ 37 h 257"/>
                  <a:gd name="T6" fmla="*/ 108 w 145"/>
                  <a:gd name="T7" fmla="*/ 0 h 257"/>
                  <a:gd name="T8" fmla="*/ 102 w 145"/>
                  <a:gd name="T9" fmla="*/ 33 h 257"/>
                  <a:gd name="T10" fmla="*/ 60 w 145"/>
                  <a:gd name="T11" fmla="*/ 61 h 257"/>
                  <a:gd name="T12" fmla="*/ 43 w 145"/>
                  <a:gd name="T13" fmla="*/ 112 h 257"/>
                  <a:gd name="T14" fmla="*/ 84 w 145"/>
                  <a:gd name="T15" fmla="*/ 60 h 257"/>
                  <a:gd name="T16" fmla="*/ 135 w 145"/>
                  <a:gd name="T17" fmla="*/ 60 h 257"/>
                  <a:gd name="T18" fmla="*/ 114 w 145"/>
                  <a:gd name="T19" fmla="*/ 83 h 257"/>
                  <a:gd name="T20" fmla="*/ 88 w 145"/>
                  <a:gd name="T21" fmla="*/ 88 h 257"/>
                  <a:gd name="T22" fmla="*/ 67 w 145"/>
                  <a:gd name="T23" fmla="*/ 129 h 257"/>
                  <a:gd name="T24" fmla="*/ 100 w 145"/>
                  <a:gd name="T25" fmla="*/ 104 h 257"/>
                  <a:gd name="T26" fmla="*/ 145 w 145"/>
                  <a:gd name="T27" fmla="*/ 100 h 257"/>
                  <a:gd name="T28" fmla="*/ 128 w 145"/>
                  <a:gd name="T29" fmla="*/ 125 h 257"/>
                  <a:gd name="T30" fmla="*/ 94 w 145"/>
                  <a:gd name="T31" fmla="*/ 144 h 257"/>
                  <a:gd name="T32" fmla="*/ 81 w 145"/>
                  <a:gd name="T33" fmla="*/ 232 h 257"/>
                  <a:gd name="T34" fmla="*/ 21 w 145"/>
                  <a:gd name="T35"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257">
                    <a:moveTo>
                      <a:pt x="21" y="257"/>
                    </a:moveTo>
                    <a:cubicBezTo>
                      <a:pt x="21" y="257"/>
                      <a:pt x="0" y="134"/>
                      <a:pt x="3" y="120"/>
                    </a:cubicBezTo>
                    <a:cubicBezTo>
                      <a:pt x="6" y="105"/>
                      <a:pt x="50" y="37"/>
                      <a:pt x="50" y="37"/>
                    </a:cubicBezTo>
                    <a:cubicBezTo>
                      <a:pt x="108" y="0"/>
                      <a:pt x="108" y="0"/>
                      <a:pt x="108" y="0"/>
                    </a:cubicBezTo>
                    <a:cubicBezTo>
                      <a:pt x="108" y="0"/>
                      <a:pt x="116" y="25"/>
                      <a:pt x="102" y="33"/>
                    </a:cubicBezTo>
                    <a:cubicBezTo>
                      <a:pt x="88" y="41"/>
                      <a:pt x="61" y="56"/>
                      <a:pt x="60" y="61"/>
                    </a:cubicBezTo>
                    <a:cubicBezTo>
                      <a:pt x="59" y="66"/>
                      <a:pt x="43" y="112"/>
                      <a:pt x="43" y="112"/>
                    </a:cubicBezTo>
                    <a:cubicBezTo>
                      <a:pt x="43" y="112"/>
                      <a:pt x="80" y="61"/>
                      <a:pt x="84" y="60"/>
                    </a:cubicBezTo>
                    <a:cubicBezTo>
                      <a:pt x="89" y="60"/>
                      <a:pt x="135" y="60"/>
                      <a:pt x="135" y="60"/>
                    </a:cubicBezTo>
                    <a:cubicBezTo>
                      <a:pt x="135" y="60"/>
                      <a:pt x="128" y="81"/>
                      <a:pt x="114" y="83"/>
                    </a:cubicBezTo>
                    <a:cubicBezTo>
                      <a:pt x="99" y="84"/>
                      <a:pt x="88" y="88"/>
                      <a:pt x="88" y="88"/>
                    </a:cubicBezTo>
                    <a:cubicBezTo>
                      <a:pt x="67" y="129"/>
                      <a:pt x="67" y="129"/>
                      <a:pt x="67" y="129"/>
                    </a:cubicBezTo>
                    <a:cubicBezTo>
                      <a:pt x="100" y="104"/>
                      <a:pt x="100" y="104"/>
                      <a:pt x="100" y="104"/>
                    </a:cubicBezTo>
                    <a:cubicBezTo>
                      <a:pt x="145" y="100"/>
                      <a:pt x="145" y="100"/>
                      <a:pt x="145" y="100"/>
                    </a:cubicBezTo>
                    <a:cubicBezTo>
                      <a:pt x="145" y="100"/>
                      <a:pt x="141" y="125"/>
                      <a:pt x="128" y="125"/>
                    </a:cubicBezTo>
                    <a:cubicBezTo>
                      <a:pt x="115" y="124"/>
                      <a:pt x="94" y="144"/>
                      <a:pt x="94" y="144"/>
                    </a:cubicBezTo>
                    <a:cubicBezTo>
                      <a:pt x="81" y="232"/>
                      <a:pt x="81" y="232"/>
                      <a:pt x="81" y="232"/>
                    </a:cubicBezTo>
                    <a:lnTo>
                      <a:pt x="21" y="25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6">
                <a:extLst>
                  <a:ext uri="{FF2B5EF4-FFF2-40B4-BE49-F238E27FC236}">
                    <a16:creationId xmlns:a16="http://schemas.microsoft.com/office/drawing/2014/main" id="{AF758C60-4BC8-48B0-853B-79E4FE11DEC0}"/>
                  </a:ext>
                </a:extLst>
              </p:cNvPr>
              <p:cNvSpPr>
                <a:spLocks/>
              </p:cNvSpPr>
              <p:nvPr/>
            </p:nvSpPr>
            <p:spPr bwMode="auto">
              <a:xfrm rot="487774">
                <a:off x="2302872" y="4062813"/>
                <a:ext cx="1145143" cy="673715"/>
              </a:xfrm>
              <a:custGeom>
                <a:avLst/>
                <a:gdLst>
                  <a:gd name="T0" fmla="*/ 82 w 428"/>
                  <a:gd name="T1" fmla="*/ 54 h 253"/>
                  <a:gd name="T2" fmla="*/ 282 w 428"/>
                  <a:gd name="T3" fmla="*/ 41 h 253"/>
                  <a:gd name="T4" fmla="*/ 326 w 428"/>
                  <a:gd name="T5" fmla="*/ 235 h 253"/>
                  <a:gd name="T6" fmla="*/ 59 w 428"/>
                  <a:gd name="T7" fmla="*/ 170 h 253"/>
                  <a:gd name="T8" fmla="*/ 82 w 428"/>
                  <a:gd name="T9" fmla="*/ 54 h 253"/>
                </a:gdLst>
                <a:ahLst/>
                <a:cxnLst>
                  <a:cxn ang="0">
                    <a:pos x="T0" y="T1"/>
                  </a:cxn>
                  <a:cxn ang="0">
                    <a:pos x="T2" y="T3"/>
                  </a:cxn>
                  <a:cxn ang="0">
                    <a:pos x="T4" y="T5"/>
                  </a:cxn>
                  <a:cxn ang="0">
                    <a:pos x="T6" y="T7"/>
                  </a:cxn>
                  <a:cxn ang="0">
                    <a:pos x="T8" y="T9"/>
                  </a:cxn>
                </a:cxnLst>
                <a:rect l="0" t="0" r="r" b="b"/>
                <a:pathLst>
                  <a:path w="428" h="253">
                    <a:moveTo>
                      <a:pt x="82" y="54"/>
                    </a:moveTo>
                    <a:cubicBezTo>
                      <a:pt x="82" y="54"/>
                      <a:pt x="169" y="0"/>
                      <a:pt x="282" y="41"/>
                    </a:cubicBezTo>
                    <a:cubicBezTo>
                      <a:pt x="428" y="93"/>
                      <a:pt x="371" y="223"/>
                      <a:pt x="326" y="235"/>
                    </a:cubicBezTo>
                    <a:cubicBezTo>
                      <a:pt x="260" y="253"/>
                      <a:pt x="93" y="170"/>
                      <a:pt x="59" y="170"/>
                    </a:cubicBezTo>
                    <a:cubicBezTo>
                      <a:pt x="25" y="170"/>
                      <a:pt x="0" y="102"/>
                      <a:pt x="82"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7">
                <a:extLst>
                  <a:ext uri="{FF2B5EF4-FFF2-40B4-BE49-F238E27FC236}">
                    <a16:creationId xmlns:a16="http://schemas.microsoft.com/office/drawing/2014/main" id="{5402D44F-972F-4278-8406-D3E44C9F1E1C}"/>
                  </a:ext>
                </a:extLst>
              </p:cNvPr>
              <p:cNvSpPr>
                <a:spLocks/>
              </p:cNvSpPr>
              <p:nvPr/>
            </p:nvSpPr>
            <p:spPr bwMode="auto">
              <a:xfrm>
                <a:off x="963385" y="3011955"/>
                <a:ext cx="2713716" cy="2492573"/>
              </a:xfrm>
              <a:custGeom>
                <a:avLst/>
                <a:gdLst>
                  <a:gd name="T0" fmla="*/ 154 w 1016"/>
                  <a:gd name="T1" fmla="*/ 0 h 935"/>
                  <a:gd name="T2" fmla="*/ 461 w 1016"/>
                  <a:gd name="T3" fmla="*/ 248 h 935"/>
                  <a:gd name="T4" fmla="*/ 785 w 1016"/>
                  <a:gd name="T5" fmla="*/ 556 h 935"/>
                  <a:gd name="T6" fmla="*/ 901 w 1016"/>
                  <a:gd name="T7" fmla="*/ 822 h 935"/>
                  <a:gd name="T8" fmla="*/ 331 w 1016"/>
                  <a:gd name="T9" fmla="*/ 781 h 935"/>
                  <a:gd name="T10" fmla="*/ 10 w 1016"/>
                  <a:gd name="T11" fmla="*/ 204 h 935"/>
                  <a:gd name="T12" fmla="*/ 154 w 1016"/>
                  <a:gd name="T13" fmla="*/ 0 h 935"/>
                </a:gdLst>
                <a:ahLst/>
                <a:cxnLst>
                  <a:cxn ang="0">
                    <a:pos x="T0" y="T1"/>
                  </a:cxn>
                  <a:cxn ang="0">
                    <a:pos x="T2" y="T3"/>
                  </a:cxn>
                  <a:cxn ang="0">
                    <a:pos x="T4" y="T5"/>
                  </a:cxn>
                  <a:cxn ang="0">
                    <a:pos x="T6" y="T7"/>
                  </a:cxn>
                  <a:cxn ang="0">
                    <a:pos x="T8" y="T9"/>
                  </a:cxn>
                  <a:cxn ang="0">
                    <a:pos x="T10" y="T11"/>
                  </a:cxn>
                  <a:cxn ang="0">
                    <a:pos x="T12" y="T13"/>
                  </a:cxn>
                </a:cxnLst>
                <a:rect l="0" t="0" r="r" b="b"/>
                <a:pathLst>
                  <a:path w="1016" h="935">
                    <a:moveTo>
                      <a:pt x="154" y="0"/>
                    </a:moveTo>
                    <a:cubicBezTo>
                      <a:pt x="154" y="0"/>
                      <a:pt x="317" y="11"/>
                      <a:pt x="461" y="248"/>
                    </a:cubicBezTo>
                    <a:cubicBezTo>
                      <a:pt x="604" y="484"/>
                      <a:pt x="785" y="556"/>
                      <a:pt x="785" y="556"/>
                    </a:cubicBezTo>
                    <a:cubicBezTo>
                      <a:pt x="785" y="556"/>
                      <a:pt x="1016" y="720"/>
                      <a:pt x="901" y="822"/>
                    </a:cubicBezTo>
                    <a:cubicBezTo>
                      <a:pt x="787" y="925"/>
                      <a:pt x="485" y="935"/>
                      <a:pt x="331" y="781"/>
                    </a:cubicBezTo>
                    <a:cubicBezTo>
                      <a:pt x="178" y="628"/>
                      <a:pt x="0" y="341"/>
                      <a:pt x="10" y="204"/>
                    </a:cubicBezTo>
                    <a:cubicBezTo>
                      <a:pt x="21" y="68"/>
                      <a:pt x="68" y="10"/>
                      <a:pt x="154" y="0"/>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 name="Oval 7">
              <a:extLst>
                <a:ext uri="{FF2B5EF4-FFF2-40B4-BE49-F238E27FC236}">
                  <a16:creationId xmlns:a16="http://schemas.microsoft.com/office/drawing/2014/main" id="{813F705E-7B0E-4989-B447-76E85BC850C4}"/>
                </a:ext>
              </a:extLst>
            </p:cNvPr>
            <p:cNvSpPr/>
            <p:nvPr/>
          </p:nvSpPr>
          <p:spPr>
            <a:xfrm flipH="1">
              <a:off x="662569" y="2575406"/>
              <a:ext cx="333828" cy="333828"/>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Oval 8">
              <a:extLst>
                <a:ext uri="{FF2B5EF4-FFF2-40B4-BE49-F238E27FC236}">
                  <a16:creationId xmlns:a16="http://schemas.microsoft.com/office/drawing/2014/main" id="{1CA7247A-56C4-4D0D-A7EB-5B7C8EDC3148}"/>
                </a:ext>
              </a:extLst>
            </p:cNvPr>
            <p:cNvSpPr/>
            <p:nvPr/>
          </p:nvSpPr>
          <p:spPr>
            <a:xfrm flipH="1">
              <a:off x="3192720" y="5092277"/>
              <a:ext cx="191756" cy="191756"/>
            </a:xfrm>
            <a:prstGeom prst="ellipse">
              <a:avLst/>
            </a:prstGeom>
            <a:gradFill>
              <a:gsLst>
                <a:gs pos="0">
                  <a:srgbClr val="7CEFD8"/>
                </a:gs>
                <a:gs pos="100000">
                  <a:srgbClr val="6C92E1"/>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Diamond 9">
              <a:extLst>
                <a:ext uri="{FF2B5EF4-FFF2-40B4-BE49-F238E27FC236}">
                  <a16:creationId xmlns:a16="http://schemas.microsoft.com/office/drawing/2014/main" id="{EDADB6E4-A33D-42FA-AF99-6073BF0A1F07}"/>
                </a:ext>
              </a:extLst>
            </p:cNvPr>
            <p:cNvSpPr/>
            <p:nvPr/>
          </p:nvSpPr>
          <p:spPr>
            <a:xfrm>
              <a:off x="117404" y="5337893"/>
              <a:ext cx="319314" cy="319314"/>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amond 10">
              <a:extLst>
                <a:ext uri="{FF2B5EF4-FFF2-40B4-BE49-F238E27FC236}">
                  <a16:creationId xmlns:a16="http://schemas.microsoft.com/office/drawing/2014/main" id="{02153CFD-6A73-4AE2-B9B2-267A2F60EC4E}"/>
                </a:ext>
              </a:extLst>
            </p:cNvPr>
            <p:cNvSpPr/>
            <p:nvPr/>
          </p:nvSpPr>
          <p:spPr>
            <a:xfrm>
              <a:off x="3656166" y="3941881"/>
              <a:ext cx="271578" cy="271578"/>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iamond 11">
              <a:extLst>
                <a:ext uri="{FF2B5EF4-FFF2-40B4-BE49-F238E27FC236}">
                  <a16:creationId xmlns:a16="http://schemas.microsoft.com/office/drawing/2014/main" id="{7381A731-66EF-4CDC-94CA-BB0DA3E7292C}"/>
                </a:ext>
              </a:extLst>
            </p:cNvPr>
            <p:cNvSpPr/>
            <p:nvPr/>
          </p:nvSpPr>
          <p:spPr>
            <a:xfrm>
              <a:off x="2941210" y="1951388"/>
              <a:ext cx="404893" cy="404893"/>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extBox 25">
            <a:extLst>
              <a:ext uri="{FF2B5EF4-FFF2-40B4-BE49-F238E27FC236}">
                <a16:creationId xmlns:a16="http://schemas.microsoft.com/office/drawing/2014/main" id="{9436B850-15F2-41BC-A54E-6E0F332F011D}"/>
              </a:ext>
            </a:extLst>
          </p:cNvPr>
          <p:cNvSpPr txBox="1"/>
          <p:nvPr/>
        </p:nvSpPr>
        <p:spPr>
          <a:xfrm>
            <a:off x="5102661" y="2999637"/>
            <a:ext cx="4845708" cy="830997"/>
          </a:xfrm>
          <a:prstGeom prst="rect">
            <a:avLst/>
          </a:prstGeom>
          <a:noFill/>
        </p:spPr>
        <p:txBody>
          <a:bodyPr wrap="square" lIns="0" tIns="0" rIns="0" bIns="0" rtlCol="0">
            <a:spAutoFit/>
          </a:bodyPr>
          <a:lstStyle/>
          <a:p>
            <a:r>
              <a:rPr lang="en-US" sz="5400" b="1" dirty="0">
                <a:solidFill>
                  <a:srgbClr val="002060"/>
                </a:solidFill>
                <a:latin typeface="Segoe UI" panose="020B0502040204020203" pitchFamily="34" charset="0"/>
                <a:cs typeface="Segoe UI" panose="020B0502040204020203" pitchFamily="34" charset="0"/>
              </a:rPr>
              <a:t>Thank You</a:t>
            </a:r>
          </a:p>
        </p:txBody>
      </p:sp>
      <p:sp>
        <p:nvSpPr>
          <p:cNvPr id="27" name="Rectangle 26"/>
          <p:cNvSpPr/>
          <p:nvPr/>
        </p:nvSpPr>
        <p:spPr>
          <a:xfrm>
            <a:off x="4689798" y="3762702"/>
            <a:ext cx="6233373" cy="646331"/>
          </a:xfrm>
          <a:prstGeom prst="rect">
            <a:avLst/>
          </a:prstGeom>
        </p:spPr>
        <p:txBody>
          <a:bodyPr wrap="none">
            <a:spAutoFit/>
          </a:bodyPr>
          <a:lstStyle/>
          <a:p>
            <a:pPr lvl="1"/>
            <a:r>
              <a:rPr lang="en-US" dirty="0" smtClean="0">
                <a:solidFill>
                  <a:srgbClr val="00487E"/>
                </a:solidFill>
              </a:rPr>
              <a:t>We don’t need to memorize every rows of code.</a:t>
            </a:r>
          </a:p>
          <a:p>
            <a:pPr lvl="1"/>
            <a:r>
              <a:rPr lang="en-US" dirty="0" smtClean="0">
                <a:solidFill>
                  <a:srgbClr val="00487E"/>
                </a:solidFill>
              </a:rPr>
              <a:t>But we need to practice every day, so </a:t>
            </a:r>
            <a:r>
              <a:rPr lang="en-US" b="1" i="1" dirty="0" smtClean="0">
                <a:solidFill>
                  <a:srgbClr val="00487E"/>
                </a:solidFill>
              </a:rPr>
              <a:t>start loving the code.</a:t>
            </a:r>
            <a:endParaRPr lang="en-US" b="1" i="1" dirty="0">
              <a:solidFill>
                <a:srgbClr val="00487E"/>
              </a:solidFill>
            </a:endParaRPr>
          </a:p>
        </p:txBody>
      </p:sp>
      <p:sp>
        <p:nvSpPr>
          <p:cNvPr id="29" name="Rounded Rectangle 28"/>
          <p:cNvSpPr/>
          <p:nvPr/>
        </p:nvSpPr>
        <p:spPr>
          <a:xfrm>
            <a:off x="3485748" y="6288863"/>
            <a:ext cx="9403650" cy="596433"/>
          </a:xfrm>
          <a:prstGeom prst="roundRect">
            <a:avLst>
              <a:gd name="adj" fmla="val 50000"/>
            </a:avLst>
          </a:prstGeom>
          <a:solidFill>
            <a:srgbClr val="16286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61" name="Audio 6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58926026"/>
      </p:ext>
    </p:extLst>
  </p:cSld>
  <p:clrMapOvr>
    <a:masterClrMapping/>
  </p:clrMapOvr>
  <mc:AlternateContent xmlns:mc="http://schemas.openxmlformats.org/markup-compatibility/2006">
    <mc:Choice xmlns:p14="http://schemas.microsoft.com/office/powerpoint/2010/main" Requires="p14">
      <p:transition spd="slow" p14:dur="2000" advTm="35601"/>
    </mc:Choice>
    <mc:Fallback>
      <p:transition spd="slow" advTm="35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rgbClr val="00487E"/>
              </a:solidFill>
            </a:endParaRPr>
          </a:p>
        </p:txBody>
      </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6047780">
            <a:off x="7872166" y="4128126"/>
            <a:ext cx="4675535" cy="7057384"/>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487E"/>
                </a:solidFill>
              </a:endParaRPr>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487E"/>
                </a:solidFill>
              </a:endParaRPr>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487E"/>
                </a:solidFill>
              </a:endParaRPr>
            </a:p>
          </p:txBody>
        </p:sp>
      </p:grpSp>
      <p:grpSp>
        <p:nvGrpSpPr>
          <p:cNvPr id="20" name="Group 19" descr="This image is of an abstract shape. ">
            <a:extLst>
              <a:ext uri="{FF2B5EF4-FFF2-40B4-BE49-F238E27FC236}">
                <a16:creationId xmlns:a16="http://schemas.microsoft.com/office/drawing/2014/main" id="{06C5D049-85D7-4673-9E2C-A2DF6A4D5048}"/>
              </a:ext>
            </a:extLst>
          </p:cNvPr>
          <p:cNvGrpSpPr/>
          <p:nvPr/>
        </p:nvGrpSpPr>
        <p:grpSpPr>
          <a:xfrm rot="16200000" flipV="1">
            <a:off x="-694782" y="3931466"/>
            <a:ext cx="4839723" cy="7554578"/>
            <a:chOff x="4855953" y="-2833465"/>
            <a:chExt cx="8948964" cy="12105059"/>
          </a:xfrm>
        </p:grpSpPr>
        <p:sp>
          <p:nvSpPr>
            <p:cNvPr id="22"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487E"/>
                </a:solidFill>
              </a:endParaRPr>
            </a:p>
          </p:txBody>
        </p:sp>
        <p:sp>
          <p:nvSpPr>
            <p:cNvPr id="23"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487E"/>
                </a:solidFill>
              </a:endParaRPr>
            </a:p>
          </p:txBody>
        </p:sp>
        <p:sp>
          <p:nvSpPr>
            <p:cNvPr id="24"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487E"/>
                </a:solidFill>
              </a:endParaRPr>
            </a:p>
          </p:txBody>
        </p:sp>
      </p:grpSp>
      <p:sp>
        <p:nvSpPr>
          <p:cNvPr id="25" name="TextBox 24">
            <a:extLst>
              <a:ext uri="{FF2B5EF4-FFF2-40B4-BE49-F238E27FC236}">
                <a16:creationId xmlns:a16="http://schemas.microsoft.com/office/drawing/2014/main" id="{9436B850-15F2-41BC-A54E-6E0F332F011D}"/>
              </a:ext>
            </a:extLst>
          </p:cNvPr>
          <p:cNvSpPr txBox="1"/>
          <p:nvPr/>
        </p:nvSpPr>
        <p:spPr>
          <a:xfrm>
            <a:off x="1159311" y="405677"/>
            <a:ext cx="2855477" cy="615553"/>
          </a:xfrm>
          <a:prstGeom prst="rect">
            <a:avLst/>
          </a:prstGeom>
          <a:noFill/>
        </p:spPr>
        <p:txBody>
          <a:bodyPr wrap="square" lIns="0" tIns="0" rIns="0" bIns="0" rtlCol="0">
            <a:spAutoFit/>
          </a:bodyPr>
          <a:lstStyle/>
          <a:p>
            <a:r>
              <a:rPr lang="en-US" sz="4000" b="1" dirty="0" smtClean="0">
                <a:solidFill>
                  <a:srgbClr val="00487E"/>
                </a:solidFill>
                <a:latin typeface="Segoe UI" panose="020B0502040204020203" pitchFamily="34" charset="0"/>
                <a:cs typeface="Segoe UI" panose="020B0502040204020203" pitchFamily="34" charset="0"/>
              </a:rPr>
              <a:t>References</a:t>
            </a:r>
            <a:endParaRPr lang="en-US" sz="4000" b="1" dirty="0">
              <a:solidFill>
                <a:srgbClr val="00487E"/>
              </a:solidFill>
              <a:latin typeface="Segoe UI" panose="020B0502040204020203" pitchFamily="34" charset="0"/>
              <a:cs typeface="Segoe UI" panose="020B0502040204020203" pitchFamily="34" charset="0"/>
            </a:endParaRPr>
          </a:p>
        </p:txBody>
      </p:sp>
      <p:sp>
        <p:nvSpPr>
          <p:cNvPr id="10" name="Rectangle 9"/>
          <p:cNvSpPr/>
          <p:nvPr/>
        </p:nvSpPr>
        <p:spPr>
          <a:xfrm>
            <a:off x="1159311" y="1184837"/>
            <a:ext cx="9168172"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0487E"/>
                </a:solidFill>
                <a:hlinkClick r:id="rId2"/>
              </a:rPr>
              <a:t>https://</a:t>
            </a:r>
            <a:r>
              <a:rPr lang="en-US" dirty="0" smtClean="0">
                <a:solidFill>
                  <a:srgbClr val="00487E"/>
                </a:solidFill>
                <a:hlinkClick r:id="rId2"/>
              </a:rPr>
              <a:t>www.tutorialspoint.com/machine_learning_with_python/index.htm</a:t>
            </a:r>
            <a:endParaRPr lang="en-US" dirty="0">
              <a:solidFill>
                <a:srgbClr val="00487E"/>
              </a:solidFill>
            </a:endParaRPr>
          </a:p>
          <a:p>
            <a:pPr marL="285750" indent="-285750">
              <a:buFont typeface="Arial" panose="020B0604020202020204" pitchFamily="34" charset="0"/>
              <a:buChar char="•"/>
            </a:pPr>
            <a:r>
              <a:rPr lang="en-US" dirty="0">
                <a:solidFill>
                  <a:srgbClr val="00487E"/>
                </a:solidFill>
                <a:hlinkClick r:id="rId3"/>
              </a:rPr>
              <a:t>https://</a:t>
            </a:r>
            <a:r>
              <a:rPr lang="en-US" dirty="0" smtClean="0">
                <a:solidFill>
                  <a:srgbClr val="00487E"/>
                </a:solidFill>
                <a:hlinkClick r:id="rId3"/>
              </a:rPr>
              <a:t>towardsdatascience.com/what-are-overfitting-and-underfitting-in-machine-learning-a96b30864690</a:t>
            </a:r>
            <a:endParaRPr lang="en-US" dirty="0" smtClean="0">
              <a:solidFill>
                <a:srgbClr val="00487E"/>
              </a:solidFill>
            </a:endParaRPr>
          </a:p>
          <a:p>
            <a:pPr marL="285750" indent="-285750">
              <a:buFont typeface="Arial" panose="020B0604020202020204" pitchFamily="34" charset="0"/>
              <a:buChar char="•"/>
            </a:pPr>
            <a:r>
              <a:rPr lang="en-US" dirty="0">
                <a:solidFill>
                  <a:srgbClr val="00487E"/>
                </a:solidFill>
                <a:hlinkClick r:id="rId4"/>
              </a:rPr>
              <a:t>https://</a:t>
            </a:r>
            <a:r>
              <a:rPr lang="en-US" dirty="0" smtClean="0">
                <a:solidFill>
                  <a:srgbClr val="00487E"/>
                </a:solidFill>
                <a:hlinkClick r:id="rId4"/>
              </a:rPr>
              <a:t>www.kdnuggets.com/2018/05/general-approaches-machine-learning-process.html</a:t>
            </a:r>
            <a:endParaRPr lang="en-US" dirty="0" smtClean="0">
              <a:solidFill>
                <a:srgbClr val="00487E"/>
              </a:solidFill>
            </a:endParaRPr>
          </a:p>
          <a:p>
            <a:pPr marL="285750" indent="-285750">
              <a:buFont typeface="Arial" panose="020B0604020202020204" pitchFamily="34" charset="0"/>
              <a:buChar char="•"/>
            </a:pPr>
            <a:r>
              <a:rPr lang="en-US" dirty="0">
                <a:solidFill>
                  <a:srgbClr val="00487E"/>
                </a:solidFill>
                <a:hlinkClick r:id="rId5"/>
              </a:rPr>
              <a:t>https://medium.com/@</a:t>
            </a:r>
            <a:r>
              <a:rPr lang="en-US" dirty="0" smtClean="0">
                <a:solidFill>
                  <a:srgbClr val="00487E"/>
                </a:solidFill>
                <a:hlinkClick r:id="rId5"/>
              </a:rPr>
              <a:t>moussadoumbia_90919/elbow-method-in-supervised-learning-optimal-k-value-99d425f229e7</a:t>
            </a:r>
            <a:endParaRPr lang="en-US" dirty="0" smtClean="0">
              <a:solidFill>
                <a:srgbClr val="00487E"/>
              </a:solidFill>
            </a:endParaRPr>
          </a:p>
          <a:p>
            <a:pPr marL="285750" indent="-285750">
              <a:buFont typeface="Arial" panose="020B0604020202020204" pitchFamily="34" charset="0"/>
              <a:buChar char="•"/>
            </a:pPr>
            <a:r>
              <a:rPr lang="en-US" dirty="0">
                <a:solidFill>
                  <a:srgbClr val="00487E"/>
                </a:solidFill>
                <a:hlinkClick r:id="rId6"/>
              </a:rPr>
              <a:t>https://www.analyticsvidhya.com/blog/2019/08/comprehensive-guide-k-means-clustering</a:t>
            </a:r>
            <a:r>
              <a:rPr lang="en-US" dirty="0" smtClean="0">
                <a:solidFill>
                  <a:srgbClr val="00487E"/>
                </a:solidFill>
                <a:hlinkClick r:id="rId6"/>
              </a:rPr>
              <a:t>/</a:t>
            </a:r>
            <a:endParaRPr lang="en-US" dirty="0">
              <a:solidFill>
                <a:srgbClr val="00487E"/>
              </a:solidFill>
            </a:endParaRPr>
          </a:p>
          <a:p>
            <a:pPr marL="285750" indent="-285750">
              <a:buFont typeface="Arial" panose="020B0604020202020204" pitchFamily="34" charset="0"/>
              <a:buChar char="•"/>
            </a:pPr>
            <a:r>
              <a:rPr lang="en-US" dirty="0">
                <a:solidFill>
                  <a:srgbClr val="00487E"/>
                </a:solidFill>
                <a:hlinkClick r:id="rId7"/>
              </a:rPr>
              <a:t>https://www.analyticsvidhya.com/blog/2019/05/beginners-guide-hierarchical-clustering</a:t>
            </a:r>
            <a:r>
              <a:rPr lang="en-US" dirty="0" smtClean="0">
                <a:solidFill>
                  <a:srgbClr val="00487E"/>
                </a:solidFill>
                <a:hlinkClick r:id="rId7"/>
              </a:rPr>
              <a:t>/</a:t>
            </a:r>
            <a:endParaRPr lang="en-US" dirty="0" smtClean="0">
              <a:solidFill>
                <a:srgbClr val="00487E"/>
              </a:solidFill>
            </a:endParaRPr>
          </a:p>
        </p:txBody>
      </p:sp>
    </p:spTree>
    <p:extLst>
      <p:ext uri="{BB962C8B-B14F-4D97-AF65-F5344CB8AC3E}">
        <p14:creationId xmlns:p14="http://schemas.microsoft.com/office/powerpoint/2010/main" val="75710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10223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764" y="1116106"/>
            <a:ext cx="6666736" cy="4361156"/>
          </a:xfrm>
          <a:prstGeom prst="rect">
            <a:avLst/>
          </a:prstGeom>
        </p:spPr>
      </p:pic>
      <p:sp>
        <p:nvSpPr>
          <p:cNvPr id="2" name="Title 1"/>
          <p:cNvSpPr>
            <a:spLocks noGrp="1"/>
          </p:cNvSpPr>
          <p:nvPr>
            <p:ph type="ctrTitle"/>
          </p:nvPr>
        </p:nvSpPr>
        <p:spPr>
          <a:xfrm>
            <a:off x="490241" y="750584"/>
            <a:ext cx="4846819" cy="1402160"/>
          </a:xfrm>
        </p:spPr>
        <p:txBody>
          <a:bodyPr>
            <a:normAutofit/>
          </a:bodyPr>
          <a:lstStyle/>
          <a:p>
            <a:pPr algn="l"/>
            <a:r>
              <a:rPr lang="en-US" sz="3500" b="1" dirty="0" smtClean="0"/>
              <a:t>Type of </a:t>
            </a:r>
            <a:br>
              <a:rPr lang="en-US" sz="3500" b="1" dirty="0" smtClean="0"/>
            </a:br>
            <a:r>
              <a:rPr lang="en-US" sz="3500" b="1" dirty="0" smtClean="0"/>
              <a:t>Machine Learning</a:t>
            </a:r>
            <a:endParaRPr lang="en-US" sz="3500" b="1" dirty="0"/>
          </a:p>
        </p:txBody>
      </p:sp>
      <p:sp>
        <p:nvSpPr>
          <p:cNvPr id="6" name="Rectangle 5"/>
          <p:cNvSpPr/>
          <p:nvPr/>
        </p:nvSpPr>
        <p:spPr>
          <a:xfrm>
            <a:off x="0" y="6481525"/>
            <a:ext cx="12192000" cy="422365"/>
          </a:xfrm>
          <a:prstGeom prst="rect">
            <a:avLst/>
          </a:prstGeom>
          <a:solidFill>
            <a:srgbClr val="09141D"/>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490241" y="2456762"/>
            <a:ext cx="7002380" cy="3416320"/>
          </a:xfrm>
          <a:prstGeom prst="rect">
            <a:avLst/>
          </a:prstGeom>
        </p:spPr>
        <p:txBody>
          <a:bodyPr wrap="square">
            <a:spAutoFit/>
          </a:bodyPr>
          <a:lstStyle/>
          <a:p>
            <a:pPr algn="just"/>
            <a:r>
              <a:rPr lang="en-US" b="1" i="1" dirty="0" smtClean="0"/>
              <a:t>There are 4 types of machine learning:</a:t>
            </a:r>
          </a:p>
          <a:p>
            <a:pPr marL="285750" indent="-285750" algn="just">
              <a:buFont typeface="Arial" panose="020B0604020202020204" pitchFamily="34" charset="0"/>
              <a:buChar char="•"/>
            </a:pPr>
            <a:r>
              <a:rPr lang="en-US" dirty="0" smtClean="0"/>
              <a:t>Supervised Learning (</a:t>
            </a:r>
            <a:r>
              <a:rPr lang="en-US" b="1" dirty="0" smtClean="0"/>
              <a:t>data with label</a:t>
            </a:r>
            <a:r>
              <a:rPr lang="en-US" dirty="0" smtClean="0"/>
              <a:t>)</a:t>
            </a:r>
          </a:p>
          <a:p>
            <a:pPr marL="285750" indent="-285750" algn="just">
              <a:buFont typeface="Arial" panose="020B0604020202020204" pitchFamily="34" charset="0"/>
              <a:buChar char="•"/>
            </a:pPr>
            <a:r>
              <a:rPr lang="en-US" dirty="0" smtClean="0"/>
              <a:t>Unsupervised Learning (</a:t>
            </a:r>
            <a:r>
              <a:rPr lang="en-US" b="1" dirty="0" smtClean="0"/>
              <a:t>data without label</a:t>
            </a:r>
            <a:r>
              <a:rPr lang="en-US" dirty="0" smtClean="0"/>
              <a:t>)</a:t>
            </a:r>
          </a:p>
          <a:p>
            <a:pPr marL="285750" indent="-285750" algn="just">
              <a:buFont typeface="Arial" panose="020B0604020202020204" pitchFamily="34" charset="0"/>
              <a:buChar char="•"/>
            </a:pPr>
            <a:r>
              <a:rPr lang="en-US" dirty="0" smtClean="0"/>
              <a:t>Semi-supervised Learning (</a:t>
            </a:r>
            <a:r>
              <a:rPr lang="en-US" b="1" dirty="0" smtClean="0"/>
              <a:t>data with label + without label</a:t>
            </a:r>
            <a:r>
              <a:rPr lang="en-US" dirty="0" smtClean="0"/>
              <a:t>)</a:t>
            </a:r>
          </a:p>
          <a:p>
            <a:pPr marL="285750" indent="-285750" algn="just">
              <a:buFont typeface="Arial" panose="020B0604020202020204" pitchFamily="34" charset="0"/>
              <a:buChar char="•"/>
            </a:pPr>
            <a:r>
              <a:rPr lang="en-US" dirty="0" smtClean="0"/>
              <a:t>Reinforcement Learning (</a:t>
            </a:r>
            <a:r>
              <a:rPr lang="en-US" b="1" dirty="0" smtClean="0"/>
              <a:t>using reward</a:t>
            </a:r>
            <a:r>
              <a:rPr lang="en-US" dirty="0" smtClean="0"/>
              <a:t>)</a:t>
            </a:r>
          </a:p>
          <a:p>
            <a:pPr algn="just"/>
            <a:endParaRPr lang="en-US" dirty="0" smtClean="0"/>
          </a:p>
          <a:p>
            <a:pPr algn="just"/>
            <a:r>
              <a:rPr lang="en-US" dirty="0"/>
              <a:t>Solve the problem in </a:t>
            </a:r>
            <a:r>
              <a:rPr lang="en-US" b="1" dirty="0"/>
              <a:t>supervised learning</a:t>
            </a:r>
            <a:r>
              <a:rPr lang="en-US" dirty="0"/>
              <a:t>:</a:t>
            </a:r>
          </a:p>
          <a:p>
            <a:pPr marL="285750" indent="-285750" algn="just">
              <a:buFont typeface="Arial" panose="020B0604020202020204" pitchFamily="34" charset="0"/>
              <a:buChar char="•"/>
            </a:pPr>
            <a:r>
              <a:rPr lang="en-US" b="1" dirty="0"/>
              <a:t>Classification</a:t>
            </a:r>
            <a:r>
              <a:rPr lang="en-US" dirty="0"/>
              <a:t> : process of predicting class or category from observed values, the result is categorical data.</a:t>
            </a:r>
          </a:p>
          <a:p>
            <a:pPr marL="285750" indent="-285750" algn="just">
              <a:buFont typeface="Arial" panose="020B0604020202020204" pitchFamily="34" charset="0"/>
              <a:buChar char="•"/>
            </a:pPr>
            <a:r>
              <a:rPr lang="en-US" b="1" dirty="0"/>
              <a:t>Regression</a:t>
            </a:r>
            <a:r>
              <a:rPr lang="en-US" dirty="0"/>
              <a:t> : is to predict output labels or responses which are continues numeric values.</a:t>
            </a:r>
          </a:p>
          <a:p>
            <a:pPr algn="just"/>
            <a:endParaRPr lang="en-US" dirty="0"/>
          </a:p>
        </p:txBody>
      </p:sp>
      <p:pic>
        <p:nvPicPr>
          <p:cNvPr id="34" name="Audio 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1000228"/>
      </p:ext>
    </p:extLst>
  </p:cSld>
  <p:clrMapOvr>
    <a:masterClrMapping/>
  </p:clrMapOvr>
  <mc:AlternateContent xmlns:mc="http://schemas.openxmlformats.org/markup-compatibility/2006" xmlns:p14="http://schemas.microsoft.com/office/powerpoint/2010/main">
    <mc:Choice Requires="p14">
      <p:transition spd="slow" p14:dur="2000" advTm="95961"/>
    </mc:Choice>
    <mc:Fallback xmlns="">
      <p:transition spd="slow" advTm="9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extLst>
    <p:ext uri="{3A86A75C-4F4B-4683-9AE1-C65F6400EC91}">
      <p14:laserTraceLst xmlns:p14="http://schemas.microsoft.com/office/powerpoint/2010/main">
        <p14:tracePtLst>
          <p14:tracePt t="2285" x="990600" y="5037138"/>
          <p14:tracePt t="2535" x="990600" y="5010150"/>
          <p14:tracePt t="2544" x="1000125" y="4965700"/>
          <p14:tracePt t="2561" x="1062038" y="4786313"/>
          <p14:tracePt t="2578" x="1169988" y="4537075"/>
          <p14:tracePt t="2595" x="1276350" y="4232275"/>
          <p14:tracePt t="2611" x="1322388" y="3822700"/>
          <p14:tracePt t="2628" x="1366838" y="3384550"/>
          <p14:tracePt t="2661" x="1366838" y="2705100"/>
          <p14:tracePt t="2694" x="1366838" y="2554288"/>
          <p14:tracePt t="2711" x="1366838" y="2517775"/>
          <p14:tracePt t="2727" x="1366838" y="2509838"/>
          <p14:tracePt t="2744" x="1357313" y="2490788"/>
          <p14:tracePt t="2761" x="1339850" y="2446338"/>
          <p14:tracePt t="2778" x="1322388" y="2411413"/>
          <p14:tracePt t="2794" x="1312863" y="2384425"/>
          <p14:tracePt t="2811" x="1295400" y="2366963"/>
          <p14:tracePt t="2828" x="1276350" y="2339975"/>
          <p14:tracePt t="2844" x="1250950" y="2286000"/>
          <p14:tracePt t="2861" x="1231900" y="2160588"/>
          <p14:tracePt t="2877" x="1231900" y="2017713"/>
          <p14:tracePt t="2894" x="1231900" y="1847850"/>
          <p14:tracePt t="2911" x="1231900" y="1714500"/>
          <p14:tracePt t="2927" x="1214438" y="1660525"/>
          <p14:tracePt t="2944" x="1204913" y="1633538"/>
          <p14:tracePt t="3215" x="1204913" y="1625600"/>
          <p14:tracePt t="3222" x="1204913" y="1616075"/>
          <p14:tracePt t="3238" x="1214438" y="1608138"/>
          <p14:tracePt t="3246" x="1231900" y="1608138"/>
          <p14:tracePt t="3261" x="1241425" y="1608138"/>
          <p14:tracePt t="3278" x="1258888" y="1598613"/>
          <p14:tracePt t="3294" x="1276350" y="1581150"/>
          <p14:tracePt t="3311" x="1322388" y="1562100"/>
          <p14:tracePt t="3327" x="1347788" y="1544638"/>
          <p14:tracePt t="3344" x="1366838" y="1536700"/>
          <p14:tracePt t="3791" x="1374775" y="1536700"/>
          <p14:tracePt t="3798" x="1401763" y="1544638"/>
          <p14:tracePt t="3811" x="1465263" y="1571625"/>
          <p14:tracePt t="3827" x="1625600" y="1652588"/>
          <p14:tracePt t="3844" x="1731963" y="1714500"/>
          <p14:tracePt t="3862" x="1822450" y="1768475"/>
          <p14:tracePt t="3877" x="1911350" y="1803400"/>
          <p14:tracePt t="3911" x="1990725" y="1839913"/>
          <p14:tracePt t="3944" x="2125663" y="1857375"/>
          <p14:tracePt t="3961" x="2268538" y="1866900"/>
          <p14:tracePt t="3977" x="2465388" y="1901825"/>
          <p14:tracePt t="3994" x="2660650" y="1938338"/>
          <p14:tracePt t="4011" x="2803525" y="1973263"/>
          <p14:tracePt t="4028" x="2894013" y="1982788"/>
          <p14:tracePt t="4044" x="2973388" y="1990725"/>
          <p14:tracePt t="4061" x="3108325" y="2027238"/>
          <p14:tracePt t="4077" x="3197225" y="2044700"/>
          <p14:tracePt t="4094" x="3224213" y="2044700"/>
          <p14:tracePt t="4111" x="3232150" y="2044700"/>
          <p14:tracePt t="4127" x="3241675" y="2044700"/>
          <p14:tracePt t="4190" x="3251200" y="2044700"/>
          <p14:tracePt t="4198" x="3259138" y="2044700"/>
          <p14:tracePt t="4211" x="3276600" y="2044700"/>
          <p14:tracePt t="4227" x="3313113" y="2017713"/>
          <p14:tracePt t="4244" x="3357563" y="1990725"/>
          <p14:tracePt t="4261" x="3581400" y="1955800"/>
          <p14:tracePt t="4277" x="3875088" y="1946275"/>
          <p14:tracePt t="4294" x="4125913" y="1946275"/>
          <p14:tracePt t="4311" x="4232275" y="1946275"/>
          <p14:tracePt t="4327" x="4251325" y="1946275"/>
          <p14:tracePt t="5318" x="4241800" y="1946275"/>
          <p14:tracePt t="5326" x="4232275" y="1946275"/>
          <p14:tracePt t="5718" x="4224338" y="1946275"/>
          <p14:tracePt t="5726" x="4205288" y="1946275"/>
          <p14:tracePt t="5734" x="4197350" y="1955800"/>
          <p14:tracePt t="5744" x="4187825" y="1965325"/>
          <p14:tracePt t="5761" x="4179888" y="1965325"/>
          <p14:tracePt t="5918" x="4170363" y="1965325"/>
          <p14:tracePt t="6286" x="4160838" y="1965325"/>
          <p14:tracePt t="6295" x="4152900" y="1973263"/>
          <p14:tracePt t="6302" x="4133850" y="1982788"/>
          <p14:tracePt t="6312" x="4108450" y="1982788"/>
          <p14:tracePt t="6327" x="4054475" y="2009775"/>
          <p14:tracePt t="6344" x="4017963" y="2009775"/>
          <p14:tracePt t="6361" x="3965575" y="2017713"/>
          <p14:tracePt t="6394" x="3848100" y="2017713"/>
          <p14:tracePt t="6427" x="3697288" y="2044700"/>
          <p14:tracePt t="6444" x="3554413" y="2062163"/>
          <p14:tracePt t="6461" x="3295650" y="2098675"/>
          <p14:tracePt t="6477" x="3089275" y="2160588"/>
          <p14:tracePt t="6494" x="2857500" y="2224088"/>
          <p14:tracePt t="6510" x="2670175" y="2295525"/>
          <p14:tracePt t="6527" x="2527300" y="2374900"/>
          <p14:tracePt t="6544" x="2455863" y="2419350"/>
          <p14:tracePt t="6560" x="2428875" y="2438400"/>
          <p14:tracePt t="6577" x="2411413" y="2446338"/>
          <p14:tracePt t="6594" x="2401888" y="2446338"/>
          <p14:tracePt t="6702" x="2393950" y="2446338"/>
          <p14:tracePt t="6710" x="2384425" y="2455863"/>
          <p14:tracePt t="6718" x="2384425" y="2465388"/>
          <p14:tracePt t="6742" x="2384425" y="2473325"/>
          <p14:tracePt t="6750" x="2374900" y="2500313"/>
          <p14:tracePt t="6761" x="2374900" y="2517775"/>
          <p14:tracePt t="6777" x="2374900" y="2536825"/>
          <p14:tracePt t="6794" x="2374900" y="2544763"/>
          <p14:tracePt t="6811" x="2374900" y="2571750"/>
          <p14:tracePt t="6827" x="2374900" y="2589213"/>
          <p14:tracePt t="6844" x="2374900" y="2598738"/>
          <p14:tracePt t="6861" x="2374900" y="2608263"/>
          <p14:tracePt t="6877" x="2366963" y="2616200"/>
          <p14:tracePt t="6910" x="2357438" y="2616200"/>
          <p14:tracePt t="6927" x="2347913" y="2625725"/>
          <p14:tracePt t="6960" x="2339975" y="2625725"/>
          <p14:tracePt t="7014" x="2330450" y="2625725"/>
          <p14:tracePt t="7021" x="2322513" y="2625725"/>
          <p14:tracePt t="7030" x="2303463" y="2625725"/>
          <p14:tracePt t="7044" x="2286000" y="2625725"/>
          <p14:tracePt t="7060" x="2276475" y="2625725"/>
          <p14:tracePt t="7077" x="2259013" y="2625725"/>
          <p14:tracePt t="7094" x="2241550" y="2616200"/>
          <p14:tracePt t="7110" x="2214563" y="2616200"/>
          <p14:tracePt t="7127" x="2179638" y="2598738"/>
          <p14:tracePt t="7144" x="2143125" y="2589213"/>
          <p14:tracePt t="7160" x="2098675" y="2571750"/>
          <p14:tracePt t="7177" x="2054225" y="2571750"/>
          <p14:tracePt t="7194" x="2017713" y="2562225"/>
          <p14:tracePt t="7211" x="1973263" y="2544763"/>
          <p14:tracePt t="7227" x="1938338" y="2536825"/>
          <p14:tracePt t="7244" x="1893888" y="2527300"/>
          <p14:tracePt t="7261" x="1839913" y="2517775"/>
          <p14:tracePt t="7277" x="1795463" y="2509838"/>
          <p14:tracePt t="7294" x="1751013" y="2500313"/>
          <p14:tracePt t="7311" x="1687513" y="2500313"/>
          <p14:tracePt t="7327" x="1625600" y="2482850"/>
          <p14:tracePt t="7344" x="1571625" y="2465388"/>
          <p14:tracePt t="7361" x="1527175" y="2465388"/>
          <p14:tracePt t="7377" x="1490663" y="2455863"/>
          <p14:tracePt t="7394" x="1446213" y="2446338"/>
          <p14:tracePt t="7411" x="1428750" y="2446338"/>
          <p14:tracePt t="7427" x="1419225" y="2446338"/>
          <p14:tracePt t="7444" x="1401763" y="2446338"/>
          <p14:tracePt t="7461" x="1347788" y="2527300"/>
          <p14:tracePt t="7477" x="1322388" y="2652713"/>
          <p14:tracePt t="7494" x="1322388" y="2776538"/>
          <p14:tracePt t="7511" x="1322388" y="2857500"/>
          <p14:tracePt t="7527" x="1330325" y="2919413"/>
          <p14:tracePt t="7544" x="1374775" y="2946400"/>
          <p14:tracePt t="7561" x="1419225" y="2965450"/>
          <p14:tracePt t="7577" x="1455738" y="2973388"/>
          <p14:tracePt t="7594" x="1490663" y="2973388"/>
          <p14:tracePt t="7611" x="1509713" y="2973388"/>
          <p14:tracePt t="7627" x="1544638" y="2965450"/>
          <p14:tracePt t="7644" x="1598613" y="2946400"/>
          <p14:tracePt t="7647" x="1633538" y="2919413"/>
          <p14:tracePt t="7661" x="1652588" y="2901950"/>
          <p14:tracePt t="7677" x="1704975" y="2857500"/>
          <p14:tracePt t="7694" x="1714500" y="2840038"/>
          <p14:tracePt t="7710" x="1724025" y="2813050"/>
          <p14:tracePt t="7727" x="1724025" y="2786063"/>
          <p14:tracePt t="7744" x="1724025" y="2768600"/>
          <p14:tracePt t="7760" x="1724025" y="2732088"/>
          <p14:tracePt t="7777" x="1724025" y="2687638"/>
          <p14:tracePt t="7794" x="1714500" y="2643188"/>
          <p14:tracePt t="7811" x="1704975" y="2625725"/>
          <p14:tracePt t="7844" x="1697038" y="2625725"/>
          <p14:tracePt t="8135" x="1687513" y="2643188"/>
          <p14:tracePt t="8143" x="1679575" y="2660650"/>
          <p14:tracePt t="8151" x="1670050" y="2687638"/>
          <p14:tracePt t="8160" x="1660525" y="2705100"/>
          <p14:tracePt t="8177" x="1633538" y="2751138"/>
          <p14:tracePt t="8194" x="1608138" y="2786063"/>
          <p14:tracePt t="8210" x="1589088" y="2813050"/>
          <p14:tracePt t="8227" x="1517650" y="2857500"/>
          <p14:tracePt t="8244" x="1411288" y="2884488"/>
          <p14:tracePt t="8260" x="1268413" y="2911475"/>
          <p14:tracePt t="8277" x="1098550" y="2911475"/>
          <p14:tracePt t="8294" x="1054100" y="2919413"/>
          <p14:tracePt t="8310" x="1036638" y="2919413"/>
          <p14:tracePt t="8358" x="1036638" y="2928938"/>
          <p14:tracePt t="8366" x="1027113" y="2928938"/>
          <p14:tracePt t="8376" x="1017588" y="2938463"/>
          <p14:tracePt t="8393" x="990600" y="2946400"/>
          <p14:tracePt t="8410" x="982663" y="2955925"/>
          <p14:tracePt t="8443" x="965200" y="2965450"/>
          <p14:tracePt t="8460" x="946150" y="2982913"/>
          <p14:tracePt t="8477" x="919163" y="2990850"/>
          <p14:tracePt t="8510" x="911225" y="2990850"/>
          <p14:tracePt t="8527" x="911225" y="3009900"/>
          <p14:tracePt t="8544" x="901700" y="3009900"/>
          <p14:tracePt t="9070" x="919163" y="3009900"/>
          <p14:tracePt t="9078" x="990600" y="3017838"/>
          <p14:tracePt t="9094" x="1366838" y="3098800"/>
          <p14:tracePt t="9111" x="1830388" y="3179763"/>
          <p14:tracePt t="9128" x="2098675" y="3224213"/>
          <p14:tracePt t="9144" x="2232025" y="3251200"/>
          <p14:tracePt t="9178" x="2339975" y="3276600"/>
          <p14:tracePt t="9181" x="2347913" y="3276600"/>
          <p14:tracePt t="9210" x="2357438" y="3276600"/>
          <p14:tracePt t="9227" x="2366963" y="3276600"/>
          <p14:tracePt t="9262" x="2374900" y="3276600"/>
          <p14:tracePt t="9294" x="2384425" y="3276600"/>
          <p14:tracePt t="9301" x="2393950" y="3276600"/>
          <p14:tracePt t="9311" x="2393950" y="3268663"/>
          <p14:tracePt t="9334" x="2401888" y="3268663"/>
          <p14:tracePt t="9343" x="2419350" y="3268663"/>
          <p14:tracePt t="9360" x="2482850" y="3268663"/>
          <p14:tracePt t="9377" x="2554288" y="3268663"/>
          <p14:tracePt t="9394" x="2589213" y="3268663"/>
          <p14:tracePt t="9410" x="2598738" y="3268663"/>
          <p14:tracePt t="9486" x="2608263" y="3259138"/>
          <p14:tracePt t="9494" x="2616200" y="3259138"/>
          <p14:tracePt t="9510" x="2643188" y="3232150"/>
          <p14:tracePt t="9527" x="2687638" y="3205163"/>
          <p14:tracePt t="9544" x="2724150" y="3179763"/>
          <p14:tracePt t="9560" x="2732088" y="3170238"/>
          <p14:tracePt t="9577" x="2751138" y="3160713"/>
          <p14:tracePt t="9610" x="2759075" y="3160713"/>
          <p14:tracePt t="13254" x="2768600" y="3160713"/>
          <p14:tracePt t="13278" x="2776538" y="3160713"/>
          <p14:tracePt t="13286" x="2786063" y="3160713"/>
          <p14:tracePt t="13295" x="2786063" y="3152775"/>
          <p14:tracePt t="13310" x="2795588" y="3152775"/>
          <p14:tracePt t="13334" x="2803525" y="3152775"/>
          <p14:tracePt t="13350" x="2813050" y="3152775"/>
          <p14:tracePt t="13377" x="2973388" y="3152775"/>
          <p14:tracePt t="13410" x="3133725" y="3152775"/>
          <p14:tracePt t="13427" x="3143250" y="3152775"/>
          <p14:tracePt t="13444" x="3152775" y="3152775"/>
          <p14:tracePt t="13460" x="3160713" y="3152775"/>
          <p14:tracePt t="13478" x="3160713" y="3143250"/>
          <p14:tracePt t="13494" x="3187700" y="3143250"/>
          <p14:tracePt t="13510" x="3259138" y="3143250"/>
          <p14:tracePt t="13527" x="3322638" y="3143250"/>
          <p14:tracePt t="13959" x="3330575" y="3143250"/>
          <p14:tracePt t="13968" x="3348038" y="3143250"/>
          <p14:tracePt t="13980" x="3384550" y="3143250"/>
          <p14:tracePt t="13994" x="3536950" y="3152775"/>
          <p14:tracePt t="14011" x="3679825" y="3152775"/>
          <p14:tracePt t="14027" x="3751263" y="3152775"/>
          <p14:tracePt t="14044" x="3768725" y="3152775"/>
          <p14:tracePt t="14110" x="3786188" y="3152775"/>
          <p14:tracePt t="14127" x="3803650" y="3152775"/>
          <p14:tracePt t="14143" x="3848100" y="3152775"/>
          <p14:tracePt t="14160" x="3884613" y="3152775"/>
          <p14:tracePt t="14177" x="3919538" y="3152775"/>
          <p14:tracePt t="14193" x="3956050" y="3152775"/>
          <p14:tracePt t="14210" x="3973513" y="3152775"/>
          <p14:tracePt t="14227" x="3990975" y="3152775"/>
          <p14:tracePt t="14244" x="4010025" y="3152775"/>
          <p14:tracePt t="14260" x="4044950" y="3152775"/>
          <p14:tracePt t="14277" x="4116388" y="3152775"/>
          <p14:tracePt t="14294" x="4187825" y="3152775"/>
          <p14:tracePt t="14310" x="4251325" y="3152775"/>
          <p14:tracePt t="14327" x="4286250" y="3152775"/>
          <p14:tracePt t="14375" x="4295775" y="3152775"/>
          <p14:tracePt t="14390" x="4313238" y="3152775"/>
          <p14:tracePt t="14398" x="4330700" y="3133725"/>
          <p14:tracePt t="14410" x="4340225" y="3116263"/>
          <p14:tracePt t="14427" x="4367213" y="3098800"/>
          <p14:tracePt t="14443" x="4394200" y="3081338"/>
          <p14:tracePt t="14477" x="4394200" y="3071813"/>
          <p14:tracePt t="23854" x="4394200" y="3062288"/>
          <p14:tracePt t="26598" x="4375150" y="3062288"/>
          <p14:tracePt t="26606" x="4357688" y="3071813"/>
          <p14:tracePt t="26614" x="4330700" y="3081338"/>
          <p14:tracePt t="26626" x="4268788" y="3089275"/>
          <p14:tracePt t="26644" x="4071938" y="3116263"/>
          <p14:tracePt t="26660" x="3956050" y="3125788"/>
          <p14:tracePt t="26693" x="3751263" y="3160713"/>
          <p14:tracePt t="26726" x="3616325" y="3187700"/>
          <p14:tracePt t="26743" x="3509963" y="3205163"/>
          <p14:tracePt t="26759" x="3357563" y="3241675"/>
          <p14:tracePt t="26776" x="3152775" y="3276600"/>
          <p14:tracePt t="26793" x="2938463" y="3295650"/>
          <p14:tracePt t="26810" x="2751138" y="3313113"/>
          <p14:tracePt t="26826" x="2571750" y="3330575"/>
          <p14:tracePt t="26843" x="2401888" y="3348038"/>
          <p14:tracePt t="26860" x="2251075" y="3357563"/>
          <p14:tracePt t="26876" x="2116138" y="3375025"/>
          <p14:tracePt t="26893" x="2009775" y="3394075"/>
          <p14:tracePt t="26910" x="1990725" y="3394075"/>
          <p14:tracePt t="26926" x="1982788" y="3402013"/>
          <p14:tracePt t="26943" x="1973263" y="3402013"/>
          <p14:tracePt t="26960" x="1965325" y="3402013"/>
          <p14:tracePt t="26976" x="1955800" y="3402013"/>
          <p14:tracePt t="26993" x="1955800" y="3411538"/>
          <p14:tracePt t="27009" x="1955800" y="3419475"/>
          <p14:tracePt t="27566" x="1965325" y="3419475"/>
          <p14:tracePt t="27574" x="1982788" y="3419475"/>
          <p14:tracePt t="27582" x="2000250" y="3419475"/>
          <p14:tracePt t="27593" x="2009775" y="3419475"/>
          <p14:tracePt t="27610" x="2036763" y="3429000"/>
          <p14:tracePt t="27626" x="2071688" y="3438525"/>
          <p14:tracePt t="27643" x="2108200" y="3438525"/>
          <p14:tracePt t="27676" x="2160588" y="3455988"/>
          <p14:tracePt t="27710" x="2251075" y="3455988"/>
          <p14:tracePt t="27726" x="2286000" y="3455988"/>
          <p14:tracePt t="27743" x="2303463" y="3455988"/>
          <p14:tracePt t="29909" x="2312988" y="3455988"/>
          <p14:tracePt t="29917" x="2330450" y="3455988"/>
          <p14:tracePt t="29926" x="2366963" y="3455988"/>
          <p14:tracePt t="29943" x="2544763" y="3455988"/>
          <p14:tracePt t="29959" x="2705100" y="3455988"/>
          <p14:tracePt t="29975" x="2768600" y="3455988"/>
          <p14:tracePt t="29992" x="2884488" y="3455988"/>
          <p14:tracePt t="30026" x="3286125" y="3455988"/>
          <p14:tracePt t="30059" x="4062413" y="3455988"/>
          <p14:tracePt t="30076" x="4608513" y="3482975"/>
          <p14:tracePt t="30092" x="5081588" y="3500438"/>
          <p14:tracePt t="30109" x="5322888" y="3500438"/>
          <p14:tracePt t="30125" x="5394325" y="3500438"/>
          <p14:tracePt t="30142" x="5429250" y="3500438"/>
          <p14:tracePt t="30197" x="5438775" y="3500438"/>
          <p14:tracePt t="30205" x="5446713" y="3500438"/>
          <p14:tracePt t="30221" x="5446713" y="3490913"/>
          <p14:tracePt t="30229" x="5456238" y="3490913"/>
          <p14:tracePt t="30242" x="5465763" y="3490913"/>
          <p14:tracePt t="30259" x="5483225" y="3482975"/>
          <p14:tracePt t="30261" x="5500688" y="3473450"/>
          <p14:tracePt t="30275" x="5518150" y="3473450"/>
          <p14:tracePt t="30292" x="5562600" y="3473450"/>
          <p14:tracePt t="30309" x="5599113" y="3473450"/>
          <p14:tracePt t="31046" x="5589588" y="3473450"/>
          <p14:tracePt t="31062" x="5581650" y="3473450"/>
          <p14:tracePt t="31095" x="5572125" y="3482975"/>
          <p14:tracePt t="31166" x="5562600" y="3482975"/>
          <p14:tracePt t="31295" x="5554663" y="3482975"/>
          <p14:tracePt t="31301" x="5545138" y="3482975"/>
          <p14:tracePt t="31359" x="5545138" y="3490913"/>
          <p14:tracePt t="31366" x="5537200" y="3490913"/>
          <p14:tracePt t="31376" x="5527675" y="3490913"/>
          <p14:tracePt t="31409" x="5446713" y="3490913"/>
          <p14:tracePt t="31442" x="5357813" y="3490913"/>
          <p14:tracePt t="31459" x="5295900" y="3490913"/>
          <p14:tracePt t="31476" x="5214938" y="3490913"/>
          <p14:tracePt t="31493" x="4929188" y="3482975"/>
          <p14:tracePt t="31509" x="4679950" y="3473450"/>
          <p14:tracePt t="31526" x="4276725" y="3473450"/>
          <p14:tracePt t="31542" x="3714750" y="3455988"/>
          <p14:tracePt t="31559" x="3251200" y="3455988"/>
          <p14:tracePt t="31576" x="2884488" y="3455988"/>
          <p14:tracePt t="31593" x="2652713" y="3465513"/>
          <p14:tracePt t="31610" x="2465388" y="3490913"/>
          <p14:tracePt t="31626" x="2366963" y="3527425"/>
          <p14:tracePt t="31643" x="2330450" y="3544888"/>
          <p14:tracePt t="31822" x="2322513" y="3544888"/>
          <p14:tracePt t="31830" x="2312988" y="3544888"/>
          <p14:tracePt t="31847" x="2312988" y="3554413"/>
          <p14:tracePt t="31879" x="2303463" y="3554413"/>
          <p14:tracePt t="31894" x="2295525" y="3571875"/>
          <p14:tracePt t="31910" x="2286000" y="3571875"/>
          <p14:tracePt t="32110" x="2276475" y="3571875"/>
          <p14:tracePt t="32118" x="2268538" y="3571875"/>
          <p14:tracePt t="32127" x="2251075" y="3571875"/>
          <p14:tracePt t="32142" x="2197100" y="3589338"/>
          <p14:tracePt t="32159" x="2116138" y="3608388"/>
          <p14:tracePt t="32176" x="2027238" y="3625850"/>
          <p14:tracePt t="32193" x="1955800" y="3660775"/>
          <p14:tracePt t="32210" x="1928813" y="3660775"/>
          <p14:tracePt t="32226" x="1911350" y="3679825"/>
          <p14:tracePt t="32243" x="1901825" y="3679825"/>
          <p14:tracePt t="32343" x="1893888" y="3679825"/>
          <p14:tracePt t="33719" x="1911350" y="3697288"/>
          <p14:tracePt t="33726" x="1955800" y="3724275"/>
          <p14:tracePt t="33734" x="1990725" y="3741738"/>
          <p14:tracePt t="33743" x="2044700" y="3759200"/>
          <p14:tracePt t="33760" x="2160588" y="3786188"/>
          <p14:tracePt t="33776" x="2322513" y="3795713"/>
          <p14:tracePt t="33809" x="2500313" y="3795713"/>
          <p14:tracePt t="33843" x="2544763" y="3786188"/>
          <p14:tracePt t="33859" x="2554288" y="3786188"/>
          <p14:tracePt t="33876" x="2562225" y="3786188"/>
          <p14:tracePt t="34887" x="2571750" y="3786188"/>
          <p14:tracePt t="39319" x="2562225" y="3786188"/>
          <p14:tracePt t="39326" x="2554288" y="3786188"/>
          <p14:tracePt t="39342" x="2527300" y="3795713"/>
          <p14:tracePt t="39359" x="2411413" y="3830638"/>
          <p14:tracePt t="39376" x="2205038" y="3884613"/>
          <p14:tracePt t="39393" x="2098675" y="3919538"/>
          <p14:tracePt t="39409" x="2044700" y="3938588"/>
          <p14:tracePt t="39442" x="1973263" y="3965575"/>
          <p14:tracePt t="39476" x="1965325" y="3965575"/>
          <p14:tracePt t="39726" x="1973263" y="3965575"/>
          <p14:tracePt t="39759" x="1982788" y="3965575"/>
          <p14:tracePt t="39766" x="1990725" y="3965575"/>
          <p14:tracePt t="39831" x="2000250" y="3965575"/>
          <p14:tracePt t="39838" x="2017713" y="3965575"/>
          <p14:tracePt t="39846" x="2062163" y="3973513"/>
          <p14:tracePt t="39859" x="2116138" y="4000500"/>
          <p14:tracePt t="39876" x="2214563" y="4017963"/>
          <p14:tracePt t="39893" x="2366963" y="4044950"/>
          <p14:tracePt t="39909" x="2482850" y="4054475"/>
          <p14:tracePt t="39926" x="2571750" y="4054475"/>
          <p14:tracePt t="39942" x="2598738" y="4054475"/>
          <p14:tracePt t="39959" x="2608263" y="4054475"/>
          <p14:tracePt t="53518" x="2616200" y="4054475"/>
          <p14:tracePt t="53535" x="2625725" y="4054475"/>
          <p14:tracePt t="53846" x="2633663" y="4054475"/>
          <p14:tracePt t="57231" x="2625725" y="4054475"/>
          <p14:tracePt t="57238" x="2608263" y="4062413"/>
          <p14:tracePt t="57246" x="2581275" y="4071938"/>
          <p14:tracePt t="57258" x="2562225" y="4081463"/>
          <p14:tracePt t="57275" x="2473325" y="4098925"/>
          <p14:tracePt t="57292" x="2276475" y="4108450"/>
          <p14:tracePt t="57325" x="1884363" y="4081463"/>
          <p14:tracePt t="57359" x="1608138" y="4044950"/>
          <p14:tracePt t="57375" x="1517650" y="4044950"/>
          <p14:tracePt t="57392" x="1446213" y="4044950"/>
          <p14:tracePt t="57408" x="1384300" y="4044950"/>
          <p14:tracePt t="57425" x="1339850" y="4044950"/>
          <p14:tracePt t="57442" x="1295400" y="4062413"/>
          <p14:tracePt t="57458" x="1250950" y="4133850"/>
          <p14:tracePt t="57475" x="1223963" y="4259263"/>
          <p14:tracePt t="57492" x="1204913" y="4330700"/>
          <p14:tracePt t="57509" x="1223963" y="4429125"/>
          <p14:tracePt t="57525" x="1258888" y="4491038"/>
          <p14:tracePt t="57542" x="1285875" y="4518025"/>
          <p14:tracePt t="57590" x="1295400" y="4518025"/>
          <p14:tracePt t="57598" x="1295400" y="4527550"/>
          <p14:tracePt t="57608" x="1312863" y="4527550"/>
          <p14:tracePt t="57625" x="1357313" y="4545013"/>
          <p14:tracePt t="57641" x="1411288" y="4554538"/>
          <p14:tracePt t="57658" x="1455738" y="4554538"/>
          <p14:tracePt t="57675" x="1490663" y="4562475"/>
          <p14:tracePt t="57692" x="1509713" y="4562475"/>
          <p14:tracePt t="57708" x="1517650" y="4562475"/>
          <p14:tracePt t="57725" x="1527175" y="4562475"/>
          <p14:tracePt t="57741" x="1544638" y="4562475"/>
          <p14:tracePt t="57758" x="1562100" y="4554538"/>
          <p14:tracePt t="57775" x="1581150" y="4537075"/>
          <p14:tracePt t="57791" x="1625600" y="4500563"/>
          <p14:tracePt t="57808" x="1652588" y="4438650"/>
          <p14:tracePt t="57825" x="1679575" y="4402138"/>
          <p14:tracePt t="57841" x="1697038" y="4367213"/>
          <p14:tracePt t="57858" x="1697038" y="4330700"/>
          <p14:tracePt t="57875" x="1697038" y="4313238"/>
          <p14:tracePt t="57892" x="1697038" y="4286250"/>
          <p14:tracePt t="57908" x="1697038" y="4259263"/>
          <p14:tracePt t="57911" x="1697038" y="4251325"/>
          <p14:tracePt t="57925" x="1697038" y="4214813"/>
          <p14:tracePt t="57942" x="1679575" y="4205288"/>
          <p14:tracePt t="57958" x="1660525" y="4187825"/>
          <p14:tracePt t="57975" x="1643063" y="4170363"/>
          <p14:tracePt t="57992" x="1625600" y="4170363"/>
          <p14:tracePt t="58008" x="1608138" y="4170363"/>
          <p14:tracePt t="58025" x="1589088" y="4170363"/>
          <p14:tracePt t="58042" x="1571625" y="4170363"/>
          <p14:tracePt t="58058" x="1554163" y="4179888"/>
          <p14:tracePt t="58075" x="1536700" y="4187825"/>
          <p14:tracePt t="58091" x="1527175" y="4197350"/>
          <p14:tracePt t="58108" x="1509713" y="4205288"/>
          <p14:tracePt t="58125" x="1500188" y="4224338"/>
          <p14:tracePt t="58141" x="1490663" y="4251325"/>
          <p14:tracePt t="58159" x="1490663" y="4286250"/>
          <p14:tracePt t="58175" x="1490663" y="4303713"/>
          <p14:tracePt t="58192" x="1490663" y="4313238"/>
          <p14:tracePt t="58455" x="1509713" y="4313238"/>
          <p14:tracePt t="58462" x="1544638" y="4330700"/>
          <p14:tracePt t="58475" x="1598613" y="4348163"/>
          <p14:tracePt t="58492" x="1679575" y="4384675"/>
          <p14:tracePt t="58508" x="1785938" y="4402138"/>
          <p14:tracePt t="58525" x="1973263" y="4429125"/>
          <p14:tracePt t="58541" x="2108200" y="4429125"/>
          <p14:tracePt t="58558" x="2259013" y="4429125"/>
          <p14:tracePt t="58575" x="2446338" y="4438650"/>
          <p14:tracePt t="58592" x="2616200" y="4446588"/>
          <p14:tracePt t="58608" x="2786063" y="4446588"/>
          <p14:tracePt t="58625" x="2919413" y="4456113"/>
          <p14:tracePt t="58641" x="3036888" y="4465638"/>
          <p14:tracePt t="58658" x="3152775" y="4483100"/>
          <p14:tracePt t="58675" x="3303588" y="4483100"/>
          <p14:tracePt t="58692" x="3473450" y="4483100"/>
          <p14:tracePt t="58708" x="3581400" y="4483100"/>
          <p14:tracePt t="58725" x="3643313" y="4483100"/>
          <p14:tracePt t="58741" x="3660775" y="4483100"/>
          <p14:tracePt t="58758" x="3679825" y="4473575"/>
          <p14:tracePt t="58775" x="3705225" y="4465638"/>
          <p14:tracePt t="58792" x="3732213" y="4456113"/>
          <p14:tracePt t="58808" x="3768725" y="4456113"/>
          <p14:tracePt t="58825" x="3795713" y="4438650"/>
          <p14:tracePt t="58841" x="3813175" y="4438650"/>
          <p14:tracePt t="58858" x="3840163" y="4429125"/>
          <p14:tracePt t="58875" x="3884613" y="4429125"/>
          <p14:tracePt t="58891" x="3929063" y="4429125"/>
          <p14:tracePt t="58908" x="3946525" y="4429125"/>
          <p14:tracePt t="60095" x="3929063" y="4419600"/>
          <p14:tracePt t="60102" x="3894138" y="4411663"/>
          <p14:tracePt t="60110" x="3848100" y="4411663"/>
          <p14:tracePt t="60125" x="3759200" y="4402138"/>
          <p14:tracePt t="60142" x="3660775" y="4402138"/>
          <p14:tracePt t="60158" x="3509963" y="4402138"/>
          <p14:tracePt t="60191" x="3160713" y="4384675"/>
          <p14:tracePt t="60226" x="2938463" y="4367213"/>
          <p14:tracePt t="60243" x="2822575" y="4367213"/>
          <p14:tracePt t="60258" x="2687638" y="4367213"/>
          <p14:tracePt t="60274" x="2554288" y="4367213"/>
          <p14:tracePt t="60291" x="2401888" y="4394200"/>
          <p14:tracePt t="60308" x="2205038" y="4419600"/>
          <p14:tracePt t="60325" x="1884363" y="4446588"/>
          <p14:tracePt t="60341" x="1670050" y="4446588"/>
          <p14:tracePt t="60358" x="1473200" y="4446588"/>
          <p14:tracePt t="60375" x="1339850" y="4446588"/>
          <p14:tracePt t="60391" x="1295400" y="4446588"/>
          <p14:tracePt t="60408" x="1285875" y="4446588"/>
          <p14:tracePt t="60542" x="1276350" y="4446588"/>
          <p14:tracePt t="60550" x="1268413" y="4446588"/>
          <p14:tracePt t="60559" x="1258888" y="4456113"/>
          <p14:tracePt t="60575" x="1241425" y="4465638"/>
          <p14:tracePt t="60591" x="1214438" y="4500563"/>
          <p14:tracePt t="60608" x="1204913" y="4518025"/>
          <p14:tracePt t="60625" x="1204913" y="4537075"/>
          <p14:tracePt t="60641" x="1196975" y="4537075"/>
          <p14:tracePt t="60742" x="1187450" y="4545013"/>
          <p14:tracePt t="60903" x="1196975" y="4545013"/>
          <p14:tracePt t="60910" x="1241425" y="4554538"/>
          <p14:tracePt t="60926" x="1374775" y="4572000"/>
          <p14:tracePt t="60942" x="1473200" y="4589463"/>
          <p14:tracePt t="60959" x="1544638" y="4598988"/>
          <p14:tracePt t="60975" x="1571625" y="4598988"/>
          <p14:tracePt t="63015" x="1581150" y="4598988"/>
          <p14:tracePt t="63022" x="1589088" y="4598988"/>
          <p14:tracePt t="63030" x="1598613" y="4598988"/>
          <p14:tracePt t="63041" x="1616075" y="4589463"/>
          <p14:tracePt t="63058" x="1660525" y="4562475"/>
          <p14:tracePt t="63075" x="1697038" y="4554538"/>
          <p14:tracePt t="63108" x="2000250" y="4545013"/>
          <p14:tracePt t="63141" x="2759075" y="4545013"/>
          <p14:tracePt t="63158" x="3081338" y="4545013"/>
          <p14:tracePt t="63175" x="3330575" y="4545013"/>
          <p14:tracePt t="63191" x="3455988" y="4545013"/>
          <p14:tracePt t="63208" x="3509963" y="4545013"/>
          <p14:tracePt t="63225" x="3562350" y="4545013"/>
          <p14:tracePt t="63242" x="3616325" y="4545013"/>
          <p14:tracePt t="63258" x="3679825" y="4527550"/>
          <p14:tracePt t="63275" x="3795713" y="4510088"/>
          <p14:tracePt t="63291" x="3938588" y="4491038"/>
          <p14:tracePt t="63308" x="4037013" y="4483100"/>
          <p14:tracePt t="63325" x="4133850" y="4483100"/>
          <p14:tracePt t="63341" x="4224338" y="4483100"/>
          <p14:tracePt t="63358" x="4322763" y="4483100"/>
          <p14:tracePt t="63375" x="4402138" y="4483100"/>
          <p14:tracePt t="63391" x="4438650" y="4483100"/>
          <p14:tracePt t="63408" x="4456113" y="4483100"/>
          <p14:tracePt t="63441" x="4465638" y="4483100"/>
          <p14:tracePt t="63458" x="4473575" y="4483100"/>
          <p14:tracePt t="63475" x="4500563" y="4483100"/>
          <p14:tracePt t="63491" x="4537075" y="4483100"/>
          <p14:tracePt t="63508" x="4545013" y="4483100"/>
          <p14:tracePt t="63525" x="4562475" y="4483100"/>
          <p14:tracePt t="63541" x="4581525" y="4483100"/>
          <p14:tracePt t="63558" x="4598988" y="4483100"/>
          <p14:tracePt t="63574" x="4625975" y="4483100"/>
          <p14:tracePt t="63591" x="4643438" y="4483100"/>
          <p14:tracePt t="63646" x="4660900" y="4483100"/>
          <p14:tracePt t="63654" x="4679950" y="4483100"/>
          <p14:tracePt t="63662" x="4714875" y="4483100"/>
          <p14:tracePt t="63675" x="4768850" y="4483100"/>
          <p14:tracePt t="63691" x="4965700" y="4483100"/>
          <p14:tracePt t="63708" x="5197475" y="4491038"/>
          <p14:tracePt t="63725" x="5491163" y="4537075"/>
          <p14:tracePt t="63742" x="5581650" y="4554538"/>
          <p14:tracePt t="63758" x="5626100" y="4572000"/>
          <p14:tracePt t="63774" x="5715000" y="4581525"/>
          <p14:tracePt t="63791" x="5830888" y="4616450"/>
          <p14:tracePt t="63808" x="5956300" y="4670425"/>
          <p14:tracePt t="63825" x="6089650" y="4714875"/>
          <p14:tracePt t="63841" x="6180138" y="4741863"/>
          <p14:tracePt t="63858" x="6215063" y="4751388"/>
          <p14:tracePt t="63891" x="6224588" y="4751388"/>
          <p14:tracePt t="63908" x="6232525" y="4751388"/>
          <p14:tracePt t="63925" x="6259513" y="4759325"/>
          <p14:tracePt t="63941" x="6276975" y="4759325"/>
          <p14:tracePt t="63958" x="6286500" y="4768850"/>
          <p14:tracePt t="63975" x="6296025" y="4768850"/>
          <p14:tracePt t="64615" x="6313488" y="4759325"/>
          <p14:tracePt t="64622" x="6348413" y="4724400"/>
          <p14:tracePt t="64630" x="6367463" y="4705350"/>
          <p14:tracePt t="64641" x="6394450" y="4687888"/>
          <p14:tracePt t="64658" x="6456363" y="4660900"/>
          <p14:tracePt t="64675" x="6554788" y="4625975"/>
          <p14:tracePt t="64708" x="6680200" y="4616450"/>
          <p14:tracePt t="64741" x="6751638" y="4608513"/>
          <p14:tracePt t="64758" x="6796088" y="4608513"/>
          <p14:tracePt t="64775" x="6848475" y="4608513"/>
          <p14:tracePt t="64791" x="6911975" y="4608513"/>
          <p14:tracePt t="64808" x="6965950" y="4608513"/>
          <p14:tracePt t="64825" x="6991350" y="4608513"/>
          <p14:tracePt t="64942" x="6991350" y="4616450"/>
          <p14:tracePt t="64950" x="6983413" y="4625975"/>
          <p14:tracePt t="64958" x="6956425" y="4625975"/>
          <p14:tracePt t="64975" x="6938963" y="4643438"/>
          <p14:tracePt t="64991" x="6875463" y="4652963"/>
          <p14:tracePt t="65008" x="6705600" y="4687888"/>
          <p14:tracePt t="65025" x="6500813" y="4714875"/>
          <p14:tracePt t="65041" x="6394450" y="4741863"/>
          <p14:tracePt t="65058" x="6276975" y="4751388"/>
          <p14:tracePt t="65075" x="6062663" y="4786313"/>
          <p14:tracePt t="65091" x="5830888" y="4840288"/>
          <p14:tracePt t="65108" x="5680075" y="4875213"/>
          <p14:tracePt t="65125" x="5446713" y="4884738"/>
          <p14:tracePt t="65141" x="5232400" y="4902200"/>
          <p14:tracePt t="65158" x="5045075" y="4911725"/>
          <p14:tracePt t="65175" x="4867275" y="4929188"/>
          <p14:tracePt t="65191" x="4679950" y="4946650"/>
          <p14:tracePt t="65208" x="4491038" y="4956175"/>
          <p14:tracePt t="65224" x="4268788" y="4973638"/>
          <p14:tracePt t="65241" x="4054475" y="4973638"/>
          <p14:tracePt t="65258" x="3813175" y="4973638"/>
          <p14:tracePt t="65275" x="3581400" y="4973638"/>
          <p14:tracePt t="65291" x="3367088" y="4973638"/>
          <p14:tracePt t="65308" x="3133725" y="4973638"/>
          <p14:tracePt t="65325" x="2786063" y="4938713"/>
          <p14:tracePt t="65341" x="2589213" y="4919663"/>
          <p14:tracePt t="65358" x="2438400" y="4902200"/>
          <p14:tracePt t="65375" x="2303463" y="4884738"/>
          <p14:tracePt t="65391" x="2205038" y="4875213"/>
          <p14:tracePt t="65408" x="2143125" y="4875213"/>
          <p14:tracePt t="65425" x="2089150" y="4875213"/>
          <p14:tracePt t="65441" x="2036763" y="4875213"/>
          <p14:tracePt t="65445" x="2009775" y="4875213"/>
          <p14:tracePt t="65458" x="1982788" y="4875213"/>
          <p14:tracePt t="65474" x="1928813" y="4875213"/>
          <p14:tracePt t="65491" x="1857375" y="4875213"/>
          <p14:tracePt t="65508" x="1795463" y="4875213"/>
          <p14:tracePt t="65525" x="1731963" y="4875213"/>
          <p14:tracePt t="65541" x="1704975" y="4894263"/>
          <p14:tracePt t="65558" x="1687513" y="4894263"/>
          <p14:tracePt t="65574" x="1679575" y="4894263"/>
          <p14:tracePt t="65591" x="1679575" y="4902200"/>
          <p14:tracePt t="66694" x="1697038" y="4902200"/>
          <p14:tracePt t="66702" x="1714500" y="4902200"/>
          <p14:tracePt t="66710" x="1731963" y="4902200"/>
          <p14:tracePt t="66726" x="1751013" y="4902200"/>
          <p14:tracePt t="66911" x="1758950" y="4902200"/>
          <p14:tracePt t="66926" x="1768475" y="4902200"/>
          <p14:tracePt t="67038" x="1776413" y="4902200"/>
          <p14:tracePt t="68191" x="1795463" y="4911725"/>
          <p14:tracePt t="68198" x="1847850" y="4919663"/>
          <p14:tracePt t="68207" x="1938338" y="4956175"/>
          <p14:tracePt t="68224" x="2108200" y="4983163"/>
          <p14:tracePt t="68241" x="2205038" y="5010150"/>
          <p14:tracePt t="68258" x="2268538" y="5010150"/>
          <p14:tracePt t="68274" x="2330450" y="5018088"/>
          <p14:tracePt t="68307" x="2589213" y="5062538"/>
          <p14:tracePt t="68341" x="2874963" y="5089525"/>
          <p14:tracePt t="68357" x="2938463" y="5089525"/>
          <p14:tracePt t="68374" x="3000375" y="5089525"/>
          <p14:tracePt t="68391" x="3081338" y="5089525"/>
          <p14:tracePt t="68407" x="3152775" y="5045075"/>
          <p14:tracePt t="68424" x="3205163" y="5018088"/>
          <p14:tracePt t="68441" x="3232150" y="4983163"/>
          <p14:tracePt t="68457" x="3276600" y="4946650"/>
          <p14:tracePt t="68476" x="3322638" y="4911725"/>
          <p14:tracePt t="68491" x="3367088" y="4867275"/>
          <p14:tracePt t="68508" x="3419475" y="4830763"/>
          <p14:tracePt t="68524" x="3465513" y="4795838"/>
          <p14:tracePt t="68541" x="3517900" y="4759325"/>
          <p14:tracePt t="68558" x="3536950" y="4732338"/>
          <p14:tracePt t="68574" x="3562350" y="4687888"/>
          <p14:tracePt t="68591" x="3598863" y="4652963"/>
          <p14:tracePt t="68608" x="3625850" y="4608513"/>
          <p14:tracePt t="68624" x="3633788" y="4589463"/>
          <p14:tracePt t="68641" x="3633788" y="4581525"/>
          <p14:tracePt t="68658" x="3608388" y="4554538"/>
          <p14:tracePt t="68674" x="3509963" y="4537075"/>
          <p14:tracePt t="68691" x="3411538" y="4518025"/>
          <p14:tracePt t="68708" x="3330575" y="4510088"/>
          <p14:tracePt t="68724" x="3268663" y="4510088"/>
          <p14:tracePt t="68741" x="3214688" y="4518025"/>
          <p14:tracePt t="68758" x="3187700" y="4537075"/>
          <p14:tracePt t="68774" x="3143250" y="4598988"/>
          <p14:tracePt t="68791" x="3081338" y="4687888"/>
          <p14:tracePt t="68808" x="3054350" y="4714875"/>
          <p14:tracePt t="68824" x="3054350" y="4741863"/>
          <p14:tracePt t="68841" x="3054350" y="4768850"/>
          <p14:tracePt t="68858" x="3054350" y="4786313"/>
          <p14:tracePt t="68874" x="3098800" y="4813300"/>
          <p14:tracePt t="68891" x="3160713" y="4822825"/>
          <p14:tracePt t="68908" x="3268663" y="4840288"/>
          <p14:tracePt t="68924" x="3367088" y="4848225"/>
          <p14:tracePt t="68941" x="3446463" y="4857750"/>
          <p14:tracePt t="68957" x="3465513" y="4857750"/>
          <p14:tracePt t="69055" x="3465513" y="4848225"/>
          <p14:tracePt t="69062" x="3465513" y="4840288"/>
          <p14:tracePt t="70518" x="3473450" y="4822825"/>
          <p14:tracePt t="70526" x="3490913" y="4768850"/>
          <p14:tracePt t="70541" x="3589338" y="4562475"/>
          <p14:tracePt t="70558" x="3679825" y="4429125"/>
          <p14:tracePt t="70574" x="3741738" y="4322763"/>
          <p14:tracePt t="70591" x="3786188" y="4232275"/>
          <p14:tracePt t="70608" x="3813175" y="4179888"/>
          <p14:tracePt t="70641" x="3830638" y="4098925"/>
          <p14:tracePt t="71270" x="3848100" y="4098925"/>
          <p14:tracePt t="71278" x="3867150" y="4098925"/>
          <p14:tracePt t="71291" x="3902075" y="4098925"/>
          <p14:tracePt t="71308" x="4037013" y="4143375"/>
          <p14:tracePt t="71325" x="4152900" y="4187825"/>
          <p14:tracePt t="71341" x="4170363" y="4197350"/>
          <p14:tracePt t="71855" x="4160838" y="4187825"/>
          <p14:tracePt t="71862" x="4160838" y="4170363"/>
          <p14:tracePt t="71874" x="4160838" y="4152900"/>
          <p14:tracePt t="71891" x="4160838" y="4116388"/>
          <p14:tracePt t="71907" x="4170363" y="4081463"/>
          <p14:tracePt t="71925" x="4224338" y="4017963"/>
          <p14:tracePt t="71941" x="4268788" y="3973513"/>
          <p14:tracePt t="71974" x="4276725" y="3965575"/>
          <p14:tracePt t="73494" x="4241800" y="3965575"/>
          <p14:tracePt t="73502" x="4143375" y="3965575"/>
          <p14:tracePt t="73510" x="3990975" y="3965575"/>
          <p14:tracePt t="73524" x="3830638" y="3990975"/>
          <p14:tracePt t="73557" x="3490913" y="3990975"/>
          <p14:tracePt t="73591" x="3303588" y="4017963"/>
          <p14:tracePt t="73607" x="3197225" y="4037013"/>
          <p14:tracePt t="73624" x="3089275" y="4062413"/>
          <p14:tracePt t="73641" x="2938463" y="4108450"/>
          <p14:tracePt t="73657" x="2768600" y="4125913"/>
          <p14:tracePt t="73674" x="2625725" y="4152900"/>
          <p14:tracePt t="73691" x="2482850" y="4152900"/>
          <p14:tracePt t="73707" x="2357438" y="4152900"/>
          <p14:tracePt t="73724" x="2224088" y="4160838"/>
          <p14:tracePt t="73741" x="2017713" y="4179888"/>
          <p14:tracePt t="73757" x="1847850" y="4214813"/>
          <p14:tracePt t="73774" x="1704975" y="4241800"/>
          <p14:tracePt t="73791" x="1598613" y="4268788"/>
          <p14:tracePt t="73807" x="1544638" y="4295775"/>
          <p14:tracePt t="73824" x="1509713" y="4313238"/>
          <p14:tracePt t="73841" x="1482725" y="4330700"/>
          <p14:tracePt t="73857" x="1455738" y="4357688"/>
          <p14:tracePt t="73874" x="1428750" y="4402138"/>
          <p14:tracePt t="73891" x="1411288" y="4419600"/>
          <p14:tracePt t="73907" x="1401763" y="4419600"/>
          <p14:tracePt t="73924" x="1393825" y="4438650"/>
          <p14:tracePt t="73941" x="1366838" y="4446588"/>
          <p14:tracePt t="73957" x="1357313" y="4446588"/>
          <p14:tracePt t="73974" x="1357313" y="4456113"/>
          <p14:tracePt t="73991" x="1347788" y="4465638"/>
          <p14:tracePt t="74007" x="1339850" y="4491038"/>
          <p14:tracePt t="74024" x="1322388" y="4527550"/>
          <p14:tracePt t="74041" x="1322388" y="4537075"/>
          <p14:tracePt t="74057" x="1312863" y="4537075"/>
          <p14:tracePt t="74074" x="1312863" y="4545013"/>
          <p14:tracePt t="74091" x="1312863" y="4572000"/>
          <p14:tracePt t="74107" x="1312863" y="4589463"/>
          <p14:tracePt t="74124" x="1312863" y="4608513"/>
          <p14:tracePt t="74141" x="1312863" y="4616450"/>
          <p14:tracePt t="74157" x="1312863" y="4633913"/>
          <p14:tracePt t="74174" x="1312863" y="4643438"/>
          <p14:tracePt t="74279" x="1312863" y="4652963"/>
          <p14:tracePt t="74286" x="1312863" y="4670425"/>
          <p14:tracePt t="74294" x="1312863" y="4679950"/>
          <p14:tracePt t="74307" x="1312863" y="4687888"/>
          <p14:tracePt t="74324" x="1312863" y="4697413"/>
          <p14:tracePt t="74366" x="1312863" y="4705350"/>
          <p14:tracePt t="74374" x="1312863" y="4714875"/>
          <p14:tracePt t="74391" x="1303338" y="4751388"/>
          <p14:tracePt t="74407" x="1303338" y="4768850"/>
          <p14:tracePt t="74441" x="1303338" y="4776788"/>
          <p14:tracePt t="74494" x="1303338" y="4786313"/>
          <p14:tracePt t="74502" x="1295400" y="4786313"/>
          <p14:tracePt t="74510" x="1295400" y="4795838"/>
          <p14:tracePt t="75238" x="1303338" y="4795838"/>
          <p14:tracePt t="75254" x="1312863" y="4795838"/>
          <p14:tracePt t="75270" x="1322388" y="4795838"/>
          <p14:tracePt t="77911" x="1330325" y="4795838"/>
          <p14:tracePt t="77935" x="1339850" y="4795838"/>
          <p14:tracePt t="77942" x="1347788" y="4795838"/>
          <p14:tracePt t="77957" x="1438275" y="4803775"/>
          <p14:tracePt t="77974" x="1625600" y="4848225"/>
          <p14:tracePt t="77991" x="1704975" y="4867275"/>
          <p14:tracePt t="78024" x="1758950" y="4867275"/>
          <p14:tracePt t="78057" x="1803400" y="4867275"/>
          <p14:tracePt t="78074" x="1812925" y="4867275"/>
          <p14:tracePt t="78091" x="1839913" y="4875213"/>
          <p14:tracePt t="78107" x="1874838" y="4884738"/>
          <p14:tracePt t="78124" x="1911350" y="4902200"/>
          <p14:tracePt t="78141" x="1946275" y="4919663"/>
          <p14:tracePt t="78157" x="1955800" y="4919663"/>
          <p14:tracePt t="78174" x="1982788" y="4919663"/>
          <p14:tracePt t="78190" x="2017713" y="4929188"/>
          <p14:tracePt t="78207" x="2071688" y="4938713"/>
          <p14:tracePt t="78224" x="2125663" y="4946650"/>
          <p14:tracePt t="78241" x="2160588" y="4956175"/>
          <p14:tracePt t="78257" x="2197100" y="4956175"/>
          <p14:tracePt t="78274" x="2224088" y="4956175"/>
          <p14:tracePt t="78290" x="2241550" y="4956175"/>
          <p14:tracePt t="78307" x="2259013" y="4956175"/>
          <p14:tracePt t="78324" x="2268538" y="4956175"/>
          <p14:tracePt t="78341" x="2322513" y="4956175"/>
          <p14:tracePt t="78357" x="2339975" y="4956175"/>
          <p14:tracePt t="78374" x="2384425" y="4956175"/>
          <p14:tracePt t="78390" x="2419350" y="4956175"/>
          <p14:tracePt t="78407" x="2438400" y="4956175"/>
          <p14:tracePt t="78424" x="2455863" y="4956175"/>
          <p14:tracePt t="78441" x="2465388" y="4956175"/>
          <p14:tracePt t="78474" x="2482850" y="4956175"/>
          <p14:tracePt t="78863" x="2490788" y="4956175"/>
          <p14:tracePt t="78876" x="2536825" y="4965700"/>
          <p14:tracePt t="78891" x="2697163" y="5010150"/>
          <p14:tracePt t="78908" x="2874963" y="5062538"/>
          <p14:tracePt t="78924" x="3098800" y="5133975"/>
          <p14:tracePt t="78941" x="3419475" y="5241925"/>
          <p14:tracePt t="78957" x="3544888" y="5276850"/>
          <p14:tracePt t="78990" x="3608388" y="5286375"/>
          <p14:tracePt t="79024" x="3616325" y="5286375"/>
          <p14:tracePt t="79040" x="3633788" y="5286375"/>
          <p14:tracePt t="79057" x="3660775" y="5286375"/>
          <p14:tracePt t="79074" x="3724275" y="5286375"/>
          <p14:tracePt t="79090" x="3803650" y="5286375"/>
          <p14:tracePt t="79107" x="3848100" y="5286375"/>
          <p14:tracePt t="79326" x="3857625" y="5286375"/>
          <p14:tracePt t="79334" x="3867150" y="5303838"/>
          <p14:tracePt t="79342" x="3875088" y="5303838"/>
          <p14:tracePt t="79886" x="3884613" y="5303838"/>
          <p14:tracePt t="79894" x="3894138" y="5303838"/>
          <p14:tracePt t="79907" x="3919538" y="5303838"/>
          <p14:tracePt t="79924" x="3983038" y="5322888"/>
          <p14:tracePt t="79942" x="3990975" y="5322888"/>
          <p14:tracePt t="79982" x="4000500" y="5322888"/>
          <p14:tracePt t="79991" x="4010025" y="5322888"/>
          <p14:tracePt t="80079" x="4017963" y="5322888"/>
          <p14:tracePt t="80086" x="4037013" y="5322888"/>
          <p14:tracePt t="80094" x="4054475" y="5322888"/>
          <p14:tracePt t="80107" x="4062413" y="5322888"/>
          <p14:tracePt t="80124" x="4071938" y="5330825"/>
          <p14:tracePt t="80367" x="4081463" y="5330825"/>
          <p14:tracePt t="80382" x="4089400" y="5330825"/>
          <p14:tracePt t="80398" x="4098925" y="5330825"/>
          <p14:tracePt t="80407" x="4108450" y="5330825"/>
          <p14:tracePt t="80431" x="4125913" y="5330825"/>
          <p14:tracePt t="80440" x="4160838" y="5330825"/>
          <p14:tracePt t="80457" x="4214813" y="5330825"/>
          <p14:tracePt t="80474" x="4251325" y="5330825"/>
          <p14:tracePt t="80477" x="4268788" y="5330825"/>
          <p14:tracePt t="80490" x="4276725" y="5330825"/>
          <p14:tracePt t="80507" x="4313238" y="5330825"/>
          <p14:tracePt t="80524" x="4340225" y="5330825"/>
          <p14:tracePt t="80541" x="4394200" y="5330825"/>
          <p14:tracePt t="80557" x="4456113" y="5303838"/>
          <p14:tracePt t="80574" x="4545013" y="5276850"/>
          <p14:tracePt t="80591" x="4670425" y="5232400"/>
          <p14:tracePt t="80607" x="4795838" y="5197475"/>
          <p14:tracePt t="80624" x="4902200" y="5153025"/>
          <p14:tracePt t="80640" x="5010150" y="5116513"/>
          <p14:tracePt t="80657" x="5072063" y="5089525"/>
          <p14:tracePt t="80674" x="5089525" y="5081588"/>
          <p14:tracePt t="80691" x="5099050" y="5081588"/>
          <p14:tracePt t="83910" x="5089525" y="5081588"/>
          <p14:tracePt t="83927" x="5081588" y="5081588"/>
          <p14:tracePt t="83934" x="5072063" y="5081588"/>
          <p14:tracePt t="83982" x="5062538" y="5081588"/>
          <p14:tracePt t="84342" x="5054600" y="5081588"/>
          <p14:tracePt t="84350" x="5027613" y="5081588"/>
          <p14:tracePt t="84358" x="4991100" y="5081588"/>
          <p14:tracePt t="84374" x="4902200" y="5081588"/>
          <p14:tracePt t="84391" x="4813300" y="5054600"/>
          <p14:tracePt t="84407" x="4741863" y="5045075"/>
          <p14:tracePt t="84424" x="4670425" y="5027613"/>
          <p14:tracePt t="84457" x="4581525" y="5000625"/>
          <p14:tracePt t="84490" x="4537075" y="4991100"/>
          <p14:tracePt t="84494" x="4518025" y="4991100"/>
          <p14:tracePt t="84507" x="4500563" y="4991100"/>
          <p14:tracePt t="84524" x="4456113" y="4973638"/>
          <p14:tracePt t="84540" x="4367213" y="4973638"/>
          <p14:tracePt t="84557" x="4214813" y="4973638"/>
          <p14:tracePt t="84574" x="4054475" y="4973638"/>
          <p14:tracePt t="84590" x="3867150" y="4973638"/>
          <p14:tracePt t="84607" x="3670300" y="4991100"/>
          <p14:tracePt t="84624" x="3500438" y="5037138"/>
          <p14:tracePt t="84640" x="3375025" y="5062538"/>
          <p14:tracePt t="84657" x="3313113" y="5072063"/>
          <p14:tracePt t="84674" x="3268663" y="5089525"/>
          <p14:tracePt t="84691" x="3241675" y="5089525"/>
          <p14:tracePt t="84707" x="3214688" y="5099050"/>
          <p14:tracePt t="84741" x="3197225" y="5108575"/>
          <p14:tracePt t="84757" x="3170238" y="5126038"/>
          <p14:tracePt t="84773" x="3160713" y="5133975"/>
          <p14:tracePt t="84790" x="3143250" y="5153025"/>
          <p14:tracePt t="84807" x="3108325" y="5205413"/>
          <p14:tracePt t="84823" x="3071813" y="5241925"/>
          <p14:tracePt t="84843" x="3062288" y="5259388"/>
          <p14:tracePt t="84895" x="3054350" y="5259388"/>
          <p14:tracePt t="84903" x="3044825" y="5259388"/>
          <p14:tracePt t="84910" x="3017838" y="5286375"/>
          <p14:tracePt t="84924" x="2965450" y="5322888"/>
          <p14:tracePt t="84940" x="2857500" y="5402263"/>
          <p14:tracePt t="84957" x="2697163" y="5473700"/>
          <p14:tracePt t="84974" x="2633663" y="5491163"/>
          <p14:tracePt t="84990" x="2581275" y="5491163"/>
          <p14:tracePt t="85007" x="2500313" y="5500688"/>
          <p14:tracePt t="85024" x="2446338" y="5518150"/>
          <p14:tracePt t="85040" x="2393950" y="5527675"/>
          <p14:tracePt t="85057" x="2322513" y="5545138"/>
          <p14:tracePt t="85074" x="2251075" y="5562600"/>
          <p14:tracePt t="85090" x="2179638" y="5562600"/>
          <p14:tracePt t="85107" x="2125663" y="5581650"/>
          <p14:tracePt t="85124" x="2044700" y="5581650"/>
          <p14:tracePt t="85141" x="1893888" y="5581650"/>
          <p14:tracePt t="85157" x="1830388" y="5589588"/>
          <p14:tracePt t="85174" x="1795463" y="5589588"/>
          <p14:tracePt t="85191" x="1776413" y="5599113"/>
          <p14:tracePt t="85207" x="1758950" y="5608638"/>
          <p14:tracePt t="85224" x="1741488" y="5608638"/>
          <p14:tracePt t="85240" x="1731963" y="5608638"/>
          <p14:tracePt t="85257" x="1724025" y="5608638"/>
          <p14:tracePt t="85273" x="1704975" y="5616575"/>
          <p14:tracePt t="85290" x="1697038" y="5616575"/>
          <p14:tracePt t="85307" x="1687513" y="5626100"/>
          <p14:tracePt t="85324" x="1679575" y="5626100"/>
          <p14:tracePt t="85341" x="1660525" y="5634038"/>
          <p14:tracePt t="85357" x="1633538" y="5653088"/>
          <p14:tracePt t="85373" x="1608138" y="5653088"/>
          <p14:tracePt t="85390" x="1571625" y="5670550"/>
          <p14:tracePt t="85407" x="1562100" y="5670550"/>
          <p14:tracePt t="85424" x="1554163" y="5670550"/>
          <p14:tracePt t="85440" x="1554163" y="5680075"/>
          <p14:tracePt t="86047" x="1544638" y="5680075"/>
          <p14:tracePt t="86054" x="1536700" y="5680075"/>
          <p14:tracePt t="86142" x="1527175" y="5680075"/>
          <p14:tracePt t="86254" x="1517650" y="5680075"/>
          <p14:tracePt t="86375" x="1509713" y="5680075"/>
          <p14:tracePt t="86718" x="1517650" y="5680075"/>
          <p14:tracePt t="86734" x="1527175" y="5680075"/>
          <p14:tracePt t="86742" x="1536700" y="5680075"/>
          <p14:tracePt t="86757" x="1544638" y="5680075"/>
          <p14:tracePt t="86774" x="1670050" y="5670550"/>
          <p14:tracePt t="86791" x="2160588" y="5732463"/>
          <p14:tracePt t="86823" x="2874963" y="5822950"/>
          <p14:tracePt t="86857" x="2911475" y="5822950"/>
          <p14:tracePt t="87806" x="2919413" y="5803900"/>
          <p14:tracePt t="87814" x="2928938" y="5786438"/>
          <p14:tracePt t="87823" x="2938463" y="5776913"/>
          <p14:tracePt t="87840" x="2938463" y="5768975"/>
          <p14:tracePt t="88718" x="2938463" y="5759450"/>
          <p14:tracePt t="88726" x="2946400" y="5759450"/>
          <p14:tracePt t="88740" x="2955925" y="5741988"/>
          <p14:tracePt t="88757" x="2973388" y="5732463"/>
          <p14:tracePt t="88773" x="2973388" y="5724525"/>
          <p14:tracePt t="88790" x="2973388" y="5715000"/>
          <p14:tracePt t="88943" x="2982913" y="5715000"/>
          <p14:tracePt t="88958" x="2982913" y="5705475"/>
          <p14:tracePt t="88966" x="2990850" y="5688013"/>
          <p14:tracePt t="88998" x="3000375" y="5680075"/>
          <p14:tracePt t="89006" x="3009900" y="5680075"/>
          <p14:tracePt t="90079" x="3017838" y="5680075"/>
          <p14:tracePt t="90086" x="3027363" y="5680075"/>
          <p14:tracePt t="90096" x="3044825" y="5670550"/>
          <p14:tracePt t="90123" x="3133725" y="5661025"/>
          <p14:tracePt t="90157" x="3367088" y="5724525"/>
          <p14:tracePt t="90173" x="3375025" y="5724525"/>
          <p14:tracePt t="90998" x="3375025" y="5732463"/>
          <p14:tracePt t="91014" x="3375025" y="5741988"/>
          <p14:tracePt t="91030" x="3375025" y="5751513"/>
          <p14:tracePt t="91038" x="3375025" y="5759450"/>
          <p14:tracePt t="91063" x="3375025" y="5768975"/>
          <p14:tracePt t="94551" x="3394075" y="5768975"/>
          <p14:tracePt t="94558" x="3411538" y="5759450"/>
          <p14:tracePt t="94573" x="3438525" y="5741988"/>
          <p14:tracePt t="94590" x="3473450" y="5732463"/>
          <p14:tracePt t="94607" x="3490913" y="5715000"/>
          <p14:tracePt t="95530"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12316"/>
            <a:ext cx="12192000" cy="6870315"/>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p:cNvSpPr/>
          <p:nvPr/>
        </p:nvSpPr>
        <p:spPr>
          <a:xfrm>
            <a:off x="0" y="-12317"/>
            <a:ext cx="12192000" cy="3328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84" y="284173"/>
            <a:ext cx="5334000" cy="2667000"/>
          </a:xfrm>
          <a:prstGeom prst="rect">
            <a:avLst/>
          </a:prstGeom>
        </p:spPr>
      </p:pic>
      <p:grpSp>
        <p:nvGrpSpPr>
          <p:cNvPr id="32" name="Group 31"/>
          <p:cNvGrpSpPr/>
          <p:nvPr/>
        </p:nvGrpSpPr>
        <p:grpSpPr>
          <a:xfrm>
            <a:off x="5812632" y="4028093"/>
            <a:ext cx="6306669" cy="2338388"/>
            <a:chOff x="5661211" y="3848848"/>
            <a:chExt cx="6306669" cy="2338388"/>
          </a:xfrm>
        </p:grpSpPr>
        <p:sp>
          <p:nvSpPr>
            <p:cNvPr id="31" name="Rectangle 30"/>
            <p:cNvSpPr/>
            <p:nvPr/>
          </p:nvSpPr>
          <p:spPr>
            <a:xfrm>
              <a:off x="5661211" y="3848848"/>
              <a:ext cx="6306669" cy="233838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9185" y="3969774"/>
              <a:ext cx="6036799" cy="2098123"/>
            </a:xfrm>
            <a:prstGeom prst="rect">
              <a:avLst/>
            </a:prstGeom>
          </p:spPr>
        </p:pic>
      </p:grpSp>
      <p:sp>
        <p:nvSpPr>
          <p:cNvPr id="33" name="Rectangle 32"/>
          <p:cNvSpPr/>
          <p:nvPr/>
        </p:nvSpPr>
        <p:spPr>
          <a:xfrm>
            <a:off x="6816819" y="359561"/>
            <a:ext cx="4298293" cy="477054"/>
          </a:xfrm>
          <a:prstGeom prst="rect">
            <a:avLst/>
          </a:prstGeom>
        </p:spPr>
        <p:txBody>
          <a:bodyPr wrap="none">
            <a:spAutoFit/>
          </a:bodyPr>
          <a:lstStyle/>
          <a:p>
            <a:r>
              <a:rPr lang="en-US" sz="2500" b="1" dirty="0" smtClean="0">
                <a:latin typeface="Segoe UI" panose="020B0502040204020203" pitchFamily="34" charset="0"/>
                <a:cs typeface="Segoe UI" panose="020B0502040204020203" pitchFamily="34" charset="0"/>
              </a:rPr>
              <a:t>Classification vs Regression</a:t>
            </a:r>
            <a:endParaRPr lang="en-US" sz="2500" b="1" dirty="0">
              <a:latin typeface="Segoe UI" panose="020B0502040204020203" pitchFamily="34" charset="0"/>
              <a:cs typeface="Segoe UI" panose="020B0502040204020203" pitchFamily="34" charset="0"/>
            </a:endParaRPr>
          </a:p>
        </p:txBody>
      </p:sp>
      <p:sp>
        <p:nvSpPr>
          <p:cNvPr id="34" name="Rectangle 33"/>
          <p:cNvSpPr/>
          <p:nvPr/>
        </p:nvSpPr>
        <p:spPr>
          <a:xfrm>
            <a:off x="6216185" y="955954"/>
            <a:ext cx="5771220" cy="1323439"/>
          </a:xfrm>
          <a:prstGeom prst="rect">
            <a:avLst/>
          </a:prstGeom>
        </p:spPr>
        <p:txBody>
          <a:bodyPr wrap="square">
            <a:spAutoFit/>
          </a:bodyPr>
          <a:lstStyle/>
          <a:p>
            <a:pPr marL="285750" indent="-285750">
              <a:buFont typeface="Arial" panose="020B0604020202020204" pitchFamily="34" charset="0"/>
              <a:buChar char="•"/>
            </a:pPr>
            <a:r>
              <a:rPr lang="en-US" sz="1600" b="1" dirty="0" smtClean="0">
                <a:latin typeface="Segoe UI" panose="020B0502040204020203" pitchFamily="34" charset="0"/>
                <a:cs typeface="Segoe UI" panose="020B0502040204020203" pitchFamily="34" charset="0"/>
              </a:rPr>
              <a:t>Classification</a:t>
            </a:r>
            <a:r>
              <a:rPr lang="en-US" sz="1600" dirty="0" smtClean="0">
                <a:latin typeface="Segoe UI" panose="020B0502040204020203" pitchFamily="34" charset="0"/>
                <a:cs typeface="Segoe UI" panose="020B0502040204020203" pitchFamily="34" charset="0"/>
              </a:rPr>
              <a:t> : predict the categorical value like yes or no, class A or class B, etc.</a:t>
            </a:r>
          </a:p>
          <a:p>
            <a:pPr marL="285750" indent="-285750">
              <a:buFont typeface="Arial" panose="020B0604020202020204" pitchFamily="34" charset="0"/>
              <a:buChar char="•"/>
            </a:pPr>
            <a:r>
              <a:rPr lang="en-US" sz="1600" b="1" dirty="0" smtClean="0">
                <a:latin typeface="Segoe UI" panose="020B0502040204020203" pitchFamily="34" charset="0"/>
                <a:cs typeface="Segoe UI" panose="020B0502040204020203" pitchFamily="34" charset="0"/>
              </a:rPr>
              <a:t>Regression</a:t>
            </a:r>
            <a:r>
              <a:rPr lang="en-US" sz="1600" dirty="0" smtClean="0">
                <a:latin typeface="Segoe UI" panose="020B0502040204020203" pitchFamily="34" charset="0"/>
                <a:cs typeface="Segoe UI" panose="020B0502040204020203" pitchFamily="34" charset="0"/>
              </a:rPr>
              <a:t> : Get the continue value from the data (dependent variable) based on another data (independent). Like salary or price</a:t>
            </a:r>
            <a:endParaRPr lang="en-US" sz="1600" dirty="0">
              <a:latin typeface="Segoe UI" panose="020B0502040204020203" pitchFamily="34" charset="0"/>
              <a:cs typeface="Segoe UI" panose="020B0502040204020203" pitchFamily="34" charset="0"/>
            </a:endParaRPr>
          </a:p>
        </p:txBody>
      </p:sp>
      <p:sp>
        <p:nvSpPr>
          <p:cNvPr id="35" name="Rectangle 34"/>
          <p:cNvSpPr/>
          <p:nvPr/>
        </p:nvSpPr>
        <p:spPr>
          <a:xfrm>
            <a:off x="1429030" y="3422841"/>
            <a:ext cx="2313775" cy="477054"/>
          </a:xfrm>
          <a:prstGeom prst="rect">
            <a:avLst/>
          </a:prstGeom>
        </p:spPr>
        <p:txBody>
          <a:bodyPr wrap="none">
            <a:spAutoFit/>
          </a:bodyPr>
          <a:lstStyle/>
          <a:p>
            <a:r>
              <a:rPr lang="en-US" sz="2500" b="1" dirty="0" smtClean="0">
                <a:solidFill>
                  <a:srgbClr val="333F50"/>
                </a:solidFill>
                <a:latin typeface="Segoe UI" panose="020B0502040204020203" pitchFamily="34" charset="0"/>
                <a:cs typeface="Segoe UI" panose="020B0502040204020203" pitchFamily="34" charset="0"/>
              </a:rPr>
              <a:t>Main Problem</a:t>
            </a:r>
            <a:endParaRPr lang="en-US" sz="2500" b="1" dirty="0">
              <a:solidFill>
                <a:srgbClr val="333F50"/>
              </a:solidFill>
              <a:latin typeface="Segoe UI" panose="020B0502040204020203" pitchFamily="34" charset="0"/>
              <a:cs typeface="Segoe UI" panose="020B0502040204020203" pitchFamily="34" charset="0"/>
            </a:endParaRPr>
          </a:p>
        </p:txBody>
      </p:sp>
      <p:sp>
        <p:nvSpPr>
          <p:cNvPr id="36" name="Rectangle 35"/>
          <p:cNvSpPr/>
          <p:nvPr/>
        </p:nvSpPr>
        <p:spPr>
          <a:xfrm>
            <a:off x="38617" y="4048768"/>
            <a:ext cx="5619748" cy="2554545"/>
          </a:xfrm>
          <a:prstGeom prst="rect">
            <a:avLst/>
          </a:prstGeom>
        </p:spPr>
        <p:txBody>
          <a:bodyPr wrap="square">
            <a:spAutoFit/>
          </a:bodyPr>
          <a:lstStyle/>
          <a:p>
            <a:pPr marL="285750" indent="-285750" algn="just">
              <a:buFont typeface="Arial" panose="020B0604020202020204" pitchFamily="34" charset="0"/>
              <a:buChar char="•"/>
            </a:pPr>
            <a:r>
              <a:rPr lang="en-US" sz="1600" b="1" dirty="0" err="1" smtClean="0">
                <a:solidFill>
                  <a:srgbClr val="333F50"/>
                </a:solidFill>
                <a:latin typeface="Segoe UI" panose="020B0502040204020203" pitchFamily="34" charset="0"/>
                <a:cs typeface="Segoe UI" panose="020B0502040204020203" pitchFamily="34" charset="0"/>
              </a:rPr>
              <a:t>Underfitting</a:t>
            </a:r>
            <a:r>
              <a:rPr lang="en-US" sz="1600" dirty="0" smtClean="0">
                <a:solidFill>
                  <a:srgbClr val="333F50"/>
                </a:solidFill>
                <a:latin typeface="Segoe UI" panose="020B0502040204020203" pitchFamily="34" charset="0"/>
                <a:cs typeface="Segoe UI" panose="020B0502040204020203" pitchFamily="34" charset="0"/>
              </a:rPr>
              <a:t> is </a:t>
            </a:r>
            <a:r>
              <a:rPr lang="en-US" sz="1600" dirty="0">
                <a:solidFill>
                  <a:srgbClr val="333F50"/>
                </a:solidFill>
                <a:latin typeface="Segoe UI" panose="020B0502040204020203" pitchFamily="34" charset="0"/>
                <a:cs typeface="Segoe UI" panose="020B0502040204020203" pitchFamily="34" charset="0"/>
              </a:rPr>
              <a:t>the case where </a:t>
            </a:r>
            <a:r>
              <a:rPr lang="en-US" sz="1600" b="1" i="1" dirty="0">
                <a:solidFill>
                  <a:srgbClr val="333F50"/>
                </a:solidFill>
                <a:latin typeface="Segoe UI" panose="020B0502040204020203" pitchFamily="34" charset="0"/>
                <a:cs typeface="Segoe UI" panose="020B0502040204020203" pitchFamily="34" charset="0"/>
              </a:rPr>
              <a:t>the model has </a:t>
            </a:r>
            <a:r>
              <a:rPr lang="en-US" sz="1600" b="1" i="1" dirty="0" smtClean="0">
                <a:solidFill>
                  <a:srgbClr val="333F50"/>
                </a:solidFill>
                <a:latin typeface="Segoe UI" panose="020B0502040204020203" pitchFamily="34" charset="0"/>
                <a:cs typeface="Segoe UI" panose="020B0502040204020203" pitchFamily="34" charset="0"/>
              </a:rPr>
              <a:t>not </a:t>
            </a:r>
            <a:r>
              <a:rPr lang="en-US" sz="1600" b="1" i="1" dirty="0">
                <a:solidFill>
                  <a:srgbClr val="333F50"/>
                </a:solidFill>
                <a:latin typeface="Segoe UI" panose="020B0502040204020203" pitchFamily="34" charset="0"/>
                <a:cs typeface="Segoe UI" panose="020B0502040204020203" pitchFamily="34" charset="0"/>
              </a:rPr>
              <a:t>learned </a:t>
            </a:r>
            <a:r>
              <a:rPr lang="en-US" sz="1600" b="1" i="1" dirty="0" smtClean="0">
                <a:solidFill>
                  <a:srgbClr val="333F50"/>
                </a:solidFill>
                <a:latin typeface="Segoe UI" panose="020B0502040204020203" pitchFamily="34" charset="0"/>
                <a:cs typeface="Segoe UI" panose="020B0502040204020203" pitchFamily="34" charset="0"/>
              </a:rPr>
              <a:t>enough</a:t>
            </a:r>
            <a:r>
              <a:rPr lang="en-US" sz="1600" dirty="0" smtClean="0">
                <a:solidFill>
                  <a:srgbClr val="333F50"/>
                </a:solidFill>
                <a:latin typeface="Segoe UI" panose="020B0502040204020203" pitchFamily="34" charset="0"/>
                <a:cs typeface="Segoe UI" panose="020B0502040204020203" pitchFamily="34" charset="0"/>
              </a:rPr>
              <a:t> </a:t>
            </a:r>
            <a:r>
              <a:rPr lang="en-US" sz="1600" dirty="0">
                <a:solidFill>
                  <a:srgbClr val="333F50"/>
                </a:solidFill>
                <a:latin typeface="Segoe UI" panose="020B0502040204020203" pitchFamily="34" charset="0"/>
                <a:cs typeface="Segoe UI" panose="020B0502040204020203" pitchFamily="34" charset="0"/>
              </a:rPr>
              <a:t>from the training data, resulting in low generalization and unreliable predictions</a:t>
            </a:r>
            <a:r>
              <a:rPr lang="en-US" sz="1600" dirty="0" smtClean="0">
                <a:solidFill>
                  <a:srgbClr val="333F50"/>
                </a:solidFill>
                <a:latin typeface="Segoe UI" panose="020B0502040204020203" pitchFamily="34" charset="0"/>
                <a:cs typeface="Segoe UI" panose="020B0502040204020203" pitchFamily="34" charset="0"/>
              </a:rPr>
              <a:t>. Factors: </a:t>
            </a:r>
            <a:r>
              <a:rPr lang="en-US" sz="1600" i="1" dirty="0" smtClean="0">
                <a:solidFill>
                  <a:srgbClr val="333F50"/>
                </a:solidFill>
                <a:latin typeface="Segoe UI" panose="020B0502040204020203" pitchFamily="34" charset="0"/>
                <a:cs typeface="Segoe UI" panose="020B0502040204020203" pitchFamily="34" charset="0"/>
              </a:rPr>
              <a:t>we have lass data, build a linear modal with non linear data. Solution add more dataset.</a:t>
            </a:r>
          </a:p>
          <a:p>
            <a:pPr algn="just"/>
            <a:endParaRPr lang="en-US" sz="1600" dirty="0" smtClean="0">
              <a:solidFill>
                <a:srgbClr val="333F50"/>
              </a:solidFill>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sz="1600" b="1" dirty="0" smtClean="0">
                <a:solidFill>
                  <a:srgbClr val="333F50"/>
                </a:solidFill>
                <a:latin typeface="Segoe UI" panose="020B0502040204020203" pitchFamily="34" charset="0"/>
                <a:cs typeface="Segoe UI" panose="020B0502040204020203" pitchFamily="34" charset="0"/>
              </a:rPr>
              <a:t>Overfitting</a:t>
            </a:r>
            <a:r>
              <a:rPr lang="en-US" sz="1600" dirty="0" smtClean="0">
                <a:solidFill>
                  <a:srgbClr val="333F50"/>
                </a:solidFill>
                <a:latin typeface="Segoe UI" panose="020B0502040204020203" pitchFamily="34" charset="0"/>
                <a:cs typeface="Segoe UI" panose="020B0502040204020203" pitchFamily="34" charset="0"/>
              </a:rPr>
              <a:t> </a:t>
            </a:r>
            <a:r>
              <a:rPr lang="en-US" sz="1600" dirty="0">
                <a:solidFill>
                  <a:srgbClr val="333F50"/>
                </a:solidFill>
                <a:latin typeface="Segoe UI" panose="020B0502040204020203" pitchFamily="34" charset="0"/>
                <a:cs typeface="Segoe UI" panose="020B0502040204020203" pitchFamily="34" charset="0"/>
              </a:rPr>
              <a:t>is the case where the model </a:t>
            </a:r>
            <a:r>
              <a:rPr lang="en-US" sz="1600" b="1" i="1" dirty="0">
                <a:solidFill>
                  <a:srgbClr val="333F50"/>
                </a:solidFill>
                <a:latin typeface="Segoe UI" panose="020B0502040204020203" pitchFamily="34" charset="0"/>
                <a:cs typeface="Segoe UI" panose="020B0502040204020203" pitchFamily="34" charset="0"/>
              </a:rPr>
              <a:t>fits too well to the training </a:t>
            </a:r>
            <a:r>
              <a:rPr lang="en-US" sz="1600" b="1" i="1" dirty="0" smtClean="0">
                <a:solidFill>
                  <a:srgbClr val="333F50"/>
                </a:solidFill>
                <a:latin typeface="Segoe UI" panose="020B0502040204020203" pitchFamily="34" charset="0"/>
                <a:cs typeface="Segoe UI" panose="020B0502040204020203" pitchFamily="34" charset="0"/>
              </a:rPr>
              <a:t>set</a:t>
            </a:r>
            <a:r>
              <a:rPr lang="en-US" sz="1600" dirty="0" smtClean="0">
                <a:solidFill>
                  <a:srgbClr val="333F50"/>
                </a:solidFill>
                <a:latin typeface="Segoe UI" panose="020B0502040204020203" pitchFamily="34" charset="0"/>
                <a:cs typeface="Segoe UI" panose="020B0502040204020203" pitchFamily="34" charset="0"/>
              </a:rPr>
              <a:t>. </a:t>
            </a:r>
            <a:r>
              <a:rPr lang="en-US" sz="1600" i="1" dirty="0" smtClean="0">
                <a:solidFill>
                  <a:srgbClr val="333F50"/>
                </a:solidFill>
                <a:latin typeface="Segoe UI" panose="020B0502040204020203" pitchFamily="34" charset="0"/>
                <a:cs typeface="Segoe UI" panose="020B0502040204020203" pitchFamily="34" charset="0"/>
              </a:rPr>
              <a:t>Overfitting </a:t>
            </a:r>
            <a:r>
              <a:rPr lang="en-US" sz="1600" i="1" dirty="0">
                <a:solidFill>
                  <a:srgbClr val="333F50"/>
                </a:solidFill>
                <a:latin typeface="Segoe UI" panose="020B0502040204020203" pitchFamily="34" charset="0"/>
                <a:cs typeface="Segoe UI" panose="020B0502040204020203" pitchFamily="34" charset="0"/>
              </a:rPr>
              <a:t>occurs if the model or algorithm shows low bias but high </a:t>
            </a:r>
            <a:r>
              <a:rPr lang="en-US" sz="1600" i="1" dirty="0" smtClean="0">
                <a:solidFill>
                  <a:srgbClr val="333F50"/>
                </a:solidFill>
                <a:latin typeface="Segoe UI" panose="020B0502040204020203" pitchFamily="34" charset="0"/>
                <a:cs typeface="Segoe UI" panose="020B0502040204020203" pitchFamily="34" charset="0"/>
              </a:rPr>
              <a:t>variance. Solution split and test data or using cross-validation.</a:t>
            </a:r>
            <a:endParaRPr lang="en-US" sz="1600" i="1" dirty="0">
              <a:solidFill>
                <a:srgbClr val="333F50"/>
              </a:solidFill>
              <a:latin typeface="Segoe UI" panose="020B0502040204020203" pitchFamily="34" charset="0"/>
              <a:cs typeface="Segoe UI" panose="020B0502040204020203" pitchFamily="34" charset="0"/>
            </a:endParaRPr>
          </a:p>
        </p:txBody>
      </p:sp>
      <p:pic>
        <p:nvPicPr>
          <p:cNvPr id="50" name="Audio 4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66443704"/>
      </p:ext>
    </p:extLst>
  </p:cSld>
  <p:clrMapOvr>
    <a:masterClrMapping/>
  </p:clrMapOvr>
  <mc:AlternateContent xmlns:mc="http://schemas.openxmlformats.org/markup-compatibility/2006" xmlns:p14="http://schemas.microsoft.com/office/powerpoint/2010/main">
    <mc:Choice Requires="p14">
      <p:transition spd="slow" p14:dur="2000" advTm="89944"/>
    </mc:Choice>
    <mc:Fallback xmlns="">
      <p:transition spd="slow" advTm="89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extLst>
    <p:ext uri="{3A86A75C-4F4B-4683-9AE1-C65F6400EC91}">
      <p14:laserTraceLst xmlns:p14="http://schemas.microsoft.com/office/powerpoint/2010/main">
        <p14:tracePtLst>
          <p14:tracePt t="2547" x="776288" y="5018088"/>
          <p14:tracePt t="2612" x="768350" y="5000625"/>
          <p14:tracePt t="2640" x="660400" y="4822825"/>
          <p14:tracePt t="2656" x="615950" y="4768850"/>
          <p14:tracePt t="2664" x="615950" y="4759325"/>
          <p14:tracePt t="2869" x="615950" y="4751388"/>
          <p14:tracePt t="2884" x="625475" y="4751388"/>
          <p14:tracePt t="2892" x="642938" y="4751388"/>
          <p14:tracePt t="2906" x="660400" y="4751388"/>
          <p14:tracePt t="2923" x="714375" y="4732338"/>
          <p14:tracePt t="2956" x="803275" y="4705350"/>
          <p14:tracePt t="2989" x="822325" y="4679950"/>
          <p14:tracePt t="3006" x="830263" y="4633913"/>
          <p14:tracePt t="3022" x="830263" y="4598988"/>
          <p14:tracePt t="3039" x="830263" y="4545013"/>
          <p14:tracePt t="3056" x="830263" y="4473575"/>
          <p14:tracePt t="3072" x="830263" y="4375150"/>
          <p14:tracePt t="3089" x="839788" y="4197350"/>
          <p14:tracePt t="3106" x="857250" y="3965575"/>
          <p14:tracePt t="3123" x="946150" y="3589338"/>
          <p14:tracePt t="3139" x="1081088" y="3232150"/>
          <p14:tracePt t="3156" x="1303338" y="2768600"/>
          <p14:tracePt t="3173" x="1517650" y="2330450"/>
          <p14:tracePt t="3189" x="1643063" y="2017713"/>
          <p14:tracePt t="3206" x="1731963" y="1776413"/>
          <p14:tracePt t="3223" x="1776413" y="1598613"/>
          <p14:tracePt t="3239" x="1812925" y="1482725"/>
          <p14:tracePt t="3256" x="1822450" y="1411288"/>
          <p14:tracePt t="3273" x="1822450" y="1347788"/>
          <p14:tracePt t="3289" x="1812925" y="1330325"/>
          <p14:tracePt t="3908" x="1822450" y="1322388"/>
          <p14:tracePt t="4797" x="1822450" y="1339850"/>
          <p14:tracePt t="4807" x="1857375" y="1384300"/>
          <p14:tracePt t="4823" x="2000250" y="1517650"/>
          <p14:tracePt t="4839" x="2116138" y="1581150"/>
          <p14:tracePt t="4856" x="2125663" y="1589088"/>
          <p14:tracePt t="4925" x="2143125" y="1589088"/>
          <p14:tracePt t="4939" x="2205038" y="1608138"/>
          <p14:tracePt t="4956" x="2357438" y="1608138"/>
          <p14:tracePt t="4972" x="2562225" y="1608138"/>
          <p14:tracePt t="4989" x="2813050" y="1608138"/>
          <p14:tracePt t="5005" x="3081338" y="1608138"/>
          <p14:tracePt t="5022" x="3286125" y="1571625"/>
          <p14:tracePt t="5039" x="3446463" y="1527175"/>
          <p14:tracePt t="5055" x="3589338" y="1490663"/>
          <p14:tracePt t="5072" x="3652838" y="1465263"/>
          <p14:tracePt t="5089" x="3687763" y="1455738"/>
          <p14:tracePt t="5105" x="3687763" y="1446213"/>
          <p14:tracePt t="5122" x="3697288" y="1438275"/>
          <p14:tracePt t="5138" x="3724275" y="1401763"/>
          <p14:tracePt t="5155" x="3830638" y="1322388"/>
          <p14:tracePt t="5172" x="3973513" y="1258888"/>
          <p14:tracePt t="5188" x="4125913" y="1179513"/>
          <p14:tracePt t="5205" x="4241800" y="1108075"/>
          <p14:tracePt t="5222" x="4286250" y="1071563"/>
          <p14:tracePt t="5239" x="4286250" y="1062038"/>
          <p14:tracePt t="5348" x="4295775" y="1062038"/>
          <p14:tracePt t="5356" x="4303713" y="1062038"/>
          <p14:tracePt t="5364" x="4303713" y="1054100"/>
          <p14:tracePt t="6364" x="4286250" y="1054100"/>
          <p14:tracePt t="6373" x="4241800" y="1054100"/>
          <p14:tracePt t="6380" x="4170363" y="1044575"/>
          <p14:tracePt t="6389" x="4098925" y="1036638"/>
          <p14:tracePt t="6406" x="3965575" y="1017588"/>
          <p14:tracePt t="6423" x="3840163" y="1017588"/>
          <p14:tracePt t="6439" x="3705225" y="990600"/>
          <p14:tracePt t="6472" x="3330575" y="938213"/>
          <p14:tracePt t="6506" x="3214688" y="928688"/>
          <p14:tracePt t="6523" x="3116263" y="919163"/>
          <p14:tracePt t="6540" x="2928938" y="911225"/>
          <p14:tracePt t="6556" x="2732088" y="901700"/>
          <p14:tracePt t="6573" x="2581275" y="893763"/>
          <p14:tracePt t="6589" x="2490788" y="893763"/>
          <p14:tracePt t="6606" x="2473325" y="893763"/>
          <p14:tracePt t="6693" x="2482850" y="893763"/>
          <p14:tracePt t="6700" x="2500313" y="893763"/>
          <p14:tracePt t="6708" x="2517775" y="893763"/>
          <p14:tracePt t="6722" x="2544763" y="893763"/>
          <p14:tracePt t="6739" x="2589213" y="893763"/>
          <p14:tracePt t="6756" x="2633663" y="893763"/>
          <p14:tracePt t="6773" x="2687638" y="884238"/>
          <p14:tracePt t="6790" x="2714625" y="857250"/>
          <p14:tracePt t="6806" x="2732088" y="839788"/>
          <p14:tracePt t="6822" x="2751138" y="803275"/>
          <p14:tracePt t="6839" x="2751138" y="776288"/>
          <p14:tracePt t="6856" x="2751138" y="741363"/>
          <p14:tracePt t="6872" x="2751138" y="696913"/>
          <p14:tracePt t="6889" x="2732088" y="652463"/>
          <p14:tracePt t="6906" x="2670175" y="625475"/>
          <p14:tracePt t="6922" x="2581275" y="571500"/>
          <p14:tracePt t="6939" x="2411413" y="517525"/>
          <p14:tracePt t="6955" x="2259013" y="473075"/>
          <p14:tracePt t="6973" x="2089150" y="411163"/>
          <p14:tracePt t="6989" x="1911350" y="366713"/>
          <p14:tracePt t="7006" x="1751013" y="347663"/>
          <p14:tracePt t="7022" x="1625600" y="339725"/>
          <p14:tracePt t="7039" x="1500188" y="339725"/>
          <p14:tracePt t="7061" x="1303338" y="419100"/>
          <p14:tracePt t="7080" x="1160463" y="561975"/>
          <p14:tracePt t="7093" x="1071563" y="704850"/>
          <p14:tracePt t="7106" x="1054100" y="750888"/>
          <p14:tracePt t="7122" x="1054100" y="812800"/>
          <p14:tracePt t="7139" x="1062038" y="874713"/>
          <p14:tracePt t="7156" x="1152525" y="893763"/>
          <p14:tracePt t="7173" x="1258888" y="911225"/>
          <p14:tracePt t="7189" x="1438275" y="919163"/>
          <p14:tracePt t="7205" x="1625600" y="919163"/>
          <p14:tracePt t="7222" x="1822450" y="919163"/>
          <p14:tracePt t="7239" x="2000250" y="847725"/>
          <p14:tracePt t="7256" x="2125663" y="758825"/>
          <p14:tracePt t="7272" x="2197100" y="696913"/>
          <p14:tracePt t="7289" x="2224088" y="652463"/>
          <p14:tracePt t="7306" x="2224088" y="608013"/>
          <p14:tracePt t="7322" x="2224088" y="581025"/>
          <p14:tracePt t="7339" x="2224088" y="544513"/>
          <p14:tracePt t="7355" x="2214563" y="536575"/>
          <p14:tracePt t="8204" x="2205038" y="536575"/>
          <p14:tracePt t="8220" x="2197100" y="536575"/>
          <p14:tracePt t="8228" x="2179638" y="544513"/>
          <p14:tracePt t="8239" x="2160588" y="544513"/>
          <p14:tracePt t="8256" x="2133600" y="561975"/>
          <p14:tracePt t="8272" x="2108200" y="561975"/>
          <p14:tracePt t="8305" x="2098675" y="571500"/>
          <p14:tracePt t="8485" x="2089150" y="571500"/>
          <p14:tracePt t="8492" x="2089150" y="581025"/>
          <p14:tracePt t="8506" x="2081213" y="588963"/>
          <p14:tracePt t="8522" x="2044700" y="608013"/>
          <p14:tracePt t="8539" x="1982788" y="642938"/>
          <p14:tracePt t="8555" x="1955800" y="660400"/>
          <p14:tracePt t="8572" x="1938338" y="679450"/>
          <p14:tracePt t="8613" x="1928813" y="687388"/>
          <p14:tracePt t="8622" x="1919288" y="696913"/>
          <p14:tracePt t="8639" x="1884363" y="741363"/>
          <p14:tracePt t="8656" x="1839913" y="795338"/>
          <p14:tracePt t="8672" x="1776413" y="847725"/>
          <p14:tracePt t="8689" x="1741488" y="874713"/>
          <p14:tracePt t="8706" x="1714500" y="901700"/>
          <p14:tracePt t="8709" x="1704975" y="911225"/>
          <p14:tracePt t="8722" x="1697038" y="919163"/>
          <p14:tracePt t="8739" x="1652588" y="982663"/>
          <p14:tracePt t="8756" x="1616075" y="1027113"/>
          <p14:tracePt t="8772" x="1598613" y="1062038"/>
          <p14:tracePt t="8789" x="1581150" y="1071563"/>
          <p14:tracePt t="8805" x="1581150" y="1098550"/>
          <p14:tracePt t="8822" x="1562100" y="1116013"/>
          <p14:tracePt t="8839" x="1554163" y="1133475"/>
          <p14:tracePt t="8855" x="1544638" y="1179513"/>
          <p14:tracePt t="8872" x="1536700" y="1214438"/>
          <p14:tracePt t="8889" x="1536700" y="1231900"/>
          <p14:tracePt t="8905" x="1527175" y="1241425"/>
          <p14:tracePt t="8922" x="1527175" y="1250950"/>
          <p14:tracePt t="8939" x="1500188" y="1312863"/>
          <p14:tracePt t="8956" x="1473200" y="1357313"/>
          <p14:tracePt t="8972" x="1465263" y="1401763"/>
          <p14:tracePt t="8989" x="1446213" y="1428750"/>
          <p14:tracePt t="9022" x="1438275" y="1438275"/>
          <p14:tracePt t="9039" x="1428750" y="1446213"/>
          <p14:tracePt t="9056" x="1419225" y="1446213"/>
          <p14:tracePt t="9072" x="1401763" y="1465263"/>
          <p14:tracePt t="9089" x="1384300" y="1465263"/>
          <p14:tracePt t="9105" x="1374775" y="1465263"/>
          <p14:tracePt t="9122" x="1357313" y="1465263"/>
          <p14:tracePt t="9139" x="1330325" y="1465263"/>
          <p14:tracePt t="9155" x="1312863" y="1465263"/>
          <p14:tracePt t="9172" x="1303338" y="1465263"/>
          <p14:tracePt t="9205" x="1276350" y="1465263"/>
          <p14:tracePt t="9222" x="1258888" y="1465263"/>
          <p14:tracePt t="9239" x="1250950" y="1465263"/>
          <p14:tracePt t="9256" x="1231900" y="1465263"/>
          <p14:tracePt t="9272" x="1223963" y="1465263"/>
          <p14:tracePt t="9289" x="1204913" y="1473200"/>
          <p14:tracePt t="9306" x="1196975" y="1473200"/>
          <p14:tracePt t="9322" x="1179513" y="1473200"/>
          <p14:tracePt t="9339" x="1160463" y="1473200"/>
          <p14:tracePt t="9372" x="1143000" y="1473200"/>
          <p14:tracePt t="10214" x="1160463" y="1473200"/>
          <p14:tracePt t="10221" x="1179513" y="1482725"/>
          <p14:tracePt t="10228" x="1196975" y="1490663"/>
          <p14:tracePt t="10239" x="1214438" y="1500188"/>
          <p14:tracePt t="10256" x="1250950" y="1509713"/>
          <p14:tracePt t="10272" x="1276350" y="1509713"/>
          <p14:tracePt t="10305" x="1295400" y="1517650"/>
          <p14:tracePt t="10813" x="1285875" y="1517650"/>
          <p14:tracePt t="10820" x="1276350" y="1517650"/>
          <p14:tracePt t="10828" x="1268413" y="1517650"/>
          <p14:tracePt t="10845" x="1258888" y="1517650"/>
          <p14:tracePt t="10861" x="1250950" y="1517650"/>
          <p14:tracePt t="10901" x="1231900" y="1517650"/>
          <p14:tracePt t="10908" x="1204913" y="1509713"/>
          <p14:tracePt t="10939" x="1089025" y="1490663"/>
          <p14:tracePt t="10955" x="1017588" y="1482725"/>
          <p14:tracePt t="10972" x="928688" y="1473200"/>
          <p14:tracePt t="10989" x="847725" y="1455738"/>
          <p14:tracePt t="11005" x="795338" y="1455738"/>
          <p14:tracePt t="11022" x="776288" y="1455738"/>
          <p14:tracePt t="11039" x="758825" y="1455738"/>
          <p14:tracePt t="11056" x="750888" y="1455738"/>
          <p14:tracePt t="11072" x="741363" y="1455738"/>
          <p14:tracePt t="11089" x="714375" y="1465263"/>
          <p14:tracePt t="11106" x="679450" y="1490663"/>
          <p14:tracePt t="11122" x="633413" y="1509713"/>
          <p14:tracePt t="11139" x="561975" y="1536700"/>
          <p14:tracePt t="11155" x="527050" y="1554163"/>
          <p14:tracePt t="11172" x="509588" y="1571625"/>
          <p14:tracePt t="11189" x="490538" y="1589088"/>
          <p14:tracePt t="11205" x="473075" y="1633538"/>
          <p14:tracePt t="11222" x="465138" y="1687513"/>
          <p14:tracePt t="11239" x="446088" y="1776413"/>
          <p14:tracePt t="11256" x="438150" y="1874838"/>
          <p14:tracePt t="11272" x="428625" y="1946275"/>
          <p14:tracePt t="11289" x="428625" y="2009775"/>
          <p14:tracePt t="11306" x="428625" y="2054225"/>
          <p14:tracePt t="11322" x="428625" y="2108200"/>
          <p14:tracePt t="11339" x="428625" y="2224088"/>
          <p14:tracePt t="11355" x="428625" y="2384425"/>
          <p14:tracePt t="11372" x="446088" y="2527300"/>
          <p14:tracePt t="11389" x="455613" y="2608263"/>
          <p14:tracePt t="11405" x="455613" y="2643188"/>
          <p14:tracePt t="11422" x="455613" y="2660650"/>
          <p14:tracePt t="11439" x="455613" y="2697163"/>
          <p14:tracePt t="11455" x="455613" y="2732088"/>
          <p14:tracePt t="11472" x="465138" y="2776538"/>
          <p14:tracePt t="11489" x="473075" y="2813050"/>
          <p14:tracePt t="11505" x="473075" y="2830513"/>
          <p14:tracePt t="11522" x="473075" y="2840038"/>
          <p14:tracePt t="11541" x="482600" y="2867025"/>
          <p14:tracePt t="11555" x="500063" y="2894013"/>
          <p14:tracePt t="11572" x="536575" y="2919413"/>
          <p14:tracePt t="11588" x="588963" y="2938463"/>
          <p14:tracePt t="11605" x="625475" y="2965450"/>
          <p14:tracePt t="11622" x="669925" y="2982913"/>
          <p14:tracePt t="11639" x="704850" y="3000375"/>
          <p14:tracePt t="11655" x="758825" y="3017838"/>
          <p14:tracePt t="11672" x="812800" y="3044825"/>
          <p14:tracePt t="11689" x="893763" y="3081338"/>
          <p14:tracePt t="11706" x="1017588" y="3133725"/>
          <p14:tracePt t="11722" x="1108075" y="3160713"/>
          <p14:tracePt t="11725" x="1143000" y="3160713"/>
          <p14:tracePt t="11739" x="1214438" y="3179763"/>
          <p14:tracePt t="11755" x="1241425" y="3187700"/>
          <p14:tracePt t="11772" x="1268413" y="3187700"/>
          <p14:tracePt t="11789" x="1285875" y="3187700"/>
          <p14:tracePt t="11805" x="1295400" y="3187700"/>
          <p14:tracePt t="11822" x="1312863" y="3187700"/>
          <p14:tracePt t="11839" x="1322388" y="3187700"/>
          <p14:tracePt t="11855" x="1347788" y="3160713"/>
          <p14:tracePt t="11872" x="1374775" y="3116263"/>
          <p14:tracePt t="11889" x="1411288" y="3081338"/>
          <p14:tracePt t="11905" x="1455738" y="3044825"/>
          <p14:tracePt t="11922" x="1482725" y="3017838"/>
          <p14:tracePt t="11939" x="1536700" y="2955925"/>
          <p14:tracePt t="11955" x="1571625" y="2884488"/>
          <p14:tracePt t="11972" x="1616075" y="2803525"/>
          <p14:tracePt t="11988" x="1652588" y="2679700"/>
          <p14:tracePt t="12005" x="1687513" y="2554288"/>
          <p14:tracePt t="12022" x="1704975" y="2465388"/>
          <p14:tracePt t="12039" x="1724025" y="2411413"/>
          <p14:tracePt t="12055" x="1724025" y="2357438"/>
          <p14:tracePt t="12072" x="1724025" y="2295525"/>
          <p14:tracePt t="12089" x="1724025" y="2241550"/>
          <p14:tracePt t="12105" x="1724025" y="2197100"/>
          <p14:tracePt t="12122" x="1724025" y="2160588"/>
          <p14:tracePt t="12139" x="1724025" y="2116138"/>
          <p14:tracePt t="12155" x="1724025" y="2071688"/>
          <p14:tracePt t="12172" x="1724025" y="2000250"/>
          <p14:tracePt t="12189" x="1697038" y="1919288"/>
          <p14:tracePt t="12205" x="1660525" y="1847850"/>
          <p14:tracePt t="12222" x="1633538" y="1812925"/>
          <p14:tracePt t="12239" x="1581150" y="1758950"/>
          <p14:tracePt t="12256" x="1517650" y="1704975"/>
          <p14:tracePt t="12272" x="1473200" y="1679575"/>
          <p14:tracePt t="12289" x="1455738" y="1670050"/>
          <p14:tracePt t="12305" x="1438275" y="1660525"/>
          <p14:tracePt t="12322" x="1393825" y="1643063"/>
          <p14:tracePt t="12339" x="1347788" y="1625600"/>
          <p14:tracePt t="12355" x="1295400" y="1608138"/>
          <p14:tracePt t="12372" x="1241425" y="1589088"/>
          <p14:tracePt t="12388" x="1204913" y="1581150"/>
          <p14:tracePt t="12405" x="1187450" y="1571625"/>
          <p14:tracePt t="12422" x="1179513" y="1571625"/>
          <p14:tracePt t="12439" x="1169988" y="1571625"/>
          <p14:tracePt t="12702" x="1169988" y="1562100"/>
          <p14:tracePt t="12732" x="1179513" y="1562100"/>
          <p14:tracePt t="12740" x="1187450" y="1562100"/>
          <p14:tracePt t="12748" x="1187450" y="1554163"/>
          <p14:tracePt t="12757" x="1196975" y="1554163"/>
          <p14:tracePt t="12892" x="1204913" y="1554163"/>
          <p14:tracePt t="12907" x="1214438" y="1554163"/>
          <p14:tracePt t="13445" x="1204913" y="1554163"/>
          <p14:tracePt t="13452" x="1196975" y="1554163"/>
          <p14:tracePt t="13460" x="1179513" y="1554163"/>
          <p14:tracePt t="13472" x="1169988" y="1554163"/>
          <p14:tracePt t="13489" x="1152525" y="1554163"/>
          <p14:tracePt t="13506" x="1125538" y="1554163"/>
          <p14:tracePt t="13539" x="1071563" y="1554163"/>
          <p14:tracePt t="13572" x="955675" y="1633538"/>
          <p14:tracePt t="13589" x="866775" y="1679575"/>
          <p14:tracePt t="13605" x="758825" y="1758950"/>
          <p14:tracePt t="13622" x="660400" y="1812925"/>
          <p14:tracePt t="13639" x="608013" y="1847850"/>
          <p14:tracePt t="13655" x="581025" y="1893888"/>
          <p14:tracePt t="13672" x="536575" y="1965325"/>
          <p14:tracePt t="13689" x="509588" y="2036763"/>
          <p14:tracePt t="13706" x="455613" y="2098675"/>
          <p14:tracePt t="13722" x="438150" y="2125663"/>
          <p14:tracePt t="13726" x="428625" y="2133600"/>
          <p14:tracePt t="13739" x="419100" y="2152650"/>
          <p14:tracePt t="13755" x="401638" y="2214563"/>
          <p14:tracePt t="13772" x="401638" y="2322513"/>
          <p14:tracePt t="13789" x="401638" y="2419350"/>
          <p14:tracePt t="13805" x="401638" y="2509838"/>
          <p14:tracePt t="13822" x="401638" y="2581275"/>
          <p14:tracePt t="13839" x="419100" y="2643188"/>
          <p14:tracePt t="13855" x="482600" y="2759075"/>
          <p14:tracePt t="13872" x="581025" y="2884488"/>
          <p14:tracePt t="13889" x="714375" y="2982913"/>
          <p14:tracePt t="13905" x="830263" y="3054350"/>
          <p14:tracePt t="13922" x="946150" y="3081338"/>
          <p14:tracePt t="13939" x="1116013" y="3108325"/>
          <p14:tracePt t="13955" x="1214438" y="3108325"/>
          <p14:tracePt t="13972" x="1303338" y="3108325"/>
          <p14:tracePt t="13988" x="1384300" y="3098800"/>
          <p14:tracePt t="14005" x="1446213" y="3036888"/>
          <p14:tracePt t="14022" x="1517650" y="2911475"/>
          <p14:tracePt t="14039" x="1589088" y="2751138"/>
          <p14:tracePt t="14055" x="1633538" y="2581275"/>
          <p14:tracePt t="14072" x="1679575" y="2419350"/>
          <p14:tracePt t="14089" x="1714500" y="2268538"/>
          <p14:tracePt t="14105" x="1741488" y="2125663"/>
          <p14:tracePt t="14122" x="1741488" y="2000250"/>
          <p14:tracePt t="14139" x="1741488" y="1830388"/>
          <p14:tracePt t="14155" x="1724025" y="1751013"/>
          <p14:tracePt t="14172" x="1643063" y="1687513"/>
          <p14:tracePt t="14188" x="1562100" y="1652588"/>
          <p14:tracePt t="14205" x="1473200" y="1633538"/>
          <p14:tracePt t="14222" x="1428750" y="1633538"/>
          <p14:tracePt t="14239" x="1419225" y="1633538"/>
          <p14:tracePt t="14596" x="1419225" y="1643063"/>
          <p14:tracePt t="14605" x="1419225" y="1652588"/>
          <p14:tracePt t="14621" x="1446213" y="1670050"/>
          <p14:tracePt t="14628" x="1473200" y="1670050"/>
          <p14:tracePt t="14638" x="1490663" y="1670050"/>
          <p14:tracePt t="14655" x="1536700" y="1670050"/>
          <p14:tracePt t="14672" x="1660525" y="1670050"/>
          <p14:tracePt t="14688" x="1857375" y="1670050"/>
          <p14:tracePt t="14705" x="2036763" y="1643063"/>
          <p14:tracePt t="14722" x="2143125" y="1598613"/>
          <p14:tracePt t="14739" x="2251075" y="1527175"/>
          <p14:tracePt t="14755" x="2312988" y="1482725"/>
          <p14:tracePt t="14772" x="2357438" y="1446213"/>
          <p14:tracePt t="14789" x="2419350" y="1401763"/>
          <p14:tracePt t="14805" x="2455863" y="1366838"/>
          <p14:tracePt t="14822" x="2517775" y="1322388"/>
          <p14:tracePt t="14839" x="2581275" y="1268413"/>
          <p14:tracePt t="14855" x="2643188" y="1223963"/>
          <p14:tracePt t="14872" x="2705100" y="1179513"/>
          <p14:tracePt t="14889" x="2768600" y="1143000"/>
          <p14:tracePt t="14905" x="2803525" y="1116013"/>
          <p14:tracePt t="14922" x="2840038" y="1081088"/>
          <p14:tracePt t="14939" x="2874963" y="1009650"/>
          <p14:tracePt t="14955" x="2874963" y="965200"/>
          <p14:tracePt t="14972" x="2874963" y="955675"/>
          <p14:tracePt t="14989" x="2874963" y="938213"/>
          <p14:tracePt t="15005" x="2874963" y="911225"/>
          <p14:tracePt t="15022" x="2874963" y="884238"/>
          <p14:tracePt t="15038" x="2874963" y="847725"/>
          <p14:tracePt t="15055" x="2867025" y="803275"/>
          <p14:tracePt t="15072" x="2813050" y="758825"/>
          <p14:tracePt t="15089" x="2741613" y="723900"/>
          <p14:tracePt t="15105" x="2633663" y="669925"/>
          <p14:tracePt t="15122" x="2517775" y="633413"/>
          <p14:tracePt t="15139" x="2303463" y="598488"/>
          <p14:tracePt t="15155" x="2179638" y="588963"/>
          <p14:tracePt t="15172" x="2062163" y="588963"/>
          <p14:tracePt t="15189" x="1973263" y="588963"/>
          <p14:tracePt t="15205" x="1874838" y="615950"/>
          <p14:tracePt t="15222" x="1751013" y="714375"/>
          <p14:tracePt t="15238" x="1589088" y="874713"/>
          <p14:tracePt t="15255" x="1411288" y="1108075"/>
          <p14:tracePt t="15272" x="1295400" y="1330325"/>
          <p14:tracePt t="15289" x="1250950" y="1536700"/>
          <p14:tracePt t="15305" x="1258888" y="1704975"/>
          <p14:tracePt t="15322" x="1339850" y="1857375"/>
          <p14:tracePt t="15339" x="1679575" y="2000250"/>
          <p14:tracePt t="15355" x="1990725" y="2036763"/>
          <p14:tracePt t="15372" x="2241550" y="2036763"/>
          <p14:tracePt t="15389" x="2411413" y="2009775"/>
          <p14:tracePt t="15405" x="2536825" y="1928813"/>
          <p14:tracePt t="15422" x="2679700" y="1803400"/>
          <p14:tracePt t="15438" x="2768600" y="1652588"/>
          <p14:tracePt t="15455" x="2813050" y="1465263"/>
          <p14:tracePt t="15472" x="2830513" y="1312863"/>
          <p14:tracePt t="15488" x="2830513" y="1179513"/>
          <p14:tracePt t="15505" x="2830513" y="1108075"/>
          <p14:tracePt t="15522" x="2830513" y="1044575"/>
          <p14:tracePt t="15540" x="2830513" y="1000125"/>
          <p14:tracePt t="16173" x="2840038" y="990600"/>
          <p14:tracePt t="16180" x="2867025" y="973138"/>
          <p14:tracePt t="16189" x="2894013" y="965200"/>
          <p14:tracePt t="16205" x="2965450" y="928688"/>
          <p14:tracePt t="16222" x="3036888" y="901700"/>
          <p14:tracePt t="16239" x="3116263" y="857250"/>
          <p14:tracePt t="16272" x="3616325" y="785813"/>
          <p14:tracePt t="16306" x="4089400" y="776288"/>
          <p14:tracePt t="16322" x="4268788" y="776288"/>
          <p14:tracePt t="16339" x="4446588" y="758825"/>
          <p14:tracePt t="16355" x="4537075" y="741363"/>
          <p14:tracePt t="16372" x="4616450" y="723900"/>
          <p14:tracePt t="16389" x="4670425" y="704850"/>
          <p14:tracePt t="16405" x="4724400" y="679450"/>
          <p14:tracePt t="16422" x="4768850" y="652463"/>
          <p14:tracePt t="16438" x="4813300" y="642938"/>
          <p14:tracePt t="16455" x="4867275" y="608013"/>
          <p14:tracePt t="16472" x="4956175" y="581025"/>
          <p14:tracePt t="16488" x="5062538" y="561975"/>
          <p14:tracePt t="16505" x="5116513" y="544513"/>
          <p14:tracePt t="16522" x="5133975" y="536575"/>
          <p14:tracePt t="16540" x="5143500" y="536575"/>
          <p14:tracePt t="16555" x="5143500" y="509588"/>
          <p14:tracePt t="16572" x="5143500" y="490538"/>
          <p14:tracePt t="16588" x="5143500" y="473075"/>
          <p14:tracePt t="16605" x="5133975" y="455613"/>
          <p14:tracePt t="16622" x="5062538" y="419100"/>
          <p14:tracePt t="16638" x="4946650" y="401638"/>
          <p14:tracePt t="16655" x="4822825" y="374650"/>
          <p14:tracePt t="16672" x="4697413" y="339725"/>
          <p14:tracePt t="16688" x="4554538" y="295275"/>
          <p14:tracePt t="16705" x="4429125" y="276225"/>
          <p14:tracePt t="16724" x="4268788" y="268288"/>
          <p14:tracePt t="16738" x="4224338" y="268288"/>
          <p14:tracePt t="16755" x="4089400" y="330200"/>
          <p14:tracePt t="16772" x="4000500" y="374650"/>
          <p14:tracePt t="16789" x="3894138" y="455613"/>
          <p14:tracePt t="16805" x="3786188" y="527050"/>
          <p14:tracePt t="16822" x="3697288" y="598488"/>
          <p14:tracePt t="16838" x="3616325" y="696913"/>
          <p14:tracePt t="16855" x="3589338" y="795338"/>
          <p14:tracePt t="16872" x="3608388" y="893763"/>
          <p14:tracePt t="16888" x="3759200" y="1017588"/>
          <p14:tracePt t="16905" x="4000500" y="1116013"/>
          <p14:tracePt t="16922" x="4224338" y="1169988"/>
          <p14:tracePt t="16939" x="4446588" y="1179513"/>
          <p14:tracePt t="16955" x="4537075" y="1133475"/>
          <p14:tracePt t="16972" x="4589463" y="1071563"/>
          <p14:tracePt t="16988" x="4616450" y="990600"/>
          <p14:tracePt t="17005" x="4616450" y="919163"/>
          <p14:tracePt t="17022" x="4616450" y="866775"/>
          <p14:tracePt t="17038" x="4616450" y="839788"/>
          <p14:tracePt t="17055" x="4616450" y="812800"/>
          <p14:tracePt t="17072" x="4616450" y="803275"/>
          <p14:tracePt t="17088" x="4616450" y="795338"/>
          <p14:tracePt t="17341" x="4616450" y="785813"/>
          <p14:tracePt t="17348" x="4616450" y="768350"/>
          <p14:tracePt t="17357" x="4616450" y="750888"/>
          <p14:tracePt t="17372" x="4608513" y="714375"/>
          <p14:tracePt t="17388" x="4598988" y="714375"/>
          <p14:tracePt t="17564" x="4589463" y="704850"/>
          <p14:tracePt t="17572" x="4581525" y="696913"/>
          <p14:tracePt t="17580" x="4554538" y="696913"/>
          <p14:tracePt t="17590" x="4527550" y="696913"/>
          <p14:tracePt t="17605" x="4491038" y="696913"/>
          <p14:tracePt t="17622" x="4456113" y="696913"/>
          <p14:tracePt t="17638" x="4429125" y="696913"/>
          <p14:tracePt t="17717" x="4438650" y="696913"/>
          <p14:tracePt t="17724" x="4456113" y="714375"/>
          <p14:tracePt t="17738" x="4465638" y="731838"/>
          <p14:tracePt t="17755" x="4518025" y="785813"/>
          <p14:tracePt t="17772" x="4554538" y="812800"/>
          <p14:tracePt t="17789" x="4643438" y="857250"/>
          <p14:tracePt t="17805" x="4795838" y="919163"/>
          <p14:tracePt t="17822" x="4983163" y="1036638"/>
          <p14:tracePt t="17838" x="5180013" y="1152525"/>
          <p14:tracePt t="17855" x="5419725" y="1268413"/>
          <p14:tracePt t="17872" x="5786438" y="1419225"/>
          <p14:tracePt t="17888" x="6180138" y="1554163"/>
          <p14:tracePt t="17905" x="6296025" y="1581150"/>
          <p14:tracePt t="17922" x="6384925" y="1616075"/>
          <p14:tracePt t="17938" x="6643688" y="1741488"/>
          <p14:tracePt t="17955" x="7018338" y="1866900"/>
          <p14:tracePt t="17972" x="7170738" y="1901825"/>
          <p14:tracePt t="17988" x="7259638" y="1901825"/>
          <p14:tracePt t="18005" x="7375525" y="1901825"/>
          <p14:tracePt t="18021" x="7483475" y="1901825"/>
          <p14:tracePt t="18038" x="7616825" y="1911350"/>
          <p14:tracePt t="18055" x="7759700" y="1928813"/>
          <p14:tracePt t="18072" x="7885113" y="1965325"/>
          <p14:tracePt t="18088" x="7956550" y="1990725"/>
          <p14:tracePt t="18105" x="7991475" y="2000250"/>
          <p14:tracePt t="18122" x="8027988" y="2009775"/>
          <p14:tracePt t="18138" x="8054975" y="2017713"/>
          <p14:tracePt t="18155" x="8126413" y="2017713"/>
          <p14:tracePt t="18171" x="8224838" y="2017713"/>
          <p14:tracePt t="18188" x="8439150" y="2017713"/>
          <p14:tracePt t="18205" x="8796338" y="2017713"/>
          <p14:tracePt t="18221" x="9313863" y="2027238"/>
          <p14:tracePt t="18238" x="9813925" y="2071688"/>
          <p14:tracePt t="18255" x="10198100" y="2098675"/>
          <p14:tracePt t="18271" x="10429875" y="2098675"/>
          <p14:tracePt t="18288" x="10599738" y="2098675"/>
          <p14:tracePt t="18305" x="10661650" y="2108200"/>
          <p14:tracePt t="18321" x="10680700" y="2108200"/>
          <p14:tracePt t="18356" x="10688638" y="2108200"/>
          <p14:tracePt t="18380" x="10698163" y="2108200"/>
          <p14:tracePt t="18389" x="10706100" y="2108200"/>
          <p14:tracePt t="18405" x="10715625" y="2098675"/>
          <p14:tracePt t="18421" x="10725150" y="2081213"/>
          <p14:tracePt t="18438" x="10742613" y="2054225"/>
          <p14:tracePt t="18455" x="10742613" y="2017713"/>
          <p14:tracePt t="18471" x="10742613" y="2009775"/>
          <p14:tracePt t="18488" x="10742613" y="1990725"/>
          <p14:tracePt t="18505" x="10733088" y="1946275"/>
          <p14:tracePt t="18521" x="10671175" y="1893888"/>
          <p14:tracePt t="18538" x="10609263" y="1847850"/>
          <p14:tracePt t="18555" x="10501313" y="1741488"/>
          <p14:tracePt t="18571" x="10402888" y="1660525"/>
          <p14:tracePt t="18588" x="10269538" y="1598613"/>
          <p14:tracePt t="18605" x="10126663" y="1527175"/>
          <p14:tracePt t="18621" x="9974263" y="1465263"/>
          <p14:tracePt t="18638" x="9804400" y="1411288"/>
          <p14:tracePt t="18655" x="9634538" y="1374775"/>
          <p14:tracePt t="18671" x="9466263" y="1357313"/>
          <p14:tracePt t="18688" x="9296400" y="1357313"/>
          <p14:tracePt t="18705" x="9134475" y="1357313"/>
          <p14:tracePt t="18721" x="8991600" y="1393825"/>
          <p14:tracePt t="18738" x="8920163" y="1438275"/>
          <p14:tracePt t="18755" x="8858250" y="1482725"/>
          <p14:tracePt t="18771" x="8831263" y="1500188"/>
          <p14:tracePt t="18788" x="8831263" y="1517650"/>
          <p14:tracePt t="18805" x="8831263" y="1544638"/>
          <p14:tracePt t="18821" x="8848725" y="1598613"/>
          <p14:tracePt t="18838" x="8991600" y="1687513"/>
          <p14:tracePt t="18855" x="9188450" y="1758950"/>
          <p14:tracePt t="18871" x="9348788" y="1785938"/>
          <p14:tracePt t="18888" x="9456738" y="1785938"/>
          <p14:tracePt t="18905" x="9491663" y="1785938"/>
          <p14:tracePt t="18921" x="9510713" y="1785938"/>
          <p14:tracePt t="18955" x="9518650" y="1751013"/>
          <p14:tracePt t="18971" x="9518650" y="1731963"/>
          <p14:tracePt t="18988" x="9518650" y="1714500"/>
          <p14:tracePt t="19005" x="9518650" y="1704975"/>
          <p14:tracePt t="19021" x="9518650" y="1697038"/>
          <p14:tracePt t="19619" x="9528175" y="1697038"/>
          <p14:tracePt t="19627" x="9545638" y="1697038"/>
          <p14:tracePt t="19638" x="9572625" y="1697038"/>
          <p14:tracePt t="19655" x="9653588" y="1697038"/>
          <p14:tracePt t="19672" x="9752013" y="1697038"/>
          <p14:tracePt t="19688" x="9858375" y="1697038"/>
          <p14:tracePt t="19722" x="9912350" y="1697038"/>
          <p14:tracePt t="19807" x="9902825" y="1697038"/>
          <p14:tracePt t="19812" x="9867900" y="1704975"/>
          <p14:tracePt t="19822" x="9823450" y="1724025"/>
          <p14:tracePt t="19838" x="9653588" y="1741488"/>
          <p14:tracePt t="19855" x="9420225" y="1758950"/>
          <p14:tracePt t="19872" x="9153525" y="1758950"/>
          <p14:tracePt t="19888" x="8858250" y="1758950"/>
          <p14:tracePt t="19905" x="8537575" y="1758950"/>
          <p14:tracePt t="19922" x="8197850" y="1758950"/>
          <p14:tracePt t="19938" x="7823200" y="1758950"/>
          <p14:tracePt t="19956" x="7510463" y="1795463"/>
          <p14:tracePt t="19972" x="7394575" y="1847850"/>
          <p14:tracePt t="19988" x="7340600" y="1874838"/>
          <p14:tracePt t="20005" x="7269163" y="1893888"/>
          <p14:tracePt t="20022" x="7170738" y="1919288"/>
          <p14:tracePt t="20038" x="7081838" y="1973263"/>
          <p14:tracePt t="20055" x="7027863" y="2000250"/>
          <p14:tracePt t="20071" x="7010400" y="2017713"/>
          <p14:tracePt t="21332" x="7072313" y="2027238"/>
          <p14:tracePt t="21340" x="7242175" y="2044700"/>
          <p14:tracePt t="21355" x="7894638" y="2108200"/>
          <p14:tracePt t="21388" x="8599488" y="2160588"/>
          <p14:tracePt t="21421" x="9117013" y="2160588"/>
          <p14:tracePt t="21438" x="9313863" y="2160588"/>
          <p14:tracePt t="21455" x="9456738" y="2170113"/>
          <p14:tracePt t="21471" x="9491663" y="2179638"/>
          <p14:tracePt t="21532" x="9501188" y="2179638"/>
          <p14:tracePt t="21548" x="9510713" y="2179638"/>
          <p14:tracePt t="21556" x="9518650" y="2179638"/>
          <p14:tracePt t="21571" x="9545638" y="2179638"/>
          <p14:tracePt t="21588" x="9590088" y="2179638"/>
          <p14:tracePt t="21605" x="9653588" y="2179638"/>
          <p14:tracePt t="21621" x="9759950" y="2179638"/>
          <p14:tracePt t="21638" x="9894888" y="2179638"/>
          <p14:tracePt t="21655" x="9947275" y="2179638"/>
          <p14:tracePt t="21672" x="9974263" y="2179638"/>
          <p14:tracePt t="21688" x="10001250" y="2179638"/>
          <p14:tracePt t="21705" x="10037763" y="2179638"/>
          <p14:tracePt t="21722" x="10099675" y="2179638"/>
          <p14:tracePt t="21738" x="10171113" y="2179638"/>
          <p14:tracePt t="21755" x="10296525" y="2187575"/>
          <p14:tracePt t="21771" x="10367963" y="2187575"/>
          <p14:tracePt t="21788" x="10412413" y="2187575"/>
          <p14:tracePt t="21805" x="10491788" y="2187575"/>
          <p14:tracePt t="21821" x="10545763" y="2160588"/>
          <p14:tracePt t="21838" x="10609263" y="2143125"/>
          <p14:tracePt t="21855" x="10634663" y="2125663"/>
          <p14:tracePt t="21872" x="10661650" y="2125663"/>
          <p14:tracePt t="21888" x="10706100" y="2098675"/>
          <p14:tracePt t="21905" x="10769600" y="2062163"/>
          <p14:tracePt t="21922" x="10858500" y="2054225"/>
          <p14:tracePt t="21938" x="11010900" y="2044700"/>
          <p14:tracePt t="21955" x="11323638" y="2071688"/>
          <p14:tracePt t="21972" x="11466513" y="2116138"/>
          <p14:tracePt t="21988" x="11518900" y="2133600"/>
          <p14:tracePt t="22005" x="11528425" y="2133600"/>
          <p14:tracePt t="23205" x="11501438" y="2133600"/>
          <p14:tracePt t="23212" x="11466513" y="2133600"/>
          <p14:tracePt t="23221" x="11430000" y="2133600"/>
          <p14:tracePt t="23238" x="11358563" y="2133600"/>
          <p14:tracePt t="23255" x="11331575" y="2125663"/>
          <p14:tracePt t="23272" x="11323638" y="2125663"/>
          <p14:tracePt t="23308" x="11314113" y="2125663"/>
          <p14:tracePt t="23338" x="11260138" y="2125663"/>
          <p14:tracePt t="23355" x="11180763" y="2125663"/>
          <p14:tracePt t="23371" x="11126788" y="2125663"/>
          <p14:tracePt t="23388" x="11072813" y="2125663"/>
          <p14:tracePt t="23405" x="10983913" y="2125663"/>
          <p14:tracePt t="23421" x="10875963" y="2133600"/>
          <p14:tracePt t="23438" x="10725150" y="2133600"/>
          <p14:tracePt t="23455" x="10528300" y="2133600"/>
          <p14:tracePt t="23471" x="10331450" y="2133600"/>
          <p14:tracePt t="23488" x="10117138" y="2133600"/>
          <p14:tracePt t="23505" x="9875838" y="2133600"/>
          <p14:tracePt t="23521" x="9680575" y="2133600"/>
          <p14:tracePt t="23538" x="9491663" y="2133600"/>
          <p14:tracePt t="23555" x="9144000" y="2133600"/>
          <p14:tracePt t="23572" x="8858250" y="2133600"/>
          <p14:tracePt t="23588" x="8420100" y="2133600"/>
          <p14:tracePt t="23605" x="7902575" y="2133600"/>
          <p14:tracePt t="23621" x="7375525" y="2089150"/>
          <p14:tracePt t="23638" x="6894513" y="2036763"/>
          <p14:tracePt t="23655" x="6367463" y="1973263"/>
          <p14:tracePt t="23672" x="5822950" y="1946275"/>
          <p14:tracePt t="23688" x="5286375" y="1946275"/>
          <p14:tracePt t="23705" x="4751388" y="1946275"/>
          <p14:tracePt t="23722" x="4241800" y="1893888"/>
          <p14:tracePt t="23738" x="3867150" y="1812925"/>
          <p14:tracePt t="23755" x="3562350" y="1776413"/>
          <p14:tracePt t="23772" x="3465513" y="1776413"/>
          <p14:tracePt t="23788" x="3367088" y="1795463"/>
          <p14:tracePt t="23805" x="3295650" y="1830388"/>
          <p14:tracePt t="23821" x="3232150" y="1866900"/>
          <p14:tracePt t="23838" x="3187700" y="1884363"/>
          <p14:tracePt t="23855" x="3152775" y="1901825"/>
          <p14:tracePt t="23871" x="3133725" y="1911350"/>
          <p14:tracePt t="23957" x="3152775" y="1901825"/>
          <p14:tracePt t="23964" x="3170238" y="1893888"/>
          <p14:tracePt t="23973" x="3214688" y="1866900"/>
          <p14:tracePt t="23988" x="3295650" y="1803400"/>
          <p14:tracePt t="24005" x="3384550" y="1724025"/>
          <p14:tracePt t="24021" x="3482975" y="1633538"/>
          <p14:tracePt t="24038" x="3633788" y="1544638"/>
          <p14:tracePt t="24055" x="3822700" y="1482725"/>
          <p14:tracePt t="24072" x="4027488" y="1419225"/>
          <p14:tracePt t="24088" x="4197350" y="1366838"/>
          <p14:tracePt t="24105" x="4313238" y="1347788"/>
          <p14:tracePt t="24122" x="4394200" y="1339850"/>
          <p14:tracePt t="24138" x="4446588" y="1339850"/>
          <p14:tracePt t="24155" x="4456113" y="1339850"/>
          <p14:tracePt t="24213" x="4465638" y="1339850"/>
          <p14:tracePt t="24220" x="4483100" y="1384300"/>
          <p14:tracePt t="24228" x="4500563" y="1455738"/>
          <p14:tracePt t="24238" x="4518025" y="1536700"/>
          <p14:tracePt t="24255" x="4572000" y="1670050"/>
          <p14:tracePt t="24271" x="4625975" y="1741488"/>
          <p14:tracePt t="24275" x="4625975" y="1768475"/>
          <p14:tracePt t="24288" x="4633913" y="1768475"/>
          <p14:tracePt t="24305" x="4633913" y="1776413"/>
          <p14:tracePt t="24338" x="4652963" y="1785938"/>
          <p14:tracePt t="24388" x="4652963" y="1795463"/>
          <p14:tracePt t="24396" x="4652963" y="1803400"/>
          <p14:tracePt t="24405" x="4660900" y="1822450"/>
          <p14:tracePt t="24421" x="4670425" y="1839913"/>
          <p14:tracePt t="24438" x="4670425" y="1874838"/>
          <p14:tracePt t="24455" x="4670425" y="1893888"/>
          <p14:tracePt t="24525" x="4670425" y="1901825"/>
          <p14:tracePt t="24548" x="4670425" y="1911350"/>
          <p14:tracePt t="24557" x="4652963" y="1919288"/>
          <p14:tracePt t="24564" x="4643438" y="1919288"/>
          <p14:tracePt t="24572" x="4625975" y="1928813"/>
          <p14:tracePt t="24588" x="4589463" y="1938338"/>
          <p14:tracePt t="24605" x="4572000" y="1938338"/>
          <p14:tracePt t="24621" x="4554538" y="1938338"/>
          <p14:tracePt t="24638" x="4545013" y="1884363"/>
          <p14:tracePt t="24655" x="4510088" y="1795463"/>
          <p14:tracePt t="24671" x="4465638" y="1660525"/>
          <p14:tracePt t="24688" x="4402138" y="1509713"/>
          <p14:tracePt t="24705" x="4357688" y="1366838"/>
          <p14:tracePt t="24722" x="4340225" y="1295400"/>
          <p14:tracePt t="24738" x="4330700" y="1285875"/>
          <p14:tracePt t="25548" x="4367213" y="1303338"/>
          <p14:tracePt t="25557" x="4429125" y="1339850"/>
          <p14:tracePt t="25564" x="4518025" y="1384300"/>
          <p14:tracePt t="25573" x="4616450" y="1411288"/>
          <p14:tracePt t="25588" x="4822825" y="1473200"/>
          <p14:tracePt t="25605" x="4973638" y="1509713"/>
          <p14:tracePt t="25621" x="5062538" y="1517650"/>
          <p14:tracePt t="25655" x="5108575" y="1527175"/>
          <p14:tracePt t="25688" x="5133975" y="1527175"/>
          <p14:tracePt t="25704" x="5187950" y="1527175"/>
          <p14:tracePt t="25721" x="5295900" y="1517650"/>
          <p14:tracePt t="25738" x="5500688" y="1490663"/>
          <p14:tracePt t="25755" x="5822950" y="1446213"/>
          <p14:tracePt t="25771" x="5929313" y="1419225"/>
          <p14:tracePt t="25788" x="5946775" y="1411288"/>
          <p14:tracePt t="25805" x="5965825" y="1411288"/>
          <p14:tracePt t="25892" x="5965825" y="1401763"/>
          <p14:tracePt t="25900" x="5956300" y="1393825"/>
          <p14:tracePt t="25908" x="5946775" y="1393825"/>
          <p14:tracePt t="26125" x="5973763" y="1401763"/>
          <p14:tracePt t="26132" x="6000750" y="1419225"/>
          <p14:tracePt t="26140" x="6054725" y="1446213"/>
          <p14:tracePt t="26155" x="6134100" y="1490663"/>
          <p14:tracePt t="26188" x="6224588" y="1517650"/>
          <p14:tracePt t="26238" x="6242050" y="1517650"/>
          <p14:tracePt t="26271" x="6251575" y="1517650"/>
          <p14:tracePt t="26356" x="6259513" y="1517650"/>
          <p14:tracePt t="26548" x="6276975" y="1517650"/>
          <p14:tracePt t="26557" x="6296025" y="1517650"/>
          <p14:tracePt t="26571" x="6348413" y="1517650"/>
          <p14:tracePt t="26588" x="6438900" y="1536700"/>
          <p14:tracePt t="26605" x="6545263" y="1544638"/>
          <p14:tracePt t="26638" x="6965950" y="1608138"/>
          <p14:tracePt t="26671" x="7537450" y="1687513"/>
          <p14:tracePt t="26688" x="7777163" y="1731963"/>
          <p14:tracePt t="26705" x="7974013" y="1768475"/>
          <p14:tracePt t="26721" x="8143875" y="1803400"/>
          <p14:tracePt t="26738" x="8304213" y="1839913"/>
          <p14:tracePt t="26755" x="8385175" y="1857375"/>
          <p14:tracePt t="26771" x="8402638" y="1866900"/>
          <p14:tracePt t="26789" x="8412163" y="1866900"/>
          <p14:tracePt t="26804" x="8420100" y="1866900"/>
          <p14:tracePt t="26821" x="8447088" y="1866900"/>
          <p14:tracePt t="26838" x="8518525" y="1857375"/>
          <p14:tracePt t="26855" x="8653463" y="1857375"/>
          <p14:tracePt t="26871" x="8786813" y="1857375"/>
          <p14:tracePt t="26888" x="8912225" y="1874838"/>
          <p14:tracePt t="26905" x="8974138" y="1884363"/>
          <p14:tracePt t="26921" x="9028113" y="1901825"/>
          <p14:tracePt t="26938" x="9072563" y="1901825"/>
          <p14:tracePt t="26955" x="9134475" y="1901825"/>
          <p14:tracePt t="26971" x="9180513" y="1901825"/>
          <p14:tracePt t="26988" x="9197975" y="1901825"/>
          <p14:tracePt t="27004" x="9215438" y="1893888"/>
          <p14:tracePt t="27021" x="9242425" y="1884363"/>
          <p14:tracePt t="27038" x="9296400" y="1874838"/>
          <p14:tracePt t="27054" x="9385300" y="1857375"/>
          <p14:tracePt t="27071" x="9466263" y="1830388"/>
          <p14:tracePt t="27088" x="9510713" y="1812925"/>
          <p14:tracePt t="27105" x="9537700" y="1812925"/>
          <p14:tracePt t="27121" x="9545638" y="1812925"/>
          <p14:tracePt t="27155" x="9563100" y="1803400"/>
          <p14:tracePt t="27171" x="9563100" y="1795463"/>
          <p14:tracePt t="27188" x="9563100" y="1785938"/>
          <p14:tracePt t="27484" x="9555163" y="1785938"/>
          <p14:tracePt t="27492" x="9528175" y="1776413"/>
          <p14:tracePt t="27505" x="9483725" y="1768475"/>
          <p14:tracePt t="27521" x="9420225" y="1741488"/>
          <p14:tracePt t="27554" x="9259888" y="1679575"/>
          <p14:tracePt t="27588" x="9215438" y="1660525"/>
          <p14:tracePt t="27621" x="9188450" y="1660525"/>
          <p14:tracePt t="27638" x="9170988" y="1660525"/>
          <p14:tracePt t="27654" x="9126538" y="1660525"/>
          <p14:tracePt t="27671" x="9037638" y="1660525"/>
          <p14:tracePt t="27688" x="8974138" y="1660525"/>
          <p14:tracePt t="27705" x="8947150" y="1660525"/>
          <p14:tracePt t="27721" x="8920163" y="1670050"/>
          <p14:tracePt t="27738" x="8912225" y="1679575"/>
          <p14:tracePt t="27755" x="8894763" y="1687513"/>
          <p14:tracePt t="27771" x="8894763" y="1697038"/>
          <p14:tracePt t="27828" x="8902700" y="1697038"/>
          <p14:tracePt t="27836" x="8929688" y="1697038"/>
          <p14:tracePt t="27844" x="8947150" y="1697038"/>
          <p14:tracePt t="27854" x="8974138" y="1697038"/>
          <p14:tracePt t="27871" x="9028113" y="1697038"/>
          <p14:tracePt t="27888" x="9063038" y="1697038"/>
          <p14:tracePt t="27905" x="9090025" y="1679575"/>
          <p14:tracePt t="27921" x="9099550" y="1670050"/>
          <p14:tracePt t="27938" x="9099550" y="1660525"/>
          <p14:tracePt t="27955" x="9099550" y="1652588"/>
          <p14:tracePt t="28956" x="9090025" y="1652588"/>
          <p14:tracePt t="28964" x="9072563" y="1652588"/>
          <p14:tracePt t="28972" x="9063038" y="1652588"/>
          <p14:tracePt t="28988" x="9018588" y="1670050"/>
          <p14:tracePt t="29005" x="8939213" y="1714500"/>
          <p14:tracePt t="29021" x="8912225" y="1724025"/>
          <p14:tracePt t="29054" x="8867775" y="1741488"/>
          <p14:tracePt t="29088" x="8813800" y="1758950"/>
          <p14:tracePt t="29105" x="8804275" y="1768475"/>
          <p14:tracePt t="29121" x="8796338" y="1776413"/>
          <p14:tracePt t="29138" x="8769350" y="1795463"/>
          <p14:tracePt t="29154" x="8715375" y="1830388"/>
          <p14:tracePt t="29171" x="8616950" y="1901825"/>
          <p14:tracePt t="29188" x="8582025" y="1955800"/>
          <p14:tracePt t="29204" x="8537575" y="2000250"/>
          <p14:tracePt t="29221" x="8501063" y="2027238"/>
          <p14:tracePt t="29238" x="8491538" y="2027238"/>
          <p14:tracePt t="29254" x="8474075" y="2044700"/>
          <p14:tracePt t="29271" x="8456613" y="2054225"/>
          <p14:tracePt t="29288" x="8429625" y="2071688"/>
          <p14:tracePt t="29305" x="8385175" y="2108200"/>
          <p14:tracePt t="29321" x="8340725" y="2143125"/>
          <p14:tracePt t="29338" x="8296275" y="2170113"/>
          <p14:tracePt t="29355" x="8259763" y="2197100"/>
          <p14:tracePt t="29371" x="8205788" y="2224088"/>
          <p14:tracePt t="29388" x="8099425" y="2286000"/>
          <p14:tracePt t="29404" x="7991475" y="2339975"/>
          <p14:tracePt t="29421" x="7894638" y="2374900"/>
          <p14:tracePt t="29438" x="7823200" y="2401888"/>
          <p14:tracePt t="29454" x="7742238" y="2419350"/>
          <p14:tracePt t="29471" x="7688263" y="2428875"/>
          <p14:tracePt t="29488" x="7643813" y="2428875"/>
          <p14:tracePt t="29504" x="7616825" y="2428875"/>
          <p14:tracePt t="29521" x="7608888" y="2428875"/>
          <p14:tracePt t="29538" x="7599363" y="2428875"/>
          <p14:tracePt t="29556" x="7589838" y="2428875"/>
          <p14:tracePt t="29628" x="7572375" y="2428875"/>
          <p14:tracePt t="29644" x="7562850" y="2428875"/>
          <p14:tracePt t="29652" x="7545388" y="2428875"/>
          <p14:tracePt t="29660" x="7537450" y="2428875"/>
          <p14:tracePt t="29671" x="7518400" y="2428875"/>
          <p14:tracePt t="29688" x="7466013" y="2411413"/>
          <p14:tracePt t="29705" x="7429500" y="2384425"/>
          <p14:tracePt t="29721" x="7394575" y="2366963"/>
          <p14:tracePt t="29737" x="7340600" y="2357438"/>
          <p14:tracePt t="29754" x="7323138" y="2347913"/>
          <p14:tracePt t="29771" x="7304088" y="2347913"/>
          <p14:tracePt t="29796" x="7296150" y="2347913"/>
          <p14:tracePt t="29925" x="7296150" y="2339975"/>
          <p14:tracePt t="29948" x="7304088" y="2330450"/>
          <p14:tracePt t="29957" x="7331075" y="2330450"/>
          <p14:tracePt t="29971" x="7412038" y="2330450"/>
          <p14:tracePt t="29988" x="7473950" y="2330450"/>
          <p14:tracePt t="30004" x="7510463" y="2330450"/>
          <p14:tracePt t="30021" x="7527925" y="2330450"/>
          <p14:tracePt t="32277" x="7500938" y="2330450"/>
          <p14:tracePt t="32284" x="7473950" y="2339975"/>
          <p14:tracePt t="32292" x="7429500" y="2357438"/>
          <p14:tracePt t="32304" x="7375525" y="2366963"/>
          <p14:tracePt t="32321" x="7215188" y="2384425"/>
          <p14:tracePt t="32338" x="7072313" y="2384425"/>
          <p14:tracePt t="32355" x="6894513" y="2384425"/>
          <p14:tracePt t="32387" x="6537325" y="2384425"/>
          <p14:tracePt t="32421" x="6251575" y="2357438"/>
          <p14:tracePt t="32438" x="6045200" y="2322513"/>
          <p14:tracePt t="32454" x="5813425" y="2286000"/>
          <p14:tracePt t="32471" x="5626100" y="2241550"/>
          <p14:tracePt t="32488" x="5394325" y="2187575"/>
          <p14:tracePt t="32505" x="5160963" y="2143125"/>
          <p14:tracePt t="32521" x="4983163" y="2116138"/>
          <p14:tracePt t="32538" x="4848225" y="2089150"/>
          <p14:tracePt t="32556" x="4759325" y="2062163"/>
          <p14:tracePt t="32571" x="4714875" y="2044700"/>
          <p14:tracePt t="32588" x="4652963" y="2027238"/>
          <p14:tracePt t="32605" x="4616450" y="2009775"/>
          <p14:tracePt t="32621" x="4598988" y="2009775"/>
          <p14:tracePt t="32677" x="4589463" y="2009775"/>
          <p14:tracePt t="32692" x="4581525" y="2009775"/>
          <p14:tracePt t="32700" x="4572000" y="2009775"/>
          <p14:tracePt t="32708" x="4554538" y="2009775"/>
          <p14:tracePt t="32721" x="4545013" y="2009775"/>
          <p14:tracePt t="32738" x="4527550" y="2009775"/>
          <p14:tracePt t="32755" x="4510088" y="2009775"/>
          <p14:tracePt t="34509" x="4518025" y="2009775"/>
          <p14:tracePt t="34524" x="4527550" y="2009775"/>
          <p14:tracePt t="34532" x="4562475" y="1990725"/>
          <p14:tracePt t="34540" x="4598988" y="1973263"/>
          <p14:tracePt t="34555" x="4652963" y="1955800"/>
          <p14:tracePt t="34572" x="4813300" y="1911350"/>
          <p14:tracePt t="34588" x="4956175" y="1822450"/>
          <p14:tracePt t="34621" x="5027613" y="1776413"/>
          <p14:tracePt t="34806" x="5027613" y="1768475"/>
          <p14:tracePt t="34812" x="5027613" y="1758950"/>
          <p14:tracePt t="34823" x="5027613" y="1751013"/>
          <p14:tracePt t="34837" x="5027613" y="1731963"/>
          <p14:tracePt t="34871" x="5027613" y="1724025"/>
          <p14:tracePt t="34917" x="5037138" y="1724025"/>
          <p14:tracePt t="34932" x="5037138" y="1714500"/>
          <p14:tracePt t="34940" x="5045075" y="1714500"/>
          <p14:tracePt t="34973" x="5054600" y="1724025"/>
          <p14:tracePt t="34980" x="5054600" y="1731963"/>
          <p14:tracePt t="34997" x="5054600" y="1741488"/>
          <p14:tracePt t="35020" x="5054600" y="1751013"/>
          <p14:tracePt t="36300" x="5027613" y="1758950"/>
          <p14:tracePt t="36308" x="4965700" y="1776413"/>
          <p14:tracePt t="36321" x="4867275" y="1795463"/>
          <p14:tracePt t="36338" x="4679950" y="1803400"/>
          <p14:tracePt t="36355" x="4545013" y="1803400"/>
          <p14:tracePt t="36387" x="4518025" y="1812925"/>
          <p14:tracePt t="36445" x="4500563" y="1812925"/>
          <p14:tracePt t="36454" x="4446588" y="1822450"/>
          <p14:tracePt t="36471" x="4340225" y="1839913"/>
          <p14:tracePt t="36487" x="4268788" y="1857375"/>
          <p14:tracePt t="36504" x="4251325" y="1874838"/>
          <p14:tracePt t="36521" x="4232275" y="1893888"/>
          <p14:tracePt t="36537" x="4179888" y="1938338"/>
          <p14:tracePt t="36555" x="4054475" y="2081213"/>
          <p14:tracePt t="36571" x="3973513" y="2170113"/>
          <p14:tracePt t="36587" x="3911600" y="2241550"/>
          <p14:tracePt t="36604" x="3848100" y="2330450"/>
          <p14:tracePt t="36621" x="3795713" y="2411413"/>
          <p14:tracePt t="36637" x="3759200" y="2482850"/>
          <p14:tracePt t="36654" x="3724275" y="2581275"/>
          <p14:tracePt t="36671" x="3697288" y="2670175"/>
          <p14:tracePt t="36687" x="3660775" y="2759075"/>
          <p14:tracePt t="36704" x="3625850" y="2840038"/>
          <p14:tracePt t="36721" x="3616325" y="2911475"/>
          <p14:tracePt t="36737" x="3608388" y="2946400"/>
          <p14:tracePt t="36754" x="3589338" y="2973388"/>
          <p14:tracePt t="36771" x="3589338" y="3000375"/>
          <p14:tracePt t="36787" x="3571875" y="3027363"/>
          <p14:tracePt t="36804" x="3554413" y="3054350"/>
          <p14:tracePt t="36821" x="3527425" y="3098800"/>
          <p14:tracePt t="36837" x="3509963" y="3125788"/>
          <p14:tracePt t="36854" x="3500438" y="3133725"/>
          <p14:tracePt t="36871" x="3490913" y="3152775"/>
          <p14:tracePt t="36887" x="3482975" y="3160713"/>
          <p14:tracePt t="36904" x="3455988" y="3170238"/>
          <p14:tracePt t="36921" x="3446463" y="3179763"/>
          <p14:tracePt t="36937" x="3438525" y="3187700"/>
          <p14:tracePt t="36954" x="3429000" y="3205163"/>
          <p14:tracePt t="36971" x="3419475" y="3214688"/>
          <p14:tracePt t="36987" x="3411538" y="3232150"/>
          <p14:tracePt t="37004" x="3394075" y="3241675"/>
          <p14:tracePt t="37021" x="3367088" y="3259138"/>
          <p14:tracePt t="37037" x="3340100" y="3276600"/>
          <p14:tracePt t="37054" x="3322638" y="3303588"/>
          <p14:tracePt t="37071" x="3303588" y="3322638"/>
          <p14:tracePt t="37117" x="3303588" y="3330575"/>
          <p14:tracePt t="37124" x="3303588" y="3340100"/>
          <p14:tracePt t="37137" x="3303588" y="3348038"/>
          <p14:tracePt t="37154" x="3286125" y="3384550"/>
          <p14:tracePt t="37171" x="3286125" y="3446463"/>
          <p14:tracePt t="37187" x="3286125" y="3490913"/>
          <p14:tracePt t="37204" x="3286125" y="3544888"/>
          <p14:tracePt t="37221" x="3286125" y="3643313"/>
          <p14:tracePt t="37237" x="3303588" y="3732213"/>
          <p14:tracePt t="37254" x="3322638" y="3786188"/>
          <p14:tracePt t="37271" x="3348038" y="3848100"/>
          <p14:tracePt t="37287" x="3394075" y="3875088"/>
          <p14:tracePt t="37291" x="3402013" y="3902075"/>
          <p14:tracePt t="37304" x="3419475" y="3911600"/>
          <p14:tracePt t="37321" x="3455988" y="3929063"/>
          <p14:tracePt t="37337" x="3482975" y="3938588"/>
          <p14:tracePt t="37354" x="3500438" y="3946525"/>
          <p14:tracePt t="37371" x="3527425" y="3946525"/>
          <p14:tracePt t="37387" x="3536950" y="3946525"/>
          <p14:tracePt t="37404" x="3544888" y="3946525"/>
          <p14:tracePt t="37421" x="3554413" y="3946525"/>
          <p14:tracePt t="37437" x="3562350" y="3946525"/>
          <p14:tracePt t="37454" x="3571875" y="3946525"/>
          <p14:tracePt t="37487" x="3589338" y="3946525"/>
          <p14:tracePt t="37504" x="3608388" y="3938588"/>
          <p14:tracePt t="37521" x="3616325" y="3902075"/>
          <p14:tracePt t="37537" x="3652838" y="3840163"/>
          <p14:tracePt t="37554" x="3679825" y="3759200"/>
          <p14:tracePt t="37571" x="3679825" y="3660775"/>
          <p14:tracePt t="37588" x="3660775" y="3598863"/>
          <p14:tracePt t="37604" x="3633788" y="3554413"/>
          <p14:tracePt t="37621" x="3598863" y="3517900"/>
          <p14:tracePt t="37637" x="3571875" y="3500438"/>
          <p14:tracePt t="37654" x="3527425" y="3473450"/>
          <p14:tracePt t="37671" x="3482975" y="3455988"/>
          <p14:tracePt t="37687" x="3429000" y="3455988"/>
          <p14:tracePt t="37704" x="3375025" y="3438525"/>
          <p14:tracePt t="37721" x="3313113" y="3438525"/>
          <p14:tracePt t="37737" x="3224213" y="3438525"/>
          <p14:tracePt t="37754" x="3133725" y="3438525"/>
          <p14:tracePt t="37771" x="3009900" y="3490913"/>
          <p14:tracePt t="37787" x="2894013" y="3598863"/>
          <p14:tracePt t="37804" x="2813050" y="3697288"/>
          <p14:tracePt t="37821" x="2776538" y="3776663"/>
          <p14:tracePt t="37837" x="2759075" y="3813175"/>
          <p14:tracePt t="37854" x="2751138" y="3840163"/>
          <p14:tracePt t="37871" x="2751138" y="3857625"/>
          <p14:tracePt t="37887" x="2759075" y="3867150"/>
          <p14:tracePt t="37904" x="2776538" y="3875088"/>
          <p14:tracePt t="37921" x="2786063" y="3884613"/>
          <p14:tracePt t="37937" x="2795588" y="3884613"/>
          <p14:tracePt t="38261" x="2795588" y="3875088"/>
          <p14:tracePt t="38268" x="2795588" y="3867150"/>
          <p14:tracePt t="38285" x="2795588" y="3857625"/>
          <p14:tracePt t="38292" x="2795588" y="3830638"/>
          <p14:tracePt t="38304" x="2786063" y="3813175"/>
          <p14:tracePt t="38321" x="2732088" y="3751263"/>
          <p14:tracePt t="38337" x="2660650" y="3643313"/>
          <p14:tracePt t="38354" x="2562225" y="3509963"/>
          <p14:tracePt t="38371" x="2374900" y="3268663"/>
          <p14:tracePt t="38387" x="2232025" y="3054350"/>
          <p14:tracePt t="38404" x="2000250" y="2751138"/>
          <p14:tracePt t="38421" x="1724025" y="2357438"/>
          <p14:tracePt t="38437" x="1303338" y="1812925"/>
          <p14:tracePt t="38454" x="990600" y="1411288"/>
          <p14:tracePt t="38471" x="847725" y="1250950"/>
          <p14:tracePt t="38487" x="822325" y="1214438"/>
          <p14:tracePt t="38521" x="812800" y="1214438"/>
          <p14:tracePt t="38549" x="812800" y="1204913"/>
          <p14:tracePt t="38556" x="812800" y="1196975"/>
          <p14:tracePt t="38571" x="812800" y="1169988"/>
          <p14:tracePt t="38587" x="822325" y="1125538"/>
          <p14:tracePt t="38604" x="839788" y="1089025"/>
          <p14:tracePt t="38621" x="847725" y="1054100"/>
          <p14:tracePt t="38637" x="857250" y="1036638"/>
          <p14:tracePt t="38654" x="857250" y="1027113"/>
          <p14:tracePt t="38671" x="857250" y="1017588"/>
          <p14:tracePt t="38756" x="866775" y="1017588"/>
          <p14:tracePt t="38772" x="874713" y="1009650"/>
          <p14:tracePt t="38788" x="884238" y="1000125"/>
          <p14:tracePt t="38796" x="911225" y="1000125"/>
          <p14:tracePt t="38805" x="928688" y="990600"/>
          <p14:tracePt t="38821" x="990600" y="973138"/>
          <p14:tracePt t="38837" x="1081088" y="965200"/>
          <p14:tracePt t="38854" x="1231900" y="965200"/>
          <p14:tracePt t="38871" x="1438275" y="1000125"/>
          <p14:tracePt t="38887" x="1643063" y="1027113"/>
          <p14:tracePt t="38904" x="1822450" y="1036638"/>
          <p14:tracePt t="38921" x="1982788" y="1054100"/>
          <p14:tracePt t="38937" x="2170113" y="1054100"/>
          <p14:tracePt t="38954" x="2374900" y="1054100"/>
          <p14:tracePt t="38971" x="2660650" y="1054100"/>
          <p14:tracePt t="38987" x="2803525" y="1054100"/>
          <p14:tracePt t="39004" x="2938463" y="1054100"/>
          <p14:tracePt t="39021" x="3000375" y="1044575"/>
          <p14:tracePt t="39037" x="3017838" y="1044575"/>
          <p14:tracePt t="39054" x="3027363" y="1036638"/>
          <p14:tracePt t="39071" x="3044825" y="1027113"/>
          <p14:tracePt t="39087" x="3081338" y="1017588"/>
          <p14:tracePt t="39104" x="3133725" y="1009650"/>
          <p14:tracePt t="39121" x="3205163" y="1009650"/>
          <p14:tracePt t="39137" x="3276600" y="1009650"/>
          <p14:tracePt t="39154" x="3322638" y="1009650"/>
          <p14:tracePt t="39171" x="3482975" y="1027113"/>
          <p14:tracePt t="39187" x="3652838" y="1081088"/>
          <p14:tracePt t="39204" x="3813175" y="1125538"/>
          <p14:tracePt t="39221" x="3956050" y="1152525"/>
          <p14:tracePt t="39237" x="4037013" y="1160463"/>
          <p14:tracePt t="39254" x="4062413" y="1160463"/>
          <p14:tracePt t="39271" x="4071938" y="1160463"/>
          <p14:tracePt t="40332" x="4062413" y="1169988"/>
          <p14:tracePt t="40340" x="4054475" y="1179513"/>
          <p14:tracePt t="40357" x="4044950" y="1179513"/>
          <p14:tracePt t="40371" x="4037013" y="1187450"/>
          <p14:tracePt t="40404" x="4010025" y="1204913"/>
          <p14:tracePt t="40437" x="3983038" y="1223963"/>
          <p14:tracePt t="40454" x="3965575" y="1231900"/>
          <p14:tracePt t="40471" x="3946525" y="1241425"/>
          <p14:tracePt t="40487" x="3919538" y="1258888"/>
          <p14:tracePt t="40504" x="3875088" y="1303338"/>
          <p14:tracePt t="40521" x="3768725" y="1401763"/>
          <p14:tracePt t="40537" x="3660775" y="1482725"/>
          <p14:tracePt t="40554" x="3589338" y="1554163"/>
          <p14:tracePt t="40571" x="3490913" y="1643063"/>
          <p14:tracePt t="40587" x="3455988" y="1670050"/>
          <p14:tracePt t="40604" x="3438525" y="1679575"/>
          <p14:tracePt t="40621" x="3411538" y="1704975"/>
          <p14:tracePt t="40637" x="3384550" y="1731963"/>
          <p14:tracePt t="40654" x="3340100" y="1795463"/>
          <p14:tracePt t="40671" x="3286125" y="1893888"/>
          <p14:tracePt t="40687" x="3232150" y="2017713"/>
          <p14:tracePt t="40704" x="3214688" y="2143125"/>
          <p14:tracePt t="40721" x="3187700" y="2241550"/>
          <p14:tracePt t="40737" x="3170238" y="2339975"/>
          <p14:tracePt t="40754" x="3152775" y="2455863"/>
          <p14:tracePt t="40771" x="3116263" y="2616200"/>
          <p14:tracePt t="40787" x="3081338" y="2697163"/>
          <p14:tracePt t="40804" x="3071813" y="2768600"/>
          <p14:tracePt t="40821" x="3062288" y="2830513"/>
          <p14:tracePt t="40837" x="3062288" y="2894013"/>
          <p14:tracePt t="40854" x="3062288" y="2965450"/>
          <p14:tracePt t="40871" x="3062288" y="3009900"/>
          <p14:tracePt t="40887" x="3062288" y="3044825"/>
          <p14:tracePt t="40904" x="3062288" y="3062288"/>
          <p14:tracePt t="40921" x="3062288" y="3071813"/>
          <p14:tracePt t="40937" x="3062288" y="3089275"/>
          <p14:tracePt t="40954" x="3062288" y="3125788"/>
          <p14:tracePt t="40971" x="3062288" y="3205163"/>
          <p14:tracePt t="40989" x="3062288" y="3232150"/>
          <p14:tracePt t="41004" x="3062288" y="3276600"/>
          <p14:tracePt t="41020" x="3062288" y="3367088"/>
          <p14:tracePt t="41037" x="3089275" y="3465513"/>
          <p14:tracePt t="41054" x="3143250" y="3581400"/>
          <p14:tracePt t="41071" x="3197225" y="3705225"/>
          <p14:tracePt t="41087" x="3259138" y="3803650"/>
          <p14:tracePt t="41104" x="3313113" y="3857625"/>
          <p14:tracePt t="41121" x="3322638" y="3875088"/>
          <p14:tracePt t="41365" x="3286125" y="3875088"/>
          <p14:tracePt t="41372" x="3251200" y="3867150"/>
          <p14:tracePt t="41387" x="3205163" y="3867150"/>
          <p14:tracePt t="41404" x="3098800" y="3867150"/>
          <p14:tracePt t="41420" x="2919413" y="3867150"/>
          <p14:tracePt t="41437" x="2759075" y="3867150"/>
          <p14:tracePt t="41454" x="2625725" y="3867150"/>
          <p14:tracePt t="41471" x="2527300" y="3867150"/>
          <p14:tracePt t="41487" x="2482850" y="3867150"/>
          <p14:tracePt t="41504" x="2446338" y="3875088"/>
          <p14:tracePt t="41521" x="2411413" y="3875088"/>
          <p14:tracePt t="41537" x="2357438" y="3894138"/>
          <p14:tracePt t="41554" x="2276475" y="3919538"/>
          <p14:tracePt t="41570" x="2170113" y="3983038"/>
          <p14:tracePt t="41587" x="1982788" y="4089400"/>
          <p14:tracePt t="41604" x="1884363" y="4125913"/>
          <p14:tracePt t="41621" x="1776413" y="4152900"/>
          <p14:tracePt t="41637" x="1679575" y="4197350"/>
          <p14:tracePt t="41654" x="1589088" y="4251325"/>
          <p14:tracePt t="41670" x="1527175" y="4276725"/>
          <p14:tracePt t="41687" x="1490663" y="4295775"/>
          <p14:tracePt t="41704" x="1473200" y="4295775"/>
          <p14:tracePt t="41721" x="1465263" y="4303713"/>
          <p14:tracePt t="41737" x="1465263" y="4313238"/>
          <p14:tracePt t="41754" x="1465263" y="4322763"/>
          <p14:tracePt t="41771" x="1455738" y="4375150"/>
          <p14:tracePt t="41787" x="1446213" y="4438650"/>
          <p14:tracePt t="41804" x="1446213" y="4500563"/>
          <p14:tracePt t="41821" x="1446213" y="4518025"/>
          <p14:tracePt t="41837" x="1465263" y="4537075"/>
          <p14:tracePt t="41854" x="1473200" y="4537075"/>
          <p14:tracePt t="41870" x="1482725" y="4537075"/>
          <p14:tracePt t="41887" x="1490663" y="4537075"/>
          <p14:tracePt t="41904" x="1500188" y="4537075"/>
          <p14:tracePt t="41921" x="1509713" y="4537075"/>
          <p14:tracePt t="41937" x="1527175" y="4537075"/>
          <p14:tracePt t="41954" x="1554163" y="4518025"/>
          <p14:tracePt t="41971" x="1598613" y="4473575"/>
          <p14:tracePt t="41987" x="1625600" y="4429125"/>
          <p14:tracePt t="42004" x="1643063" y="4394200"/>
          <p14:tracePt t="42020" x="1643063" y="4340225"/>
          <p14:tracePt t="42037" x="1643063" y="4276725"/>
          <p14:tracePt t="42054" x="1598613" y="4241800"/>
          <p14:tracePt t="42070" x="1527175" y="4197350"/>
          <p14:tracePt t="42087" x="1438275" y="4152900"/>
          <p14:tracePt t="42104" x="1357313" y="4116388"/>
          <p14:tracePt t="42120" x="1258888" y="4081463"/>
          <p14:tracePt t="42137" x="1152525" y="4054475"/>
          <p14:tracePt t="42154" x="1089025" y="4044950"/>
          <p14:tracePt t="42171" x="990600" y="4027488"/>
          <p14:tracePt t="42187" x="928688" y="4027488"/>
          <p14:tracePt t="42204" x="874713" y="4027488"/>
          <p14:tracePt t="42220" x="822325" y="4037013"/>
          <p14:tracePt t="42237" x="785813" y="4062413"/>
          <p14:tracePt t="42254" x="768350" y="4089400"/>
          <p14:tracePt t="42270" x="758825" y="4152900"/>
          <p14:tracePt t="42287" x="750888" y="4232275"/>
          <p14:tracePt t="42304" x="758825" y="4286250"/>
          <p14:tracePt t="42321" x="866775" y="4357688"/>
          <p14:tracePt t="42324" x="946150" y="4394200"/>
          <p14:tracePt t="42337" x="1017588" y="4429125"/>
          <p14:tracePt t="42354" x="1169988" y="4456113"/>
          <p14:tracePt t="42371" x="1347788" y="4473575"/>
          <p14:tracePt t="42387" x="1411288" y="4473575"/>
          <p14:tracePt t="42404" x="1465263" y="4473575"/>
          <p14:tracePt t="42421" x="1500188" y="4446588"/>
          <p14:tracePt t="42437" x="1544638" y="4384675"/>
          <p14:tracePt t="42454" x="1598613" y="4313238"/>
          <p14:tracePt t="42471" x="1616075" y="4251325"/>
          <p14:tracePt t="42487" x="1616075" y="4197350"/>
          <p14:tracePt t="42504" x="1616075" y="4152900"/>
          <p14:tracePt t="42520" x="1598613" y="4116388"/>
          <p14:tracePt t="42537" x="1527175" y="4089400"/>
          <p14:tracePt t="42554" x="1473200" y="4081463"/>
          <p14:tracePt t="42571" x="1428750" y="4062413"/>
          <p14:tracePt t="43533" x="1465263" y="4071938"/>
          <p14:tracePt t="43540" x="1544638" y="4108450"/>
          <p14:tracePt t="43554" x="1643063" y="4152900"/>
          <p14:tracePt t="43572" x="1874838" y="4251325"/>
          <p14:tracePt t="43588" x="1938338" y="4276725"/>
          <p14:tracePt t="43604" x="1965325" y="4276725"/>
          <p14:tracePt t="43637" x="1965325" y="4286250"/>
          <p14:tracePt t="43724" x="1973263" y="4286250"/>
          <p14:tracePt t="43741" x="1982788" y="4286250"/>
          <p14:tracePt t="43750" x="2000250" y="4286250"/>
          <p14:tracePt t="43757" x="2009775" y="4295775"/>
          <p14:tracePt t="43770" x="2017713" y="4295775"/>
          <p14:tracePt t="43787" x="2071688" y="4313238"/>
          <p14:tracePt t="43804" x="2108200" y="4340225"/>
          <p14:tracePt t="43820" x="2160588" y="4357688"/>
          <p14:tracePt t="43837" x="2224088" y="4384675"/>
          <p14:tracePt t="43854" x="2312988" y="4438650"/>
          <p14:tracePt t="43870" x="2446338" y="4491038"/>
          <p14:tracePt t="43887" x="2581275" y="4545013"/>
          <p14:tracePt t="43904" x="2697163" y="4572000"/>
          <p14:tracePt t="43921" x="2741613" y="4581525"/>
          <p14:tracePt t="43937" x="2776538" y="4589463"/>
          <p14:tracePt t="43954" x="2813050" y="4589463"/>
          <p14:tracePt t="43972" x="2928938" y="4589463"/>
          <p14:tracePt t="43987" x="3036888" y="4608513"/>
          <p14:tracePt t="44004" x="3187700" y="4616450"/>
          <p14:tracePt t="44020" x="3295650" y="4625975"/>
          <p14:tracePt t="44037" x="3384550" y="4625975"/>
          <p14:tracePt t="44054" x="3438525" y="4633913"/>
          <p14:tracePt t="44070" x="3482975" y="4633913"/>
          <p14:tracePt t="44087" x="3517900" y="4643438"/>
          <p14:tracePt t="44104" x="3544888" y="4652963"/>
          <p14:tracePt t="47348" x="3536950" y="4652963"/>
          <p14:tracePt t="47356" x="3517900" y="4652963"/>
          <p14:tracePt t="47372" x="3455988" y="4633913"/>
          <p14:tracePt t="47387" x="3367088" y="4608513"/>
          <p14:tracePt t="47404" x="3268663" y="4589463"/>
          <p14:tracePt t="47420" x="3170238" y="4572000"/>
          <p14:tracePt t="47453" x="2901950" y="4527550"/>
          <p14:tracePt t="47487" x="2741613" y="4510088"/>
          <p14:tracePt t="47503" x="2697163" y="4510088"/>
          <p14:tracePt t="47520" x="2679700" y="4510088"/>
          <p14:tracePt t="47537" x="2670175" y="4510088"/>
          <p14:tracePt t="47554" x="2660650" y="4510088"/>
          <p14:tracePt t="47877" x="2652713" y="4510088"/>
          <p14:tracePt t="48020" x="2643188" y="4510088"/>
          <p14:tracePt t="48036" x="2633663" y="4510088"/>
          <p14:tracePt t="48052" x="2625725" y="4510088"/>
          <p14:tracePt t="48060" x="2616200" y="4510088"/>
          <p14:tracePt t="48070" x="2608263" y="4510088"/>
          <p14:tracePt t="48087" x="2598738" y="4510088"/>
          <p14:tracePt t="48104" x="2589213" y="4510088"/>
          <p14:tracePt t="48137" x="2571750" y="4510088"/>
          <p14:tracePt t="48964" x="2562225" y="4510088"/>
          <p14:tracePt t="48972" x="2554288" y="4518025"/>
          <p14:tracePt t="48987" x="2536825" y="4527550"/>
          <p14:tracePt t="49004" x="2527300" y="4537075"/>
          <p14:tracePt t="49020" x="2517775" y="4545013"/>
          <p14:tracePt t="49037" x="2482850" y="4572000"/>
          <p14:tracePt t="49070" x="2438400" y="4598988"/>
          <p14:tracePt t="49104" x="2411413" y="4608513"/>
          <p14:tracePt t="49120" x="2393950" y="4616450"/>
          <p14:tracePt t="49137" x="2384425" y="4625975"/>
          <p14:tracePt t="49154" x="2357438" y="4633913"/>
          <p14:tracePt t="49170" x="2347913" y="4643438"/>
          <p14:tracePt t="49187" x="2330450" y="4660900"/>
          <p14:tracePt t="49203" x="2322513" y="4670425"/>
          <p14:tracePt t="49220" x="2303463" y="4687888"/>
          <p14:tracePt t="49237" x="2286000" y="4732338"/>
          <p14:tracePt t="49253" x="2268538" y="4776788"/>
          <p14:tracePt t="49270" x="2232025" y="4803775"/>
          <p14:tracePt t="49287" x="2187575" y="4848225"/>
          <p14:tracePt t="49303" x="2160588" y="4884738"/>
          <p14:tracePt t="49320" x="2133600" y="4911725"/>
          <p14:tracePt t="49337" x="2116138" y="4956175"/>
          <p14:tracePt t="49341" x="2108200" y="4965700"/>
          <p14:tracePt t="49353" x="2089150" y="4983163"/>
          <p14:tracePt t="49372" x="2054225" y="5000625"/>
          <p14:tracePt t="49387" x="2027238" y="5027613"/>
          <p14:tracePt t="49403" x="1982788" y="5062538"/>
          <p14:tracePt t="49420" x="1946275" y="5081588"/>
          <p14:tracePt t="49437" x="1938338" y="5089525"/>
          <p14:tracePt t="49453" x="1919288" y="5108575"/>
          <p14:tracePt t="49470" x="1911350" y="5108575"/>
          <p14:tracePt t="49487" x="1901825" y="5116513"/>
          <p14:tracePt t="49504" x="1884363" y="5126038"/>
          <p14:tracePt t="49520" x="1866900" y="5133975"/>
          <p14:tracePt t="49537" x="1839913" y="5143500"/>
          <p14:tracePt t="49554" x="1812925" y="5153025"/>
          <p14:tracePt t="49570" x="1785938" y="5153025"/>
          <p14:tracePt t="49587" x="1758950" y="5160963"/>
          <p14:tracePt t="49603" x="1731963" y="5160963"/>
          <p14:tracePt t="49620" x="1704975" y="5160963"/>
          <p14:tracePt t="49637" x="1670050" y="5160963"/>
          <p14:tracePt t="49653" x="1633538" y="5160963"/>
          <p14:tracePt t="49670" x="1589088" y="5160963"/>
          <p14:tracePt t="49687" x="1554163" y="5160963"/>
          <p14:tracePt t="49704" x="1517650" y="5170488"/>
          <p14:tracePt t="49720" x="1490663" y="5187950"/>
          <p14:tracePt t="49737" x="1455738" y="5197475"/>
          <p14:tracePt t="49754" x="1446213" y="5197475"/>
          <p14:tracePt t="49770" x="1428750" y="5214938"/>
          <p14:tracePt t="49787" x="1411288" y="5214938"/>
          <p14:tracePt t="49804" x="1393825" y="5224463"/>
          <p14:tracePt t="49820" x="1384300" y="5224463"/>
          <p14:tracePt t="49837" x="1357313" y="5224463"/>
          <p14:tracePt t="49853" x="1339850" y="5232400"/>
          <p14:tracePt t="49870" x="1330325" y="5232400"/>
          <p14:tracePt t="49903" x="1322388" y="5232400"/>
          <p14:tracePt t="50101" x="1312863" y="5232400"/>
          <p14:tracePt t="50108" x="1303338" y="5232400"/>
          <p14:tracePt t="50120" x="1285875" y="5232400"/>
          <p14:tracePt t="50137" x="1231900" y="5232400"/>
          <p14:tracePt t="50154" x="1160463" y="5205413"/>
          <p14:tracePt t="50170" x="1071563" y="5187950"/>
          <p14:tracePt t="50187" x="965200" y="5160963"/>
          <p14:tracePt t="50203" x="938213" y="5153025"/>
          <p14:tracePt t="50220" x="928688" y="5153025"/>
          <p14:tracePt t="50308" x="928688" y="5143500"/>
          <p14:tracePt t="50324" x="938213" y="5143500"/>
          <p14:tracePt t="50334" x="973138" y="5143500"/>
          <p14:tracePt t="50341" x="1017588" y="5153025"/>
          <p14:tracePt t="50354" x="1071563" y="5170488"/>
          <p14:tracePt t="50372" x="1214438" y="5205413"/>
          <p14:tracePt t="50387" x="1295400" y="5232400"/>
          <p14:tracePt t="50404" x="1384300" y="5251450"/>
          <p14:tracePt t="50420" x="1455738" y="5251450"/>
          <p14:tracePt t="50437" x="1500188" y="5259388"/>
          <p14:tracePt t="50453" x="1554163" y="5276850"/>
          <p14:tracePt t="50470" x="1581150" y="5276850"/>
          <p14:tracePt t="50487" x="1598613" y="5276850"/>
          <p14:tracePt t="51788" x="1608138" y="5276850"/>
          <p14:tracePt t="51804" x="1616075" y="5276850"/>
          <p14:tracePt t="51812" x="1625600" y="5276850"/>
          <p14:tracePt t="51821" x="1633538" y="5268913"/>
          <p14:tracePt t="51844" x="1643063" y="5268913"/>
          <p14:tracePt t="51917" x="1643063" y="5259388"/>
          <p14:tracePt t="51924" x="1652588" y="5259388"/>
          <p14:tracePt t="52101" x="1660525" y="5259388"/>
          <p14:tracePt t="52181" x="1660525" y="5251450"/>
          <p14:tracePt t="52996" x="1670050" y="5251450"/>
          <p14:tracePt t="53013" x="1679575" y="5251450"/>
          <p14:tracePt t="53021" x="1687513" y="5251450"/>
          <p14:tracePt t="53085" x="1697038" y="5251450"/>
          <p14:tracePt t="53092" x="1714500" y="5251450"/>
          <p14:tracePt t="53103" x="1724025" y="5251450"/>
          <p14:tracePt t="53136" x="1785938" y="5259388"/>
          <p14:tracePt t="53170" x="1847850" y="5268913"/>
          <p14:tracePt t="53187" x="1901825" y="5286375"/>
          <p14:tracePt t="53203" x="1919288" y="5295900"/>
          <p14:tracePt t="53220" x="1946275" y="5303838"/>
          <p14:tracePt t="53236" x="1965325" y="5303838"/>
          <p14:tracePt t="53253" x="1973263" y="5303838"/>
          <p14:tracePt t="54661" x="1982788" y="5303838"/>
          <p14:tracePt t="54668" x="1990725" y="5295900"/>
          <p14:tracePt t="54676" x="2000250" y="5268913"/>
          <p14:tracePt t="54686" x="2017713" y="5259388"/>
          <p14:tracePt t="54704" x="2044700" y="5232400"/>
          <p14:tracePt t="54720" x="2062163" y="5205413"/>
          <p14:tracePt t="54753" x="2133600" y="5170488"/>
          <p14:tracePt t="54787" x="2259013" y="5099050"/>
          <p14:tracePt t="54803" x="2347913" y="5072063"/>
          <p14:tracePt t="54820" x="2465388" y="5045075"/>
          <p14:tracePt t="54836" x="2571750" y="5037138"/>
          <p14:tracePt t="54853" x="2732088" y="4991100"/>
          <p14:tracePt t="54870" x="2894013" y="4973638"/>
          <p14:tracePt t="54887" x="3054350" y="4938713"/>
          <p14:tracePt t="54903" x="3205163" y="4911725"/>
          <p14:tracePt t="54920" x="3330575" y="4894263"/>
          <p14:tracePt t="54936" x="3367088" y="4884738"/>
          <p14:tracePt t="54953" x="3384550" y="4884738"/>
          <p14:tracePt t="54970" x="3394075" y="4875213"/>
          <p14:tracePt t="54987" x="3411538" y="4867275"/>
          <p14:tracePt t="55003" x="3527425" y="4857750"/>
          <p14:tracePt t="55020" x="3732213" y="4830763"/>
          <p14:tracePt t="55037" x="3902075" y="4813300"/>
          <p14:tracePt t="55053" x="4000500" y="4813300"/>
          <p14:tracePt t="55070" x="4108450" y="4813300"/>
          <p14:tracePt t="55087" x="4205288" y="4813300"/>
          <p14:tracePt t="55103" x="4251325" y="4813300"/>
          <p14:tracePt t="55120" x="4276725" y="4813300"/>
          <p14:tracePt t="55221" x="4268788" y="4813300"/>
          <p14:tracePt t="55231" x="4259263" y="4813300"/>
          <p14:tracePt t="55244" x="4241800" y="4813300"/>
          <p14:tracePt t="55253" x="4214813" y="4813300"/>
          <p14:tracePt t="55270" x="4179888" y="4813300"/>
          <p14:tracePt t="55287" x="4125913" y="4803775"/>
          <p14:tracePt t="55303" x="4071938" y="4803775"/>
          <p14:tracePt t="55320" x="4017963" y="4803775"/>
          <p14:tracePt t="55337" x="3973513" y="4803775"/>
          <p14:tracePt t="55353" x="3938588" y="4803775"/>
          <p14:tracePt t="55357" x="3919538" y="4803775"/>
          <p14:tracePt t="55372" x="3911600" y="4803775"/>
          <p14:tracePt t="55388" x="3894138" y="4803775"/>
          <p14:tracePt t="55403" x="3884613" y="4803775"/>
          <p14:tracePt t="55420" x="3867150" y="4813300"/>
          <p14:tracePt t="55436" x="3857625" y="4813300"/>
          <p14:tracePt t="55453" x="3840163" y="4813300"/>
          <p14:tracePt t="55470" x="3830638" y="4822825"/>
          <p14:tracePt t="55487" x="3822700" y="4822825"/>
          <p14:tracePt t="55503" x="3813175" y="4822825"/>
          <p14:tracePt t="55536" x="3803650" y="4822825"/>
          <p14:tracePt t="55553" x="3803650" y="4840288"/>
          <p14:tracePt t="55570" x="3795713" y="4840288"/>
          <p14:tracePt t="55587" x="3786188" y="4857750"/>
          <p14:tracePt t="55603" x="3768725" y="4867275"/>
          <p14:tracePt t="55620" x="3759200" y="4875213"/>
          <p14:tracePt t="55636" x="3759200" y="4884738"/>
          <p14:tracePt t="55670" x="3759200" y="4894263"/>
          <p14:tracePt t="55693" x="3751263" y="4902200"/>
          <p14:tracePt t="55716" x="3751263" y="4911725"/>
          <p14:tracePt t="55724" x="3751263" y="4919663"/>
          <p14:tracePt t="55853" x="3751263" y="4929188"/>
          <p14:tracePt t="55868" x="3751263" y="4946650"/>
          <p14:tracePt t="55876" x="3751263" y="4965700"/>
          <p14:tracePt t="55886" x="3751263" y="4983163"/>
          <p14:tracePt t="55903" x="3751263" y="4991100"/>
          <p14:tracePt t="55920" x="3751263" y="5000625"/>
          <p14:tracePt t="55937" x="3759200" y="5010150"/>
          <p14:tracePt t="55956" x="3768725" y="5018088"/>
          <p14:tracePt t="55970" x="3776663" y="5018088"/>
          <p14:tracePt t="55987" x="3813175" y="5027613"/>
          <p14:tracePt t="56003" x="3848100" y="5037138"/>
          <p14:tracePt t="56020" x="3875088" y="5045075"/>
          <p14:tracePt t="56036" x="3902075" y="5054600"/>
          <p14:tracePt t="56053" x="3929063" y="5054600"/>
          <p14:tracePt t="56070" x="3938588" y="5054600"/>
          <p14:tracePt t="56086" x="3956050" y="5054600"/>
          <p14:tracePt t="56103" x="3990975" y="5062538"/>
          <p14:tracePt t="56120" x="4037013" y="5062538"/>
          <p14:tracePt t="56137" x="4062413" y="5062538"/>
          <p14:tracePt t="56153" x="4081463" y="5062538"/>
          <p14:tracePt t="56170" x="4116388" y="5062538"/>
          <p14:tracePt t="56188" x="4160838" y="5062538"/>
          <p14:tracePt t="56203" x="4170363" y="5062538"/>
          <p14:tracePt t="56220" x="4179888" y="5062538"/>
          <p14:tracePt t="56236" x="4197350" y="5062538"/>
          <p14:tracePt t="56253" x="4241800" y="5062538"/>
          <p14:tracePt t="56270" x="4286250" y="5062538"/>
          <p14:tracePt t="56287" x="4348163" y="5062538"/>
          <p14:tracePt t="56303" x="4446588" y="5062538"/>
          <p14:tracePt t="56320" x="4518025" y="5072063"/>
          <p14:tracePt t="56337" x="4554538" y="5081588"/>
          <p14:tracePt t="56437" x="4572000" y="5081588"/>
          <p14:tracePt t="56446" x="4598988" y="5089525"/>
          <p14:tracePt t="56453" x="4625975" y="5089525"/>
          <p14:tracePt t="56470" x="4679950" y="5099050"/>
          <p14:tracePt t="56487" x="4741863" y="5116513"/>
          <p14:tracePt t="56503" x="4830763" y="5143500"/>
          <p14:tracePt t="56520" x="4911725" y="5153025"/>
          <p14:tracePt t="56537" x="4956175" y="5170488"/>
          <p14:tracePt t="57845" x="4946650" y="5170488"/>
          <p14:tracePt t="57917" x="4938713" y="5170488"/>
          <p14:tracePt t="57924" x="4929188" y="5170488"/>
          <p14:tracePt t="57936" x="4919663" y="5170488"/>
          <p14:tracePt t="57953" x="4911725" y="5170488"/>
          <p14:tracePt t="57970" x="4894263" y="5170488"/>
          <p14:tracePt t="57988" x="4875213" y="5170488"/>
          <p14:tracePt t="58003" x="4867275" y="5170488"/>
          <p14:tracePt t="58070" x="4857750" y="5170488"/>
          <p14:tracePt t="58086" x="4848225" y="5170488"/>
          <p14:tracePt t="58108" x="4840288" y="5170488"/>
          <p14:tracePt t="58124" x="4830763" y="5170488"/>
          <p14:tracePt t="58136" x="4822825" y="5170488"/>
          <p14:tracePt t="58153" x="4786313" y="5170488"/>
          <p14:tracePt t="58170" x="4751388" y="5160963"/>
          <p14:tracePt t="58187" x="4687888" y="5153025"/>
          <p14:tracePt t="58203" x="4633913" y="5153025"/>
          <p14:tracePt t="58220" x="4572000" y="5153025"/>
          <p14:tracePt t="58236" x="4510088" y="5153025"/>
          <p14:tracePt t="58253" x="4438650" y="5153025"/>
          <p14:tracePt t="58270" x="4384675" y="5153025"/>
          <p14:tracePt t="58286" x="4303713" y="5153025"/>
          <p14:tracePt t="58303" x="4224338" y="5153025"/>
          <p14:tracePt t="58320" x="4143375" y="5160963"/>
          <p14:tracePt t="58337" x="4081463" y="5180013"/>
          <p14:tracePt t="58353" x="4010025" y="5187950"/>
          <p14:tracePt t="58370" x="3956050" y="5205413"/>
          <p14:tracePt t="58374" x="3938588" y="5205413"/>
          <p14:tracePt t="58386" x="3911600" y="5205413"/>
          <p14:tracePt t="58403" x="3830638" y="5224463"/>
          <p14:tracePt t="58420" x="3795713" y="5241925"/>
          <p14:tracePt t="58436" x="3759200" y="5251450"/>
          <p14:tracePt t="58453" x="3732213" y="5259388"/>
          <p14:tracePt t="58470" x="3705225" y="5276850"/>
          <p14:tracePt t="58486" x="3670300" y="5276850"/>
          <p14:tracePt t="58503" x="3633788" y="5295900"/>
          <p14:tracePt t="58520" x="3608388" y="5303838"/>
          <p14:tracePt t="58536" x="3581400" y="5322888"/>
          <p14:tracePt t="58553" x="3562350" y="5322888"/>
          <p14:tracePt t="58587" x="3554413" y="5330825"/>
          <p14:tracePt t="58603" x="3544888" y="5330825"/>
          <p14:tracePt t="58620" x="3536950" y="5330825"/>
          <p14:tracePt t="58636" x="3509963" y="5330825"/>
          <p14:tracePt t="58653" x="3455988" y="5330825"/>
          <p14:tracePt t="58670" x="3402013" y="5330825"/>
          <p14:tracePt t="58686" x="3313113" y="5330825"/>
          <p14:tracePt t="58703" x="3224213" y="5330825"/>
          <p14:tracePt t="58720" x="3108325" y="5322888"/>
          <p14:tracePt t="58736" x="2965450" y="5295900"/>
          <p14:tracePt t="58753" x="2795588" y="5268913"/>
          <p14:tracePt t="58770" x="2625725" y="5232400"/>
          <p14:tracePt t="58787" x="2366963" y="5180013"/>
          <p14:tracePt t="58803" x="2179638" y="5108575"/>
          <p14:tracePt t="58820" x="2009775" y="5054600"/>
          <p14:tracePt t="58837" x="1893888" y="5018088"/>
          <p14:tracePt t="58853" x="1839913" y="5000625"/>
          <p14:tracePt t="58870" x="1822450" y="5000625"/>
          <p14:tracePt t="58916" x="1847850" y="5000625"/>
          <p14:tracePt t="58924" x="1874838" y="5018088"/>
          <p14:tracePt t="58936" x="1901825" y="5027613"/>
          <p14:tracePt t="58953" x="1901825" y="5037138"/>
          <p14:tracePt t="59485" x="1911350" y="5037138"/>
          <p14:tracePt t="59493" x="1919288" y="5037138"/>
          <p14:tracePt t="59503" x="1928813" y="5037138"/>
          <p14:tracePt t="59520" x="1955800" y="5018088"/>
          <p14:tracePt t="59537" x="1973263" y="5010150"/>
          <p14:tracePt t="59553" x="1982788" y="5010150"/>
          <p14:tracePt t="59570" x="1990725" y="5000625"/>
          <p14:tracePt t="59603" x="2017713" y="4991100"/>
          <p14:tracePt t="59636" x="2241550" y="4956175"/>
          <p14:tracePt t="59653" x="2303463" y="4956175"/>
          <p14:tracePt t="59670" x="2428875" y="4956175"/>
          <p14:tracePt t="59686" x="2643188" y="4991100"/>
          <p14:tracePt t="59703" x="2955925" y="5037138"/>
          <p14:tracePt t="59720" x="3276600" y="5081588"/>
          <p14:tracePt t="59736" x="3465513" y="5089525"/>
          <p14:tracePt t="59753" x="3544888" y="5089525"/>
          <p14:tracePt t="59770" x="3616325" y="5099050"/>
          <p14:tracePt t="59787" x="3768725" y="5108575"/>
          <p14:tracePt t="59803" x="3919538" y="5108575"/>
          <p14:tracePt t="59820" x="4071938" y="5108575"/>
          <p14:tracePt t="59836" x="4160838" y="5108575"/>
          <p14:tracePt t="59853" x="4187825" y="5108575"/>
          <p14:tracePt t="59933" x="4197350" y="5108575"/>
          <p14:tracePt t="59940" x="4205288" y="5099050"/>
          <p14:tracePt t="59953" x="4224338" y="5089525"/>
          <p14:tracePt t="59970" x="4232275" y="5081588"/>
          <p14:tracePt t="59986" x="4251325" y="5072063"/>
          <p14:tracePt t="60003" x="4411663" y="5072063"/>
          <p14:tracePt t="60020" x="4687888" y="5126038"/>
          <p14:tracePt t="60036" x="5027613" y="5170488"/>
          <p14:tracePt t="60053" x="5241925" y="5197475"/>
          <p14:tracePt t="60070" x="5394325" y="5205413"/>
          <p14:tracePt t="60086" x="5446713" y="5205413"/>
          <p14:tracePt t="60741" x="5419725" y="5197475"/>
          <p14:tracePt t="60748" x="5394325" y="5187950"/>
          <p14:tracePt t="60756" x="5375275" y="5187950"/>
          <p14:tracePt t="60770" x="5367338" y="5187950"/>
          <p14:tracePt t="60788" x="5330825" y="5170488"/>
          <p14:tracePt t="60803" x="5295900" y="5170488"/>
          <p14:tracePt t="60836" x="5241925" y="5160963"/>
          <p14:tracePt t="60870" x="5224463" y="5160963"/>
          <p14:tracePt t="62253" x="5214938" y="5160963"/>
          <p14:tracePt t="62268" x="5197475" y="5160963"/>
          <p14:tracePt t="62276" x="5187950" y="5160963"/>
          <p14:tracePt t="62309" x="5180013" y="5160963"/>
          <p14:tracePt t="62317" x="5170488" y="5160963"/>
          <p14:tracePt t="62484" x="5160963" y="5160963"/>
          <p14:tracePt t="62492" x="5133975" y="5160963"/>
          <p14:tracePt t="62519" x="4973638" y="5170488"/>
          <p14:tracePt t="62537" x="4840288" y="5187950"/>
          <p14:tracePt t="62553" x="4705350" y="5187950"/>
          <p14:tracePt t="62586" x="4456113" y="5214938"/>
          <p14:tracePt t="62620" x="4160838" y="5224463"/>
          <p14:tracePt t="62636" x="4098925" y="5224463"/>
          <p14:tracePt t="62653" x="4054475" y="5224463"/>
          <p14:tracePt t="62670" x="4027488" y="5224463"/>
          <p14:tracePt t="62686" x="4010025" y="5224463"/>
          <p14:tracePt t="62703" x="3973513" y="5224463"/>
          <p14:tracePt t="62720" x="3902075" y="5224463"/>
          <p14:tracePt t="62736" x="3786188" y="5241925"/>
          <p14:tracePt t="62753" x="3670300" y="5241925"/>
          <p14:tracePt t="62770" x="3527425" y="5241925"/>
          <p14:tracePt t="62786" x="3375025" y="5232400"/>
          <p14:tracePt t="62803" x="3197225" y="5205413"/>
          <p14:tracePt t="62820" x="3071813" y="5187950"/>
          <p14:tracePt t="62836" x="2911475" y="5170488"/>
          <p14:tracePt t="62853" x="2732088" y="5160963"/>
          <p14:tracePt t="62869" x="2517775" y="5133975"/>
          <p14:tracePt t="62886" x="2330450" y="5133975"/>
          <p14:tracePt t="62903" x="2133600" y="5116513"/>
          <p14:tracePt t="62920" x="1965325" y="5099050"/>
          <p14:tracePt t="62936" x="1822450" y="5099050"/>
          <p14:tracePt t="62953" x="1731963" y="5099050"/>
          <p14:tracePt t="62970" x="1670050" y="5099050"/>
          <p14:tracePt t="62986" x="1652588" y="5099050"/>
          <p14:tracePt t="63003" x="1643063" y="5099050"/>
          <p14:tracePt t="63116" x="1633538" y="5099050"/>
          <p14:tracePt t="63132" x="1616075" y="5099050"/>
          <p14:tracePt t="63148" x="1608138" y="5099050"/>
          <p14:tracePt t="63156" x="1598613" y="5099050"/>
          <p14:tracePt t="63188" x="1589088" y="5099050"/>
          <p14:tracePt t="63196" x="1581150" y="5099050"/>
          <p14:tracePt t="63220" x="1581150" y="5108575"/>
          <p14:tracePt t="63237" x="1581150" y="5116513"/>
          <p14:tracePt t="63245" x="1581150" y="5126038"/>
          <p14:tracePt t="63252" x="1581150" y="5143500"/>
          <p14:tracePt t="63269" x="1616075" y="5224463"/>
          <p14:tracePt t="63286" x="1758950" y="5322888"/>
          <p14:tracePt t="63303" x="1901825" y="5394325"/>
          <p14:tracePt t="63319" x="1955800" y="5402263"/>
          <p14:tracePt t="63336" x="1965325" y="5411788"/>
          <p14:tracePt t="63460" x="1965325" y="5394325"/>
          <p14:tracePt t="63468" x="1965325" y="5375275"/>
          <p14:tracePt t="63476" x="1965325" y="5367338"/>
          <p14:tracePt t="63486" x="1965325" y="5348288"/>
          <p14:tracePt t="63503" x="1965325" y="5303838"/>
          <p14:tracePt t="63519" x="1965325" y="5268913"/>
          <p14:tracePt t="63536" x="1955800" y="5224463"/>
          <p14:tracePt t="63553" x="1893888" y="5153025"/>
          <p14:tracePt t="63570" x="1830388" y="5099050"/>
          <p14:tracePt t="63586" x="1776413" y="5062538"/>
          <p14:tracePt t="63603" x="1697038" y="5018088"/>
          <p14:tracePt t="63620" x="1652588" y="5010150"/>
          <p14:tracePt t="63636" x="1608138" y="5000625"/>
          <p14:tracePt t="63653" x="1554163" y="4991100"/>
          <p14:tracePt t="63669" x="1527175" y="4991100"/>
          <p14:tracePt t="63686" x="1482725" y="4991100"/>
          <p14:tracePt t="63703" x="1465263" y="4991100"/>
          <p14:tracePt t="63719" x="1438275" y="4991100"/>
          <p14:tracePt t="63736" x="1419225" y="4991100"/>
          <p14:tracePt t="63753" x="1401763" y="4991100"/>
          <p14:tracePt t="63770" x="1393825" y="4991100"/>
          <p14:tracePt t="63786" x="1384300" y="5010150"/>
          <p14:tracePt t="63803" x="1366838" y="5018088"/>
          <p14:tracePt t="63820" x="1366838" y="5027613"/>
          <p14:tracePt t="63836" x="1357313" y="5037138"/>
          <p14:tracePt t="63853" x="1357313" y="5054600"/>
          <p14:tracePt t="63869" x="1357313" y="5072063"/>
          <p14:tracePt t="63886" x="1357313" y="5081588"/>
          <p14:tracePt t="63902" x="1366838" y="5116513"/>
          <p14:tracePt t="63919" x="1419225" y="5170488"/>
          <p14:tracePt t="63936" x="1482725" y="5232400"/>
          <p14:tracePt t="63953" x="1509713" y="5259388"/>
          <p14:tracePt t="63970" x="1527175" y="5268913"/>
          <p14:tracePt t="63986" x="1554163" y="5276850"/>
          <p14:tracePt t="64003" x="1589088" y="5286375"/>
          <p14:tracePt t="64019" x="1598613" y="5295900"/>
          <p14:tracePt t="64036" x="1608138" y="5295900"/>
          <p14:tracePt t="64053" x="1616075" y="5295900"/>
          <p14:tracePt t="64069" x="1625600" y="5295900"/>
          <p14:tracePt t="64086" x="1633538" y="5295900"/>
          <p14:tracePt t="64103" x="1652588" y="5295900"/>
          <p14:tracePt t="64119" x="1660525" y="5295900"/>
          <p14:tracePt t="64136" x="1670050" y="5295900"/>
          <p14:tracePt t="64153" x="1679575" y="5295900"/>
          <p14:tracePt t="64170" x="1714500" y="5295900"/>
          <p14:tracePt t="64186" x="1731963" y="5295900"/>
          <p14:tracePt t="64203" x="1751013" y="5295900"/>
          <p14:tracePt t="64237" x="1758950" y="5295900"/>
          <p14:tracePt t="64253" x="1768475" y="5295900"/>
          <p14:tracePt t="64269" x="1795463" y="5295900"/>
          <p14:tracePt t="64286" x="1803400" y="5286375"/>
          <p14:tracePt t="64303" x="1822450" y="5276850"/>
          <p14:tracePt t="64319" x="1839913" y="5268913"/>
          <p14:tracePt t="64336" x="1847850" y="5259388"/>
          <p14:tracePt t="64353" x="1866900" y="5241925"/>
          <p14:tracePt t="64370" x="1911350" y="5170488"/>
          <p14:tracePt t="64386" x="2000250" y="5045075"/>
          <p14:tracePt t="64390" x="2036763" y="4991100"/>
          <p14:tracePt t="64403" x="2071688" y="4938713"/>
          <p14:tracePt t="64420" x="2098675" y="4902200"/>
          <p14:tracePt t="64436" x="2116138" y="4867275"/>
          <p14:tracePt t="64453" x="2125663" y="4840288"/>
          <p14:tracePt t="64469" x="2143125" y="4822825"/>
          <p14:tracePt t="64486" x="2143125" y="4813300"/>
          <p14:tracePt t="64503" x="2143125" y="4803775"/>
          <p14:tracePt t="64520" x="2152650" y="4795838"/>
          <p14:tracePt t="64536" x="2152650" y="4786313"/>
          <p14:tracePt t="64553" x="2152650" y="4759325"/>
          <p14:tracePt t="64569" x="2152650" y="4741863"/>
          <p14:tracePt t="64586" x="2152650" y="4732338"/>
          <p14:tracePt t="64822" x="2170113" y="4732338"/>
          <p14:tracePt t="64833" x="2224088" y="4732338"/>
          <p14:tracePt t="64847" x="2473325" y="4741863"/>
          <p14:tracePt t="64857" x="2625725" y="4741863"/>
          <p14:tracePt t="64869" x="2813050" y="4741863"/>
          <p14:tracePt t="64886" x="2847975" y="4741863"/>
          <p14:tracePt t="64908" x="2847975" y="4751388"/>
          <p14:tracePt t="64919" x="2847975" y="4759325"/>
          <p14:tracePt t="64936" x="2874963" y="4768850"/>
          <p14:tracePt t="64953" x="2901950" y="4776788"/>
          <p14:tracePt t="64970" x="2911475" y="4776788"/>
          <p14:tracePt t="64986" x="2928938" y="4795838"/>
          <p14:tracePt t="65003" x="2982913" y="4803775"/>
          <p14:tracePt t="65019" x="2990850" y="4813300"/>
          <p14:tracePt t="65076" x="2990850" y="4822825"/>
          <p14:tracePt t="65084" x="3000375" y="4822825"/>
          <p14:tracePt t="65092" x="3000375" y="4830763"/>
          <p14:tracePt t="65102" x="3000375" y="4840288"/>
          <p14:tracePt t="65119" x="3009900" y="4857750"/>
          <p14:tracePt t="65136" x="3017838" y="4875213"/>
          <p14:tracePt t="65169" x="3017838" y="4884738"/>
          <p14:tracePt t="65285" x="3009900" y="4884738"/>
          <p14:tracePt t="65292" x="2990850" y="4884738"/>
          <p14:tracePt t="65303" x="2965450" y="4884738"/>
          <p14:tracePt t="65320" x="2901950" y="4884738"/>
          <p14:tracePt t="65336" x="2768600" y="4857750"/>
          <p14:tracePt t="65353" x="2581275" y="4813300"/>
          <p14:tracePt t="65370" x="2446338" y="4786313"/>
          <p14:tracePt t="65386" x="2374900" y="4776788"/>
          <p14:tracePt t="65390" x="2347913" y="4776788"/>
          <p14:tracePt t="65404" x="2312988" y="4776788"/>
          <p14:tracePt t="65419" x="2295525" y="4776788"/>
          <p14:tracePt t="65436" x="2286000" y="4776788"/>
          <p14:tracePt t="65453" x="2232025" y="4848225"/>
          <p14:tracePt t="65469" x="2197100" y="4973638"/>
          <p14:tracePt t="65486" x="2170113" y="5072063"/>
          <p14:tracePt t="65503" x="2170113" y="5116513"/>
          <p14:tracePt t="65519" x="2179638" y="5197475"/>
          <p14:tracePt t="65536" x="2251075" y="5303838"/>
          <p14:tracePt t="65553" x="2339975" y="5367338"/>
          <p14:tracePt t="65569" x="2419350" y="5394325"/>
          <p14:tracePt t="65586" x="2500313" y="5419725"/>
          <p14:tracePt t="65603" x="2571750" y="5419725"/>
          <p14:tracePt t="65619" x="2608263" y="5419725"/>
          <p14:tracePt t="65636" x="2633663" y="5419725"/>
          <p14:tracePt t="65653" x="2652713" y="5402263"/>
          <p14:tracePt t="65669" x="2660650" y="5384800"/>
          <p14:tracePt t="65686" x="2670175" y="5313363"/>
          <p14:tracePt t="65703" x="2687638" y="5232400"/>
          <p14:tracePt t="65719" x="2687638" y="5180013"/>
          <p14:tracePt t="65736" x="2687638" y="5126038"/>
          <p14:tracePt t="65753" x="2643188" y="5062538"/>
          <p14:tracePt t="65770" x="2589213" y="5018088"/>
          <p14:tracePt t="65786" x="2536825" y="5010150"/>
          <p14:tracePt t="65803" x="2500313" y="5000625"/>
          <p14:tracePt t="65836" x="2490788" y="5000625"/>
          <p14:tracePt t="67069" x="2500313" y="5000625"/>
          <p14:tracePt t="67076" x="2517775" y="4991100"/>
          <p14:tracePt t="67086" x="2544763" y="4991100"/>
          <p14:tracePt t="67103" x="2608263" y="4991100"/>
          <p14:tracePt t="67120" x="2705100" y="5018088"/>
          <p14:tracePt t="67136" x="2751138" y="5045075"/>
          <p14:tracePt t="67169" x="2768600" y="5045075"/>
          <p14:tracePt t="67203" x="2813050" y="5045075"/>
          <p14:tracePt t="67219" x="2822575" y="5045075"/>
          <p14:tracePt t="67236" x="2840038" y="5045075"/>
          <p14:tracePt t="67253" x="2857500" y="5045075"/>
          <p14:tracePt t="67269" x="2874963" y="5045075"/>
          <p14:tracePt t="67286" x="2884488" y="5045075"/>
          <p14:tracePt t="67303" x="2901950" y="5045075"/>
          <p14:tracePt t="67319" x="2919413" y="5045075"/>
          <p14:tracePt t="67336" x="2973388" y="5045075"/>
          <p14:tracePt t="67353" x="3054350" y="5045075"/>
          <p14:tracePt t="67369" x="3179763" y="5054600"/>
          <p14:tracePt t="67386" x="3330575" y="5062538"/>
          <p14:tracePt t="67403" x="3465513" y="5072063"/>
          <p14:tracePt t="67419" x="3482975" y="5072063"/>
          <p14:tracePt t="67532" x="3490913" y="5072063"/>
          <p14:tracePt t="67556" x="3500438" y="5072063"/>
          <p14:tracePt t="67564" x="3509963" y="5072063"/>
          <p14:tracePt t="67580" x="3517900" y="5072063"/>
          <p14:tracePt t="67597" x="3517900" y="5054600"/>
          <p14:tracePt t="67604" x="3509963" y="5027613"/>
          <p14:tracePt t="67619" x="3473450" y="4991100"/>
          <p14:tracePt t="67636" x="3446463" y="4919663"/>
          <p14:tracePt t="67653" x="3446463" y="4848225"/>
          <p14:tracePt t="67671" x="3446463" y="4795838"/>
          <p14:tracePt t="67686" x="3446463" y="4776788"/>
          <p14:tracePt t="67703" x="3446463" y="4768850"/>
          <p14:tracePt t="67748" x="3446463" y="4759325"/>
          <p14:tracePt t="67764" x="3446463" y="4751388"/>
          <p14:tracePt t="67780" x="3455988" y="4751388"/>
          <p14:tracePt t="67821" x="3455988" y="4741863"/>
          <p14:tracePt t="68709" x="3411538" y="4732338"/>
          <p14:tracePt t="68719" x="3384550" y="4724400"/>
          <p14:tracePt t="68736" x="3357563" y="4724400"/>
          <p14:tracePt t="68753" x="3330575" y="4714875"/>
          <p14:tracePt t="68769" x="3286125" y="4714875"/>
          <p14:tracePt t="68802" x="3081338" y="4697413"/>
          <p14:tracePt t="68836" x="2874963" y="4697413"/>
          <p14:tracePt t="68853" x="2840038" y="4697413"/>
          <p14:tracePt t="68869" x="2813050" y="4687888"/>
          <p14:tracePt t="68886" x="2803525" y="4687888"/>
          <p14:tracePt t="68948" x="2795588" y="4687888"/>
          <p14:tracePt t="68957" x="2786063" y="4687888"/>
          <p14:tracePt t="68969" x="2776538" y="4687888"/>
          <p14:tracePt t="68986" x="2732088" y="4687888"/>
          <p14:tracePt t="69003" x="2679700" y="4687888"/>
          <p14:tracePt t="69019" x="2625725" y="4687888"/>
          <p14:tracePt t="69036" x="2554288" y="4687888"/>
          <p14:tracePt t="69053" x="2509838" y="4687888"/>
          <p14:tracePt t="69069" x="2465388" y="4687888"/>
          <p14:tracePt t="69086" x="2411413" y="4687888"/>
          <p14:tracePt t="69103" x="2357438" y="4687888"/>
          <p14:tracePt t="69119" x="2303463" y="4687888"/>
          <p14:tracePt t="69136" x="2241550" y="4687888"/>
          <p14:tracePt t="69153" x="2187575" y="4697413"/>
          <p14:tracePt t="69169" x="2125663" y="4714875"/>
          <p14:tracePt t="69186" x="2017713" y="4768850"/>
          <p14:tracePt t="69203" x="1839913" y="4946650"/>
          <p14:tracePt t="69219" x="1758950" y="5037138"/>
          <p14:tracePt t="69236" x="1724025" y="5081588"/>
          <p14:tracePt t="69252" x="1687513" y="5133975"/>
          <p14:tracePt t="69269" x="1660525" y="5224463"/>
          <p14:tracePt t="69286" x="1633538" y="5322888"/>
          <p14:tracePt t="69302" x="1633538" y="5411788"/>
          <p14:tracePt t="69319" x="1633538" y="5465763"/>
          <p14:tracePt t="69336" x="1633538" y="5537200"/>
          <p14:tracePt t="69353" x="1633538" y="5680075"/>
          <p14:tracePt t="69369" x="1660525" y="5759450"/>
          <p14:tracePt t="69386" x="1679575" y="5786438"/>
          <p14:tracePt t="69403" x="1687513" y="5795963"/>
          <p14:tracePt t="69419" x="1697038" y="5795963"/>
          <p14:tracePt t="69436" x="1704975" y="5795963"/>
          <p14:tracePt t="69460" x="1704975" y="5786438"/>
          <p14:tracePt t="69469" x="1704975" y="5759450"/>
          <p14:tracePt t="69486" x="1704975" y="5732463"/>
          <p14:tracePt t="69503" x="1687513" y="5697538"/>
          <p14:tracePt t="69519" x="1616075" y="5653088"/>
          <p14:tracePt t="69536" x="1473200" y="5581650"/>
          <p14:tracePt t="69554" x="1285875" y="5483225"/>
          <p14:tracePt t="69569" x="1089025" y="5394325"/>
          <p14:tracePt t="69586" x="901700" y="5313363"/>
          <p14:tracePt t="69603" x="687388" y="5259388"/>
          <p14:tracePt t="69619" x="588963" y="5241925"/>
          <p14:tracePt t="69636" x="490538" y="5241925"/>
          <p14:tracePt t="69652" x="419100" y="5241925"/>
          <p14:tracePt t="69669" x="374650" y="5268913"/>
          <p14:tracePt t="69686" x="322263" y="5375275"/>
          <p14:tracePt t="69703" x="285750" y="5545138"/>
          <p14:tracePt t="69719" x="268288" y="5715000"/>
          <p14:tracePt t="69736" x="268288" y="5776913"/>
          <p14:tracePt t="69753" x="322263" y="5848350"/>
          <p14:tracePt t="69769" x="482600" y="5938838"/>
          <p14:tracePt t="69786" x="660400" y="5983288"/>
          <p14:tracePt t="69804" x="830263" y="6010275"/>
          <p14:tracePt t="69819" x="884238" y="6010275"/>
          <p14:tracePt t="69836" x="919163" y="6000750"/>
          <p14:tracePt t="69852" x="955675" y="5973763"/>
          <p14:tracePt t="69869" x="982663" y="5938838"/>
          <p14:tracePt t="69886" x="1017588" y="5867400"/>
          <p14:tracePt t="69902" x="1027113" y="5813425"/>
          <p14:tracePt t="69919" x="1027113" y="5768975"/>
          <p14:tracePt t="69936" x="1027113" y="5715000"/>
          <p14:tracePt t="69953" x="1000125" y="5680075"/>
          <p14:tracePt t="69969" x="990600" y="5680075"/>
          <p14:tracePt t="69986" x="982663" y="5680075"/>
          <p14:tracePt t="70748" x="990600" y="5680075"/>
          <p14:tracePt t="70756" x="1000125" y="5680075"/>
          <p14:tracePt t="70773" x="1009650" y="5680075"/>
          <p14:tracePt t="70797" x="1017588" y="5680075"/>
          <p14:tracePt t="70828" x="1036638" y="5680075"/>
          <p14:tracePt t="70836" x="1054100" y="5680075"/>
          <p14:tracePt t="70852" x="1108075" y="5688013"/>
          <p14:tracePt t="70886" x="1204913" y="5732463"/>
          <p14:tracePt t="70902" x="1250950" y="5732463"/>
          <p14:tracePt t="70919" x="1285875" y="5741988"/>
          <p14:tracePt t="70936" x="1312863" y="5751513"/>
          <p14:tracePt t="70953" x="1330325" y="5751513"/>
          <p14:tracePt t="70969" x="1339850" y="5751513"/>
          <p14:tracePt t="70986" x="1347788" y="5751513"/>
          <p14:tracePt t="71003" x="1357313" y="5751513"/>
          <p14:tracePt t="71125" x="1366838" y="5751513"/>
          <p14:tracePt t="71132" x="1374775" y="5751513"/>
          <p14:tracePt t="71341" x="1384300" y="5759450"/>
          <p14:tracePt t="71356" x="1393825" y="5759450"/>
          <p14:tracePt t="71462" x="1401763" y="5759450"/>
          <p14:tracePt t="71468" x="1401763" y="5768975"/>
          <p14:tracePt t="71502" x="1428750" y="5768975"/>
          <p14:tracePt t="72004" x="1438275" y="5768975"/>
          <p14:tracePt t="72013" x="1446213" y="5768975"/>
          <p14:tracePt t="72028" x="1455738" y="5768975"/>
          <p14:tracePt t="72044" x="1455738" y="5776913"/>
          <p14:tracePt t="72053" x="1465263" y="5776913"/>
          <p14:tracePt t="72548" x="1482725" y="5786438"/>
          <p14:tracePt t="72556" x="1517650" y="5795963"/>
          <p14:tracePt t="72569" x="1562100" y="5803900"/>
          <p14:tracePt t="72586" x="1616075" y="5830888"/>
          <p14:tracePt t="72604" x="1758950" y="5867400"/>
          <p14:tracePt t="72620" x="1874838" y="5894388"/>
          <p14:tracePt t="72636" x="1946275" y="5894388"/>
          <p14:tracePt t="72669" x="2009775" y="5902325"/>
          <p14:tracePt t="72702" x="2071688" y="5902325"/>
          <p14:tracePt t="72719" x="2116138" y="5902325"/>
          <p14:tracePt t="72736" x="2214563" y="5902325"/>
          <p14:tracePt t="72752" x="2295525" y="5902325"/>
          <p14:tracePt t="72769" x="2339975" y="5902325"/>
          <p14:tracePt t="72786" x="2384425" y="5902325"/>
          <p14:tracePt t="72803" x="2401888" y="5902325"/>
          <p14:tracePt t="72819" x="2411413" y="5902325"/>
          <p14:tracePt t="72852" x="2419350" y="5902325"/>
          <p14:tracePt t="73724" x="2428875" y="5902325"/>
          <p14:tracePt t="73740" x="2438400" y="5902325"/>
          <p14:tracePt t="73748" x="2446338" y="5902325"/>
          <p14:tracePt t="73756" x="2455863" y="5894388"/>
          <p14:tracePt t="73769" x="2465388" y="5894388"/>
          <p14:tracePt t="73786" x="2482850" y="5875338"/>
          <p14:tracePt t="73803" x="2509838" y="5857875"/>
          <p14:tracePt t="73836" x="2598738" y="5840413"/>
          <p14:tracePt t="73869" x="3036888" y="5822950"/>
          <p14:tracePt t="73886" x="3214688" y="5822950"/>
          <p14:tracePt t="73902" x="3357563" y="5822950"/>
          <p14:tracePt t="73919" x="3446463" y="5822950"/>
          <p14:tracePt t="73936" x="3473450" y="5830888"/>
          <p14:tracePt t="73952" x="3482975" y="5830888"/>
          <p14:tracePt t="73998" x="3490913" y="5830888"/>
          <p14:tracePt t="74008" x="3509963" y="5830888"/>
          <p14:tracePt t="74019" x="3581400" y="5822950"/>
          <p14:tracePt t="74036" x="3625850" y="5813425"/>
          <p14:tracePt t="74052" x="3643313" y="5803900"/>
          <p14:tracePt t="74069" x="3670300" y="5795963"/>
          <p14:tracePt t="74086" x="3697288" y="5768975"/>
          <p14:tracePt t="74102" x="3741738" y="5768975"/>
          <p14:tracePt t="74119" x="3795713" y="5759450"/>
          <p14:tracePt t="74136" x="3840163" y="5759450"/>
          <p14:tracePt t="74152" x="3857625" y="5759450"/>
          <p14:tracePt t="74186" x="3857625" y="5751513"/>
          <p14:tracePt t="79004" x="3867150" y="5751513"/>
          <p14:tracePt t="79012" x="3875088" y="5751513"/>
          <p14:tracePt t="79021" x="3884613" y="5741988"/>
          <p14:tracePt t="79035" x="3911600" y="5741988"/>
          <p14:tracePt t="79052" x="3990975" y="5741988"/>
          <p14:tracePt t="79069" x="4071938" y="5741988"/>
          <p14:tracePt t="79102" x="4152900" y="5741988"/>
          <p14:tracePt t="79135" x="4205288" y="5741988"/>
          <p14:tracePt t="79244" x="4214813" y="5741988"/>
          <p14:tracePt t="79268" x="4224338" y="5741988"/>
          <p14:tracePt t="79284" x="4224338" y="5732463"/>
          <p14:tracePt t="79292" x="4241800" y="5705475"/>
          <p14:tracePt t="79302" x="4251325" y="5661025"/>
          <p14:tracePt t="79319" x="4251325" y="5589588"/>
          <p14:tracePt t="79335" x="4251325" y="5562600"/>
          <p14:tracePt t="79352" x="4251325" y="5527675"/>
          <p14:tracePt t="79369" x="4251325" y="5491163"/>
          <p14:tracePt t="79385" x="4241800" y="5465763"/>
          <p14:tracePt t="79402" x="4187825" y="5419725"/>
          <p14:tracePt t="79418" x="4116388" y="5367338"/>
          <p14:tracePt t="79435" x="4017963" y="5330825"/>
          <p14:tracePt t="79452" x="3956050" y="5313363"/>
          <p14:tracePt t="79468" x="3848100" y="5303838"/>
          <p14:tracePt t="79485" x="3751263" y="5286375"/>
          <p14:tracePt t="79502" x="3679825" y="5286375"/>
          <p14:tracePt t="79518" x="3633788" y="5286375"/>
          <p14:tracePt t="79535" x="3598863" y="5286375"/>
          <p14:tracePt t="79552" x="3581400" y="5295900"/>
          <p14:tracePt t="79568" x="3544888" y="5348288"/>
          <p14:tracePt t="79585" x="3509963" y="5491163"/>
          <p14:tracePt t="79601" x="3500438" y="5653088"/>
          <p14:tracePt t="79618" x="3517900" y="5803900"/>
          <p14:tracePt t="79635" x="3751263" y="5965825"/>
          <p14:tracePt t="79652" x="3956050" y="6054725"/>
          <p14:tracePt t="79668" x="4108450" y="6089650"/>
          <p14:tracePt t="79685" x="4187825" y="6108700"/>
          <p14:tracePt t="79701" x="4232275" y="6108700"/>
          <p14:tracePt t="79718" x="4251325" y="6108700"/>
          <p14:tracePt t="79735" x="4286250" y="6089650"/>
          <p14:tracePt t="79751" x="4348163" y="5983288"/>
          <p14:tracePt t="79768" x="4411663" y="5857875"/>
          <p14:tracePt t="79785" x="4446588" y="5751513"/>
          <p14:tracePt t="79801" x="4446588" y="5697538"/>
          <p14:tracePt t="79818" x="4446588" y="5661025"/>
          <p14:tracePt t="79835" x="4446588" y="5608638"/>
          <p14:tracePt t="79852" x="4446588" y="5554663"/>
          <p14:tracePt t="79868" x="4429125" y="5518150"/>
          <p14:tracePt t="79885" x="4384675" y="5456238"/>
          <p14:tracePt t="79902" x="4313238" y="5411788"/>
          <p14:tracePt t="79918" x="4232275" y="5367338"/>
          <p14:tracePt t="79935" x="4098925" y="5330825"/>
          <p14:tracePt t="79952" x="3956050" y="5295900"/>
          <p14:tracePt t="79968" x="3857625" y="5268913"/>
          <p14:tracePt t="79972" x="3822700" y="5268913"/>
          <p14:tracePt t="79985" x="3786188" y="5268913"/>
          <p14:tracePt t="80002" x="3732213" y="5268913"/>
          <p14:tracePt t="80019" x="3679825" y="5268913"/>
          <p14:tracePt t="80035" x="3660775" y="5268913"/>
          <p14:tracePt t="80075" x="3652838" y="5268913"/>
          <p14:tracePt t="80100" x="3652838" y="5286375"/>
          <p14:tracePt t="80107" x="3643313" y="5303838"/>
          <p14:tracePt t="80118" x="3643313" y="5313363"/>
          <p14:tracePt t="80135" x="3633788" y="5330825"/>
          <p14:tracePt t="80151" x="3633788" y="5340350"/>
          <p14:tracePt t="80168" x="3633788" y="5348288"/>
          <p14:tracePt t="81164" x="3625850" y="5348288"/>
          <p14:tracePt t="81171" x="3608388" y="5348288"/>
          <p14:tracePt t="81185" x="3527425" y="5322888"/>
          <p14:tracePt t="81202" x="3251200" y="5180013"/>
          <p14:tracePt t="81219" x="2822575" y="4911725"/>
          <p14:tracePt t="81235" x="2705100" y="4813300"/>
          <p14:tracePt t="81251" x="2679700" y="4751388"/>
          <p14:tracePt t="81285" x="2670175" y="4660900"/>
          <p14:tracePt t="81318" x="2768600" y="4598988"/>
          <p14:tracePt t="81337" x="2840038" y="4545013"/>
          <p14:tracePt t="81351" x="2919413" y="4518025"/>
          <p14:tracePt t="81368" x="2982913" y="4473575"/>
          <p14:tracePt t="81385" x="3017838" y="4456113"/>
          <p14:tracePt t="81401" x="3044825" y="4446588"/>
          <p14:tracePt t="81418" x="3125788" y="4438650"/>
          <p14:tracePt t="81435" x="3419475" y="4510088"/>
          <p14:tracePt t="81451" x="3625850" y="4616450"/>
          <p14:tracePt t="81468" x="3848100" y="4776788"/>
          <p14:tracePt t="81485" x="4081463" y="4983163"/>
          <p14:tracePt t="81501" x="4241800" y="5126038"/>
          <p14:tracePt t="81519" x="4303713" y="5197475"/>
          <p14:tracePt t="81535" x="4313238" y="5268913"/>
          <p14:tracePt t="81552" x="4313238" y="5340350"/>
          <p14:tracePt t="81569" x="4313238" y="5419725"/>
          <p14:tracePt t="81585" x="4303713" y="5483225"/>
          <p14:tracePt t="81602" x="4276725" y="5537200"/>
          <p14:tracePt t="81619" x="4205288" y="5634038"/>
          <p14:tracePt t="81635" x="4152900" y="5688013"/>
          <p14:tracePt t="81652" x="4116388" y="5715000"/>
          <p14:tracePt t="81668" x="4098925" y="5732463"/>
          <p14:tracePt t="81685" x="4081463" y="5732463"/>
          <p14:tracePt t="81702" x="4054475" y="5741988"/>
          <p14:tracePt t="81719" x="4017963" y="5751513"/>
          <p14:tracePt t="81735" x="3990975" y="5751513"/>
          <p14:tracePt t="81752" x="3956050" y="5751513"/>
          <p14:tracePt t="81768" x="3919538" y="5751513"/>
          <p14:tracePt t="81785" x="3902075" y="5751513"/>
          <p14:tracePt t="81802" x="3894138" y="5751513"/>
          <p14:tracePt t="81819" x="3875088" y="5751513"/>
          <p14:tracePt t="81852" x="3867150" y="5751513"/>
          <p14:tracePt t="81884" x="3857625" y="5751513"/>
          <p14:tracePt t="81892" x="3848100" y="5741988"/>
          <p14:tracePt t="81902" x="3840163" y="5741988"/>
          <p14:tracePt t="81919" x="3840163" y="5724525"/>
          <p14:tracePt t="81935" x="3830638" y="5715000"/>
          <p14:tracePt t="81952" x="3830638" y="5705475"/>
          <p14:tracePt t="81969" x="3813175" y="5697538"/>
          <p14:tracePt t="81985" x="3813175" y="5688013"/>
          <p14:tracePt t="82002" x="3813175" y="5680075"/>
          <p14:tracePt t="82005" x="3803650" y="5680075"/>
          <p14:tracePt t="82020" x="3803650" y="5670550"/>
          <p14:tracePt t="82044" x="3803650" y="5661025"/>
          <p14:tracePt t="82060" x="3795713" y="5661025"/>
          <p14:tracePt t="84540" x="3786188" y="5653088"/>
          <p14:tracePt t="84548" x="3776663" y="5653088"/>
          <p14:tracePt t="84556" x="3759200" y="5643563"/>
          <p14:tracePt t="84569" x="3751263" y="5634038"/>
          <p14:tracePt t="84602" x="3608388" y="5608638"/>
          <p14:tracePt t="84635" x="3375025" y="5589588"/>
          <p14:tracePt t="84652" x="3313113" y="5589588"/>
          <p14:tracePt t="84668" x="3268663" y="5589588"/>
          <p14:tracePt t="84685" x="3251200" y="5599113"/>
          <p14:tracePt t="84701" x="3241675" y="5653088"/>
          <p14:tracePt t="84718" x="3241675" y="5732463"/>
          <p14:tracePt t="84735" x="3251200" y="5830888"/>
          <p14:tracePt t="84752" x="3348038" y="5929313"/>
          <p14:tracePt t="84768" x="3455988" y="5973763"/>
          <p14:tracePt t="84785" x="3500438" y="6000750"/>
          <p14:tracePt t="84802" x="3517900" y="6010275"/>
          <p14:tracePt t="84819" x="3527425" y="6018213"/>
          <p14:tracePt t="84877" x="3536950" y="6018213"/>
          <p14:tracePt t="84892" x="3554413" y="6018213"/>
          <p14:tracePt t="84900" x="3562350" y="6018213"/>
          <p14:tracePt t="84908" x="3571875" y="6018213"/>
          <p14:tracePt t="84918" x="3589338" y="6010275"/>
          <p14:tracePt t="84935" x="3616325" y="5983288"/>
          <p14:tracePt t="84952" x="3633788" y="5956300"/>
          <p14:tracePt t="84968" x="3643313" y="5946775"/>
          <p14:tracePt t="84985" x="3652838" y="5938838"/>
          <p14:tracePt t="85002" x="3652838" y="5929313"/>
          <p14:tracePt t="85020" x="3652838" y="5919788"/>
          <p14:tracePt t="87221" x="3652838" y="5902325"/>
          <p14:tracePt t="87228" x="3652838" y="5884863"/>
          <p14:tracePt t="87237" x="3660775" y="5867400"/>
          <p14:tracePt t="87252" x="3687763" y="5822950"/>
          <p14:tracePt t="87268" x="3741738" y="5741988"/>
          <p14:tracePt t="87285" x="3822700" y="5670550"/>
          <p14:tracePt t="87302" x="3911600" y="5599113"/>
          <p14:tracePt t="87335" x="4044950" y="5473700"/>
          <p14:tracePt t="87368" x="4098925" y="5446713"/>
          <p14:tracePt t="87385" x="4116388" y="5438775"/>
          <p14:tracePt t="88661" x="4125913" y="543877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89262124"/>
      </p:ext>
    </p:extLst>
  </p:cSld>
  <p:clrMapOvr>
    <a:masterClrMapping/>
  </p:clrMapOvr>
  <mc:AlternateContent xmlns:mc="http://schemas.openxmlformats.org/markup-compatibility/2006" xmlns:p14="http://schemas.microsoft.com/office/powerpoint/2010/main">
    <mc:Choice Requires="p14">
      <p:transition spd="slow" p14:dur="2000" advTm="12673"/>
    </mc:Choice>
    <mc:Fallback xmlns="">
      <p:transition spd="slow" advTm="12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930" x="839788" y="5018088"/>
          <p14:tracePt t="2147" x="830263" y="5018088"/>
          <p14:tracePt t="2163" x="822325" y="5018088"/>
          <p14:tracePt t="2171" x="803275" y="5018088"/>
          <p14:tracePt t="2195" x="803275" y="5010150"/>
          <p14:tracePt t="2211" x="803275" y="5000625"/>
          <p14:tracePt t="2219" x="803275" y="4991100"/>
          <p14:tracePt t="2253" x="776288" y="4956175"/>
          <p14:tracePt t="2270" x="795338" y="4946650"/>
          <p14:tracePt t="2286" x="830263" y="4919663"/>
          <p14:tracePt t="2303" x="839788" y="4894263"/>
          <p14:tracePt t="2320" x="857250" y="4884738"/>
          <p14:tracePt t="2336" x="919163" y="4840288"/>
          <p14:tracePt t="2353" x="1062038" y="4768850"/>
          <p14:tracePt t="2370" x="1428750" y="4572000"/>
          <p14:tracePt t="2386" x="1660525" y="4446588"/>
          <p14:tracePt t="2403" x="1866900" y="4348163"/>
          <p14:tracePt t="2420" x="2071688" y="4259263"/>
          <p14:tracePt t="2436" x="2303463" y="4133850"/>
          <p14:tracePt t="2453" x="2517775" y="4027488"/>
          <p14:tracePt t="2470" x="2697163" y="3929063"/>
          <p14:tracePt t="2486" x="2840038" y="3867150"/>
          <p14:tracePt t="2503" x="2946400" y="3803650"/>
          <p14:tracePt t="2520" x="3054350" y="3751263"/>
          <p14:tracePt t="2536" x="3197225" y="3679825"/>
          <p14:tracePt t="2553" x="3313113" y="3608388"/>
          <p14:tracePt t="2570" x="3473450" y="3517900"/>
          <p14:tracePt t="2587" x="3562350" y="3465513"/>
          <p14:tracePt t="2603" x="3625850" y="3429000"/>
          <p14:tracePt t="2620" x="3687763" y="3394075"/>
          <p14:tracePt t="2636" x="3714750" y="3367088"/>
          <p14:tracePt t="2653" x="3724275" y="3367088"/>
          <p14:tracePt t="3003" x="3724275" y="3357563"/>
          <p14:tracePt t="3011" x="3741738" y="3348038"/>
          <p14:tracePt t="3019" x="3803650" y="3313113"/>
          <p14:tracePt t="3036" x="3956050" y="3232150"/>
          <p14:tracePt t="3053" x="4089400" y="3143250"/>
          <p14:tracePt t="3070" x="4197350" y="3054350"/>
          <p14:tracePt t="3103" x="4313238" y="2884488"/>
          <p14:tracePt t="3106" x="4330700" y="2830513"/>
          <p14:tracePt t="3136" x="4340225" y="2714625"/>
          <p14:tracePt t="3153" x="4340225" y="2652713"/>
          <p14:tracePt t="3170" x="4340225" y="2571750"/>
          <p14:tracePt t="3186" x="4330700" y="2536825"/>
          <p14:tracePt t="3203" x="4295775" y="2509838"/>
          <p14:tracePt t="3220" x="4241800" y="2482850"/>
          <p14:tracePt t="3236" x="4143375" y="2446338"/>
          <p14:tracePt t="3253" x="4010025" y="2384425"/>
          <p14:tracePt t="3270" x="3857625" y="2303463"/>
          <p14:tracePt t="3286" x="3714750" y="2214563"/>
          <p14:tracePt t="3303" x="3581400" y="2133600"/>
          <p14:tracePt t="3320" x="3500438" y="2089150"/>
          <p14:tracePt t="3336" x="3446463" y="2054225"/>
          <p14:tracePt t="3353" x="3402013" y="2044700"/>
          <p14:tracePt t="3370" x="3348038" y="2044700"/>
          <p14:tracePt t="3386" x="3259138" y="2081213"/>
          <p14:tracePt t="3403" x="3133725" y="2160588"/>
          <p14:tracePt t="3420" x="3027363" y="2276475"/>
          <p14:tracePt t="3439" x="2901950" y="2446338"/>
          <p14:tracePt t="3453" x="2830513" y="2598738"/>
          <p14:tracePt t="3470" x="2822575" y="2705100"/>
          <p14:tracePt t="3486" x="2840038" y="2813050"/>
          <p14:tracePt t="3503" x="2919413" y="2919413"/>
          <p14:tracePt t="3520" x="3009900" y="3027363"/>
          <p14:tracePt t="3536" x="3143250" y="3133725"/>
          <p14:tracePt t="3553" x="3295650" y="3205163"/>
          <p14:tracePt t="3570" x="3527425" y="3259138"/>
          <p14:tracePt t="3586" x="3679825" y="3259138"/>
          <p14:tracePt t="3603" x="3803650" y="3232150"/>
          <p14:tracePt t="3620" x="3911600" y="3160713"/>
          <p14:tracePt t="3636" x="3990975" y="3108325"/>
          <p14:tracePt t="3653" x="4044950" y="3054350"/>
          <p14:tracePt t="3670" x="4062413" y="3000375"/>
          <p14:tracePt t="3686" x="4081463" y="2928938"/>
          <p14:tracePt t="3703" x="4081463" y="2857500"/>
          <p14:tracePt t="3720" x="4081463" y="2759075"/>
          <p14:tracePt t="3736" x="4062413" y="2670175"/>
          <p14:tracePt t="3753" x="4027488" y="2589213"/>
          <p14:tracePt t="3770" x="3983038" y="2544763"/>
          <p14:tracePt t="3786" x="3965575" y="2527300"/>
          <p14:tracePt t="3803" x="3938588" y="2509838"/>
          <p14:tracePt t="3819" x="3911600" y="2500313"/>
          <p14:tracePt t="3836" x="3894138" y="2490788"/>
          <p14:tracePt t="3853" x="3884613" y="2490788"/>
          <p14:tracePt t="4059" x="3875088" y="2490788"/>
          <p14:tracePt t="4067" x="3867150" y="2473325"/>
          <p14:tracePt t="4075" x="3867150" y="2465388"/>
          <p14:tracePt t="4086" x="3867150" y="2455863"/>
          <p14:tracePt t="4103" x="3867150" y="2438400"/>
          <p14:tracePt t="4236" x="3867150" y="2428875"/>
          <p14:tracePt t="4243" x="3867150" y="2419350"/>
          <p14:tracePt t="4253" x="3894138" y="2401888"/>
          <p14:tracePt t="4270" x="3894138" y="2374900"/>
          <p14:tracePt t="4286" x="3848100" y="2347913"/>
          <p14:tracePt t="4303" x="3776663" y="2322513"/>
          <p14:tracePt t="4320" x="3759200" y="2303463"/>
          <p14:tracePt t="4353" x="3751263" y="2295525"/>
          <p14:tracePt t="4370" x="3724275" y="2251075"/>
          <p14:tracePt t="4386" x="3687763" y="2205038"/>
          <p14:tracePt t="4403" x="3652838" y="2170113"/>
          <p14:tracePt t="4419" x="3633788" y="2152650"/>
          <p14:tracePt t="4436" x="3625850" y="2143125"/>
          <p14:tracePt t="4453" x="3554413" y="2089150"/>
          <p14:tracePt t="4470" x="3419475" y="2009775"/>
          <p14:tracePt t="4486" x="3303588" y="1938338"/>
          <p14:tracePt t="4503" x="3187700" y="1866900"/>
          <p14:tracePt t="4520" x="3081338" y="1812925"/>
          <p14:tracePt t="4536" x="2982913" y="1751013"/>
          <p14:tracePt t="4553" x="2894013" y="1704975"/>
          <p14:tracePt t="4570" x="2751138" y="1643063"/>
          <p14:tracePt t="4586" x="2697163" y="1633538"/>
          <p14:tracePt t="4603" x="2670175" y="1616075"/>
          <p14:tracePt t="4620" x="2625725" y="1608138"/>
          <p14:tracePt t="4636" x="2571750" y="1589088"/>
          <p14:tracePt t="4653" x="2517775" y="1571625"/>
          <p14:tracePt t="4670" x="2465388" y="1554163"/>
          <p14:tracePt t="4686" x="2419350" y="1527175"/>
          <p14:tracePt t="4703" x="2374900" y="1509713"/>
          <p14:tracePt t="4720" x="2330450" y="1482725"/>
          <p14:tracePt t="4736" x="2303463" y="1446213"/>
          <p14:tracePt t="4753" x="2286000" y="1411288"/>
          <p14:tracePt t="4770" x="2268538" y="1366838"/>
          <p14:tracePt t="4786" x="2251075" y="1347788"/>
          <p14:tracePt t="4803" x="2232025" y="1322388"/>
          <p14:tracePt t="4819" x="2205038" y="1312863"/>
          <p14:tracePt t="4836" x="2143125" y="1303338"/>
          <p14:tracePt t="4853" x="2054225" y="1285875"/>
          <p14:tracePt t="4870" x="1955800" y="1285875"/>
          <p14:tracePt t="4886" x="1866900" y="1268413"/>
          <p14:tracePt t="4903" x="1812925" y="1268413"/>
          <p14:tracePt t="4920" x="1776413" y="1268413"/>
          <p14:tracePt t="4936" x="1697038" y="1322388"/>
          <p14:tracePt t="4953" x="1608138" y="1419225"/>
          <p14:tracePt t="4971" x="1446213" y="1643063"/>
          <p14:tracePt t="4986" x="1384300" y="1758950"/>
          <p14:tracePt t="5003" x="1357313" y="1857375"/>
          <p14:tracePt t="5019" x="1357313" y="1919288"/>
          <p14:tracePt t="5036" x="1366838" y="1938338"/>
          <p14:tracePt t="5053" x="1419225" y="1982788"/>
          <p14:tracePt t="5069" x="1473200" y="2009775"/>
          <p14:tracePt t="5086" x="1571625" y="2036763"/>
          <p14:tracePt t="5103" x="1643063" y="2044700"/>
          <p14:tracePt t="5120" x="1751013" y="2071688"/>
          <p14:tracePt t="5124" x="1795463" y="2081213"/>
          <p14:tracePt t="5136" x="1847850" y="2098675"/>
          <p14:tracePt t="5153" x="1938338" y="2125663"/>
          <p14:tracePt t="5170" x="2000250" y="2133600"/>
          <p14:tracePt t="5186" x="2062163" y="2133600"/>
          <p14:tracePt t="5203" x="2143125" y="2133600"/>
          <p14:tracePt t="5219" x="2241550" y="2133600"/>
          <p14:tracePt t="5236" x="2322513" y="2133600"/>
          <p14:tracePt t="5253" x="2366963" y="2133600"/>
          <p14:tracePt t="5269" x="2393950" y="2133600"/>
          <p14:tracePt t="5286" x="2428875" y="2133600"/>
          <p14:tracePt t="5303" x="2473325" y="2125663"/>
          <p14:tracePt t="5319" x="2517775" y="2098675"/>
          <p14:tracePt t="5336" x="2571750" y="2071688"/>
          <p14:tracePt t="5353" x="2598738" y="2044700"/>
          <p14:tracePt t="5370" x="2633663" y="1982788"/>
          <p14:tracePt t="5386" x="2652713" y="1946275"/>
          <p14:tracePt t="5403" x="2652713" y="1901825"/>
          <p14:tracePt t="5420" x="2652713" y="1857375"/>
          <p14:tracePt t="5436" x="2652713" y="1839913"/>
          <p14:tracePt t="5453" x="2652713" y="1803400"/>
          <p14:tracePt t="5470" x="2652713" y="1776413"/>
          <p14:tracePt t="5486" x="2652713" y="1751013"/>
          <p14:tracePt t="5503" x="2652713" y="1704975"/>
          <p14:tracePt t="5520" x="2652713" y="1679575"/>
          <p14:tracePt t="5536" x="2652713" y="1643063"/>
          <p14:tracePt t="5553" x="2633663" y="1598613"/>
          <p14:tracePt t="5570" x="2581275" y="1536700"/>
          <p14:tracePt t="5586" x="2544763" y="1500188"/>
          <p14:tracePt t="5603" x="2455863" y="1438275"/>
          <p14:tracePt t="5619" x="2393950" y="1384300"/>
          <p14:tracePt t="5636" x="2357438" y="1347788"/>
          <p14:tracePt t="5653" x="2322513" y="1322388"/>
          <p14:tracePt t="5670" x="2276475" y="1312863"/>
          <p14:tracePt t="5686" x="2241550" y="1303338"/>
          <p14:tracePt t="5703" x="2205038" y="1303338"/>
          <p14:tracePt t="5720" x="2152650" y="1312863"/>
          <p14:tracePt t="5736" x="2044700" y="1366838"/>
          <p14:tracePt t="5753" x="1928813" y="1419225"/>
          <p14:tracePt t="5770" x="1751013" y="1527175"/>
          <p14:tracePt t="5786" x="1633538" y="1598613"/>
          <p14:tracePt t="5803" x="1517650" y="1679575"/>
          <p14:tracePt t="5819" x="1438275" y="1768475"/>
          <p14:tracePt t="5836" x="1393825" y="1884363"/>
          <p14:tracePt t="5853" x="1384300" y="1955800"/>
          <p14:tracePt t="5870" x="1384300" y="2009775"/>
          <p14:tracePt t="5886" x="1401763" y="2071688"/>
          <p14:tracePt t="5903" x="1473200" y="2133600"/>
          <p14:tracePt t="5920" x="1581150" y="2214563"/>
          <p14:tracePt t="5936" x="1714500" y="2295525"/>
          <p14:tracePt t="5953" x="1839913" y="2347913"/>
          <p14:tracePt t="5970" x="1973263" y="2366963"/>
          <p14:tracePt t="5986" x="2036763" y="2366963"/>
          <p14:tracePt t="6003" x="2125663" y="2366963"/>
          <p14:tracePt t="6019" x="2232025" y="2312988"/>
          <p14:tracePt t="6036" x="2330450" y="2224088"/>
          <p14:tracePt t="6053" x="2465388" y="2133600"/>
          <p14:tracePt t="6070" x="2554288" y="2071688"/>
          <p14:tracePt t="6086" x="2633663" y="2009775"/>
          <p14:tracePt t="6103" x="2670175" y="1965325"/>
          <p14:tracePt t="6106" x="2670175" y="1938338"/>
          <p14:tracePt t="6120" x="2670175" y="1911350"/>
          <p14:tracePt t="6137" x="2670175" y="1839913"/>
          <p14:tracePt t="6153" x="2660650" y="1776413"/>
          <p14:tracePt t="6170" x="2598738" y="1670050"/>
          <p14:tracePt t="6186" x="2571750" y="1633538"/>
          <p14:tracePt t="6203" x="2544763" y="1589088"/>
          <p14:tracePt t="6219" x="2517775" y="1571625"/>
          <p14:tracePt t="6236" x="2500313" y="1562100"/>
          <p14:tracePt t="6253" x="2500313" y="1554163"/>
          <p14:tracePt t="7235" x="2527300" y="1589088"/>
          <p14:tracePt t="7243" x="2608263" y="1633538"/>
          <p14:tracePt t="7252" x="2697163" y="1697038"/>
          <p14:tracePt t="7270" x="2786063" y="1768475"/>
          <p14:tracePt t="7286" x="2803525" y="1785938"/>
          <p14:tracePt t="7303" x="2857500" y="1874838"/>
          <p14:tracePt t="7320" x="2928938" y="1990725"/>
          <p14:tracePt t="7353" x="3098800" y="2214563"/>
          <p14:tracePt t="7386" x="3303588" y="2544763"/>
          <p14:tracePt t="7403" x="3367088" y="2679700"/>
          <p14:tracePt t="7419" x="3411538" y="2813050"/>
          <p14:tracePt t="7436" x="3438525" y="2911475"/>
          <p14:tracePt t="7453" x="3455988" y="2982913"/>
          <p14:tracePt t="7469" x="3482975" y="3000375"/>
          <p14:tracePt t="7486" x="3482975" y="3017838"/>
          <p14:tracePt t="7564" x="3490913" y="3027363"/>
          <p14:tracePt t="7571" x="3509963" y="3044825"/>
          <p14:tracePt t="7579" x="3544888" y="3071813"/>
          <p14:tracePt t="7587" x="3589338" y="3098800"/>
          <p14:tracePt t="7603" x="3687763" y="3160713"/>
          <p14:tracePt t="7619" x="3732213" y="3187700"/>
          <p14:tracePt t="7636" x="3751263" y="3187700"/>
          <p14:tracePt t="7653" x="3759200" y="3187700"/>
          <p14:tracePt t="7670" x="3786188" y="3187700"/>
          <p14:tracePt t="7686" x="3813175" y="3170238"/>
          <p14:tracePt t="7703" x="3857625" y="3108325"/>
          <p14:tracePt t="7719" x="3911600" y="3044825"/>
          <p14:tracePt t="7736" x="3983038" y="2982913"/>
          <p14:tracePt t="7753" x="4081463" y="2938463"/>
          <p14:tracePt t="7770" x="4197350" y="2830513"/>
          <p14:tracePt t="7786" x="4268788" y="2724150"/>
          <p14:tracePt t="7803" x="4303713" y="2625725"/>
          <p14:tracePt t="7819" x="4303713" y="2554288"/>
          <p14:tracePt t="7836" x="4303713" y="2500313"/>
          <p14:tracePt t="7853" x="4251325" y="2446338"/>
          <p14:tracePt t="7870" x="4205288" y="2411413"/>
          <p14:tracePt t="7887" x="4116388" y="2374900"/>
          <p14:tracePt t="7903" x="4037013" y="2339975"/>
          <p14:tracePt t="7920" x="3938588" y="2312988"/>
          <p14:tracePt t="7936" x="3795713" y="2286000"/>
          <p14:tracePt t="7953" x="3589338" y="2268538"/>
          <p14:tracePt t="7970" x="3241675" y="2259013"/>
          <p14:tracePt t="7986" x="3062288" y="2259013"/>
          <p14:tracePt t="8003" x="2982913" y="2259013"/>
          <p14:tracePt t="8019" x="2965450" y="2259013"/>
          <p14:tracePt t="8036" x="2955925" y="2259013"/>
          <p14:tracePt t="8053" x="2911475" y="2259013"/>
          <p14:tracePt t="8069" x="2840038" y="2303463"/>
          <p14:tracePt t="8086" x="2751138" y="2357438"/>
          <p14:tracePt t="8103" x="2670175" y="2428875"/>
          <p14:tracePt t="8120" x="2616200" y="2536825"/>
          <p14:tracePt t="8124" x="2589213" y="2616200"/>
          <p14:tracePt t="8136" x="2571750" y="2679700"/>
          <p14:tracePt t="8153" x="2554288" y="2822575"/>
          <p14:tracePt t="8170" x="2554288" y="2965450"/>
          <p14:tracePt t="8186" x="2598738" y="3044825"/>
          <p14:tracePt t="8203" x="2724150" y="3116263"/>
          <p14:tracePt t="8219" x="2894013" y="3179763"/>
          <p14:tracePt t="8236" x="3027363" y="3214688"/>
          <p14:tracePt t="8253" x="3152775" y="3224213"/>
          <p14:tracePt t="8270" x="3259138" y="3224213"/>
          <p14:tracePt t="8286" x="3402013" y="3224213"/>
          <p14:tracePt t="8303" x="3544888" y="3224213"/>
          <p14:tracePt t="8320" x="3705225" y="3179763"/>
          <p14:tracePt t="8336" x="3857625" y="3108325"/>
          <p14:tracePt t="8353" x="4027488" y="2990850"/>
          <p14:tracePt t="8370" x="4160838" y="2830513"/>
          <p14:tracePt t="8386" x="4170363" y="2768600"/>
          <p14:tracePt t="8403" x="4170363" y="2705100"/>
          <p14:tracePt t="8419" x="4170363" y="2633663"/>
          <p14:tracePt t="8436" x="4143375" y="2527300"/>
          <p14:tracePt t="8453" x="4054475" y="2419350"/>
          <p14:tracePt t="8470" x="3973513" y="2347913"/>
          <p14:tracePt t="8486" x="3929063" y="2322513"/>
          <p14:tracePt t="8503" x="3919538" y="2322513"/>
          <p14:tracePt t="9619" x="3919538" y="2339975"/>
          <p14:tracePt t="9627" x="3919538" y="2366963"/>
          <p14:tracePt t="9636" x="3919538" y="2401888"/>
          <p14:tracePt t="9653" x="3911600" y="2490788"/>
          <p14:tracePt t="9670" x="3902075" y="2571750"/>
          <p14:tracePt t="9686" x="3902075" y="2652713"/>
          <p14:tracePt t="9719" x="3938588" y="2714625"/>
          <p14:tracePt t="9753" x="3938588" y="2732088"/>
          <p14:tracePt t="9770" x="3938588" y="2776538"/>
          <p14:tracePt t="9786" x="3938588" y="2813050"/>
          <p14:tracePt t="9803" x="3938588" y="2867025"/>
          <p14:tracePt t="9819" x="3973513" y="2928938"/>
          <p14:tracePt t="9836" x="4017963" y="3009900"/>
          <p14:tracePt t="9853" x="4044950" y="3062288"/>
          <p14:tracePt t="9870" x="4062413" y="3133725"/>
          <p14:tracePt t="9886" x="4098925" y="3251200"/>
          <p14:tracePt t="9903" x="4160838" y="3384550"/>
          <p14:tracePt t="9919" x="4276725" y="3527425"/>
          <p14:tracePt t="9936" x="4438650" y="3660775"/>
          <p14:tracePt t="9955" x="4572000" y="3813175"/>
          <p14:tracePt t="9970" x="4598988" y="3857625"/>
          <p14:tracePt t="9986" x="4608513" y="3875088"/>
          <p14:tracePt t="10003" x="4616450" y="3894138"/>
          <p14:tracePt t="10019" x="4633913" y="3929063"/>
          <p14:tracePt t="10036" x="4679950" y="3965575"/>
          <p14:tracePt t="10053" x="4714875" y="4000500"/>
          <p14:tracePt t="10069" x="4732338" y="4017963"/>
          <p14:tracePt t="10123" x="4741863" y="4017963"/>
          <p14:tracePt t="10140" x="4751388" y="4017963"/>
          <p14:tracePt t="10147" x="4759325" y="4017963"/>
          <p14:tracePt t="10155" x="4768850" y="4017963"/>
          <p14:tracePt t="10171" x="4768850" y="4010025"/>
          <p14:tracePt t="10186" x="4768850" y="3983038"/>
          <p14:tracePt t="10203" x="4768850" y="3929063"/>
          <p14:tracePt t="10219" x="4759325" y="3875088"/>
          <p14:tracePt t="10236" x="4759325" y="3840163"/>
          <p14:tracePt t="10253" x="4759325" y="3822700"/>
          <p14:tracePt t="10269" x="4759325" y="3813175"/>
          <p14:tracePt t="10303" x="4759325" y="3776663"/>
          <p14:tracePt t="10320" x="4732338" y="3751263"/>
          <p14:tracePt t="10336" x="4705350" y="3724275"/>
          <p14:tracePt t="10353" x="4679950" y="3697288"/>
          <p14:tracePt t="10370" x="4625975" y="3660775"/>
          <p14:tracePt t="10386" x="4598988" y="3643313"/>
          <p14:tracePt t="10403" x="4589463" y="3616325"/>
          <p14:tracePt t="10419" x="4562475" y="3589338"/>
          <p14:tracePt t="10436" x="4554538" y="3571875"/>
          <p14:tracePt t="10453" x="4527550" y="3554413"/>
          <p14:tracePt t="10469" x="4491038" y="3554413"/>
          <p14:tracePt t="10486" x="4483100" y="3536950"/>
          <p14:tracePt t="10503" x="4456113" y="3527425"/>
          <p14:tracePt t="10519" x="4419600" y="3517900"/>
          <p14:tracePt t="10536" x="4384675" y="3490913"/>
          <p14:tracePt t="10553" x="4340225" y="3482975"/>
          <p14:tracePt t="10570" x="4286250" y="3465513"/>
          <p14:tracePt t="10586" x="4251325" y="3465513"/>
          <p14:tracePt t="10603" x="4224338" y="3465513"/>
          <p14:tracePt t="10619" x="4197350" y="3465513"/>
          <p14:tracePt t="10636" x="4179888" y="3465513"/>
          <p14:tracePt t="10653" x="4133850" y="3465513"/>
          <p14:tracePt t="10669" x="4071938" y="3473450"/>
          <p14:tracePt t="10686" x="4017963" y="3509963"/>
          <p14:tracePt t="10703" x="3965575" y="3536950"/>
          <p14:tracePt t="10719" x="3938588" y="3554413"/>
          <p14:tracePt t="10736" x="3919538" y="3554413"/>
          <p14:tracePt t="10753" x="3911600" y="3571875"/>
          <p14:tracePt t="10770" x="3840163" y="3652838"/>
          <p14:tracePt t="10786" x="3786188" y="3714750"/>
          <p14:tracePt t="10803" x="3724275" y="3803650"/>
          <p14:tracePt t="10819" x="3670300" y="3884613"/>
          <p14:tracePt t="10836" x="3625850" y="3965575"/>
          <p14:tracePt t="10853" x="3608388" y="4054475"/>
          <p14:tracePt t="10869" x="3598863" y="4179888"/>
          <p14:tracePt t="10886" x="3608388" y="4276725"/>
          <p14:tracePt t="10903" x="3652838" y="4367213"/>
          <p14:tracePt t="10920" x="3705225" y="4438650"/>
          <p14:tracePt t="10936" x="3768725" y="4491038"/>
          <p14:tracePt t="10953" x="3857625" y="4537075"/>
          <p14:tracePt t="10970" x="4037013" y="4616450"/>
          <p14:tracePt t="10986" x="4170363" y="4697413"/>
          <p14:tracePt t="11003" x="4322763" y="4741863"/>
          <p14:tracePt t="11019" x="4491038" y="4768850"/>
          <p14:tracePt t="11036" x="4652963" y="4768850"/>
          <p14:tracePt t="11053" x="4803775" y="4732338"/>
          <p14:tracePt t="11069" x="4902200" y="4670425"/>
          <p14:tracePt t="11086" x="4965700" y="4589463"/>
          <p14:tracePt t="11103" x="5045075" y="4465638"/>
          <p14:tracePt t="11119" x="5126038" y="4340225"/>
          <p14:tracePt t="11123" x="5160963" y="4268788"/>
          <p14:tracePt t="11136" x="5180013" y="4205288"/>
          <p14:tracePt t="11153" x="5187950" y="4089400"/>
          <p14:tracePt t="11169" x="5187950" y="3990975"/>
          <p14:tracePt t="11186" x="5143500" y="3857625"/>
          <p14:tracePt t="11203" x="5062538" y="3776663"/>
          <p14:tracePt t="11219" x="4965700" y="3724275"/>
          <p14:tracePt t="11236" x="4884738" y="3660775"/>
          <p14:tracePt t="11253" x="4776788" y="3598863"/>
          <p14:tracePt t="11269" x="4660900" y="3536950"/>
          <p14:tracePt t="11286" x="4572000" y="3473450"/>
          <p14:tracePt t="11303" x="4518025" y="3446463"/>
          <p14:tracePt t="11319" x="4465638" y="3438525"/>
          <p14:tracePt t="11336" x="4419600" y="3438525"/>
          <p14:tracePt t="11353" x="4348163" y="3438525"/>
          <p14:tracePt t="11370" x="4214813" y="3473450"/>
          <p14:tracePt t="11386" x="4125913" y="3554413"/>
          <p14:tracePt t="11403" x="4017963" y="3670300"/>
          <p14:tracePt t="11419" x="3973513" y="3776663"/>
          <p14:tracePt t="11436" x="3956050" y="3857625"/>
          <p14:tracePt t="11453" x="3956050" y="3929063"/>
          <p14:tracePt t="11469" x="3956050" y="4027488"/>
          <p14:tracePt t="11486" x="3983038" y="4133850"/>
          <p14:tracePt t="11503" x="4027488" y="4232275"/>
          <p14:tracePt t="11519" x="4089400" y="4295775"/>
          <p14:tracePt t="11536" x="4089400" y="4313238"/>
          <p14:tracePt t="11553" x="4098925" y="4313238"/>
          <p14:tracePt t="11586" x="4133850" y="4313238"/>
          <p14:tracePt t="11603" x="4179888" y="4322763"/>
          <p14:tracePt t="11619" x="4232275" y="4322763"/>
          <p14:tracePt t="11636" x="4276725" y="4303713"/>
          <p14:tracePt t="11653" x="4303713" y="4251325"/>
          <p14:tracePt t="11669" x="4313238" y="4224338"/>
          <p14:tracePt t="11686" x="4313238" y="42052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10223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764" y="1116106"/>
            <a:ext cx="6666736" cy="4361156"/>
          </a:xfrm>
          <a:prstGeom prst="rect">
            <a:avLst/>
          </a:prstGeom>
        </p:spPr>
      </p:pic>
      <p:sp>
        <p:nvSpPr>
          <p:cNvPr id="2" name="Title 1"/>
          <p:cNvSpPr>
            <a:spLocks noGrp="1"/>
          </p:cNvSpPr>
          <p:nvPr>
            <p:ph type="ctrTitle"/>
          </p:nvPr>
        </p:nvSpPr>
        <p:spPr>
          <a:xfrm>
            <a:off x="1249181" y="547659"/>
            <a:ext cx="4846819" cy="701614"/>
          </a:xfrm>
        </p:spPr>
        <p:txBody>
          <a:bodyPr>
            <a:normAutofit/>
          </a:bodyPr>
          <a:lstStyle/>
          <a:p>
            <a:pPr algn="l"/>
            <a:r>
              <a:rPr lang="en-US" sz="3500" b="1" dirty="0" smtClean="0"/>
              <a:t>machine Algorithm</a:t>
            </a:r>
            <a:endParaRPr lang="en-US" sz="3500" b="1" dirty="0"/>
          </a:p>
        </p:txBody>
      </p:sp>
      <p:sp>
        <p:nvSpPr>
          <p:cNvPr id="6" name="Rectangle 5"/>
          <p:cNvSpPr/>
          <p:nvPr/>
        </p:nvSpPr>
        <p:spPr>
          <a:xfrm>
            <a:off x="0" y="6481525"/>
            <a:ext cx="12192000" cy="422365"/>
          </a:xfrm>
          <a:prstGeom prst="rect">
            <a:avLst/>
          </a:prstGeom>
          <a:solidFill>
            <a:srgbClr val="09141D"/>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58229" y="1732076"/>
            <a:ext cx="3740565" cy="4247317"/>
          </a:xfrm>
          <a:prstGeom prst="rect">
            <a:avLst/>
          </a:prstGeom>
        </p:spPr>
        <p:txBody>
          <a:bodyPr wrap="square">
            <a:spAutoFit/>
          </a:bodyPr>
          <a:lstStyle/>
          <a:p>
            <a:pPr algn="just"/>
            <a:r>
              <a:rPr lang="en-US" b="1" i="1" dirty="0" smtClean="0"/>
              <a:t>Supervised Learning</a:t>
            </a:r>
          </a:p>
          <a:p>
            <a:pPr marL="285750" indent="-285750" algn="just">
              <a:buFontTx/>
              <a:buChar char="-"/>
            </a:pPr>
            <a:r>
              <a:rPr lang="en-US" dirty="0" smtClean="0"/>
              <a:t>Classification </a:t>
            </a:r>
          </a:p>
          <a:p>
            <a:pPr marL="519113" lvl="1" indent="-231775" algn="just">
              <a:buFont typeface="Arial" panose="020B0604020202020204" pitchFamily="34" charset="0"/>
              <a:buChar char="•"/>
            </a:pPr>
            <a:r>
              <a:rPr lang="en-US" dirty="0" smtClean="0"/>
              <a:t>Logistic Regression</a:t>
            </a:r>
          </a:p>
          <a:p>
            <a:pPr marL="519113" lvl="1" indent="-231775" algn="just">
              <a:buFont typeface="Arial" panose="020B0604020202020204" pitchFamily="34" charset="0"/>
              <a:buChar char="•"/>
            </a:pPr>
            <a:r>
              <a:rPr lang="en-US" dirty="0" smtClean="0"/>
              <a:t>K Nearest Neighbors (KNN)</a:t>
            </a:r>
          </a:p>
          <a:p>
            <a:pPr marL="519113" lvl="1" indent="-231775" algn="just">
              <a:buFont typeface="Arial" panose="020B0604020202020204" pitchFamily="34" charset="0"/>
              <a:buChar char="•"/>
            </a:pPr>
            <a:r>
              <a:rPr lang="en-US" dirty="0" smtClean="0"/>
              <a:t>Support Vector Machine (SVM)</a:t>
            </a:r>
          </a:p>
          <a:p>
            <a:pPr marL="519113" lvl="1" indent="-231775" algn="just">
              <a:buFont typeface="Arial" panose="020B0604020202020204" pitchFamily="34" charset="0"/>
              <a:buChar char="•"/>
            </a:pPr>
            <a:r>
              <a:rPr lang="en-US" dirty="0" smtClean="0"/>
              <a:t>Naïve Bayes (NB)</a:t>
            </a:r>
          </a:p>
          <a:p>
            <a:pPr marL="519113" lvl="1" indent="-231775" algn="just">
              <a:buFont typeface="Arial" panose="020B0604020202020204" pitchFamily="34" charset="0"/>
              <a:buChar char="•"/>
            </a:pPr>
            <a:r>
              <a:rPr lang="en-US" dirty="0" smtClean="0"/>
              <a:t>Decision Tree Classification</a:t>
            </a:r>
          </a:p>
          <a:p>
            <a:pPr marL="519113" lvl="1" indent="-231775" algn="just">
              <a:buFont typeface="Arial" panose="020B0604020202020204" pitchFamily="34" charset="0"/>
              <a:buChar char="•"/>
            </a:pPr>
            <a:r>
              <a:rPr lang="en-US" dirty="0" smtClean="0"/>
              <a:t>Random Forest Classification</a:t>
            </a:r>
          </a:p>
          <a:p>
            <a:pPr marL="519113" lvl="1" indent="-231775" algn="just">
              <a:buFont typeface="Arial" panose="020B0604020202020204" pitchFamily="34" charset="0"/>
              <a:buChar char="•"/>
            </a:pPr>
            <a:r>
              <a:rPr lang="en-US" dirty="0" smtClean="0"/>
              <a:t>Neural Networks</a:t>
            </a:r>
            <a:r>
              <a:rPr lang="en-US" dirty="0"/>
              <a:t>	</a:t>
            </a:r>
            <a:endParaRPr lang="en-US" dirty="0" smtClean="0"/>
          </a:p>
          <a:p>
            <a:pPr marL="285750" indent="-285750" algn="just">
              <a:buFontTx/>
              <a:buChar char="-"/>
            </a:pPr>
            <a:r>
              <a:rPr lang="en-US" dirty="0" smtClean="0"/>
              <a:t>Regression</a:t>
            </a:r>
          </a:p>
          <a:p>
            <a:pPr marL="519113" indent="-231775" algn="just">
              <a:buFont typeface="Arial" panose="020B0604020202020204" pitchFamily="34" charset="0"/>
              <a:buChar char="•"/>
            </a:pPr>
            <a:r>
              <a:rPr lang="en-US" dirty="0" smtClean="0"/>
              <a:t>Simple Linear Regression</a:t>
            </a:r>
          </a:p>
          <a:p>
            <a:pPr marL="519113" indent="-231775" algn="just">
              <a:buFont typeface="Arial" panose="020B0604020202020204" pitchFamily="34" charset="0"/>
              <a:buChar char="•"/>
            </a:pPr>
            <a:r>
              <a:rPr lang="en-US" dirty="0" smtClean="0"/>
              <a:t>Support Vector Regression</a:t>
            </a:r>
          </a:p>
          <a:p>
            <a:pPr marL="519113" indent="-231775" algn="just">
              <a:buFont typeface="Arial" panose="020B0604020202020204" pitchFamily="34" charset="0"/>
              <a:buChar char="•"/>
            </a:pPr>
            <a:r>
              <a:rPr lang="en-US" dirty="0" smtClean="0"/>
              <a:t>Decision Tree Regression</a:t>
            </a:r>
          </a:p>
          <a:p>
            <a:pPr marL="519113" indent="-231775" algn="just">
              <a:buFont typeface="Arial" panose="020B0604020202020204" pitchFamily="34" charset="0"/>
              <a:buChar char="•"/>
            </a:pPr>
            <a:r>
              <a:rPr lang="en-US" dirty="0" smtClean="0"/>
              <a:t>Random Forest Regression</a:t>
            </a:r>
          </a:p>
          <a:p>
            <a:pPr marL="519113" indent="-231775" algn="just">
              <a:buFont typeface="Arial" panose="020B0604020202020204" pitchFamily="34" charset="0"/>
              <a:buChar char="•"/>
            </a:pPr>
            <a:r>
              <a:rPr lang="en-US" dirty="0" smtClean="0"/>
              <a:t>Neural Networks</a:t>
            </a:r>
          </a:p>
        </p:txBody>
      </p:sp>
      <p:sp>
        <p:nvSpPr>
          <p:cNvPr id="7" name="Rectangle 6"/>
          <p:cNvSpPr/>
          <p:nvPr/>
        </p:nvSpPr>
        <p:spPr>
          <a:xfrm>
            <a:off x="4257023" y="1732076"/>
            <a:ext cx="3740565" cy="2031325"/>
          </a:xfrm>
          <a:prstGeom prst="rect">
            <a:avLst/>
          </a:prstGeom>
        </p:spPr>
        <p:txBody>
          <a:bodyPr wrap="square">
            <a:spAutoFit/>
          </a:bodyPr>
          <a:lstStyle/>
          <a:p>
            <a:pPr algn="just"/>
            <a:r>
              <a:rPr lang="en-US" b="1" i="1" dirty="0" smtClean="0"/>
              <a:t>Unsupervised Learning</a:t>
            </a:r>
          </a:p>
          <a:p>
            <a:pPr marL="285750" indent="-285750" algn="just">
              <a:buFont typeface="Arial" panose="020B0604020202020204" pitchFamily="34" charset="0"/>
              <a:buChar char="•"/>
            </a:pPr>
            <a:r>
              <a:rPr lang="en-US" dirty="0" smtClean="0"/>
              <a:t>K-Means, C-means, Fuzzy</a:t>
            </a:r>
          </a:p>
          <a:p>
            <a:pPr marL="285750" indent="-285750" algn="just">
              <a:buFont typeface="Arial" panose="020B0604020202020204" pitchFamily="34" charset="0"/>
              <a:buChar char="•"/>
            </a:pPr>
            <a:r>
              <a:rPr lang="en-US" dirty="0" smtClean="0"/>
              <a:t>Hierarchical</a:t>
            </a:r>
          </a:p>
          <a:p>
            <a:pPr marL="285750" indent="-285750" algn="just">
              <a:buFont typeface="Arial" panose="020B0604020202020204" pitchFamily="34" charset="0"/>
              <a:buChar char="•"/>
            </a:pPr>
            <a:r>
              <a:rPr lang="en-US" dirty="0" smtClean="0"/>
              <a:t>Gaussian Mixture</a:t>
            </a:r>
          </a:p>
          <a:p>
            <a:pPr marL="285750" indent="-285750" algn="just">
              <a:buFont typeface="Arial" panose="020B0604020202020204" pitchFamily="34" charset="0"/>
              <a:buChar char="•"/>
            </a:pPr>
            <a:r>
              <a:rPr lang="en-US" dirty="0" smtClean="0"/>
              <a:t>Hidden Markov Model</a:t>
            </a:r>
          </a:p>
          <a:p>
            <a:pPr marL="285750" indent="-285750" algn="just">
              <a:buFont typeface="Arial" panose="020B0604020202020204" pitchFamily="34" charset="0"/>
              <a:buChar char="•"/>
            </a:pPr>
            <a:r>
              <a:rPr lang="en-US" dirty="0" smtClean="0"/>
              <a:t>Neural Networks  </a:t>
            </a:r>
          </a:p>
          <a:p>
            <a:pPr marL="285750" indent="-285750" algn="just">
              <a:buFont typeface="Arial" panose="020B0604020202020204" pitchFamily="34" charset="0"/>
              <a:buChar char="•"/>
            </a:pPr>
            <a:endParaRPr lang="en-US" dirty="0" smtClean="0"/>
          </a:p>
        </p:txBody>
      </p:sp>
      <p:sp>
        <p:nvSpPr>
          <p:cNvPr id="3" name="Rectangle 2"/>
          <p:cNvSpPr/>
          <p:nvPr/>
        </p:nvSpPr>
        <p:spPr>
          <a:xfrm>
            <a:off x="1187355" y="542527"/>
            <a:ext cx="4790364" cy="714713"/>
          </a:xfrm>
          <a:prstGeom prst="rect">
            <a:avLst/>
          </a:prstGeom>
          <a:no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9" name="Audio 3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1022996"/>
      </p:ext>
    </p:extLst>
  </p:cSld>
  <p:clrMapOvr>
    <a:masterClrMapping/>
  </p:clrMapOvr>
  <mc:AlternateContent xmlns:mc="http://schemas.openxmlformats.org/markup-compatibility/2006" xmlns:p14="http://schemas.microsoft.com/office/powerpoint/2010/main">
    <mc:Choice Requires="p14">
      <p:transition spd="slow" p14:dur="2000" advTm="62002"/>
    </mc:Choice>
    <mc:Fallback xmlns="">
      <p:transition spd="slow" advTm="62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extLst>
    <p:ext uri="{3A86A75C-4F4B-4683-9AE1-C65F6400EC91}">
      <p14:laserTraceLst xmlns:p14="http://schemas.microsoft.com/office/powerpoint/2010/main">
        <p14:tracePtLst>
          <p14:tracePt t="2142" x="608013" y="5037138"/>
          <p14:tracePt t="2218" x="608013" y="5027613"/>
          <p14:tracePt t="2238" x="660400" y="4840288"/>
          <p14:tracePt t="2254" x="723900" y="4581525"/>
          <p14:tracePt t="2287" x="1044575" y="3679825"/>
          <p14:tracePt t="2320" x="1366838" y="2830513"/>
          <p14:tracePt t="2337" x="1455738" y="2536825"/>
          <p14:tracePt t="2354" x="1544638" y="2241550"/>
          <p14:tracePt t="2370" x="1625600" y="1946275"/>
          <p14:tracePt t="2387" x="1652588" y="1724025"/>
          <p14:tracePt t="2404" x="1652588" y="1509713"/>
          <p14:tracePt t="2420" x="1652588" y="1312863"/>
          <p14:tracePt t="2438" x="1625600" y="1133475"/>
          <p14:tracePt t="2454" x="1608138" y="1098550"/>
          <p14:tracePt t="2470" x="1608138" y="1089025"/>
          <p14:tracePt t="2535" x="1608138" y="1081088"/>
          <p14:tracePt t="2542" x="1616075" y="1081088"/>
          <p14:tracePt t="2553" x="1660525" y="1062038"/>
          <p14:tracePt t="2570" x="1893888" y="1036638"/>
          <p14:tracePt t="2587" x="2187575" y="1036638"/>
          <p14:tracePt t="2604" x="2419350" y="1044575"/>
          <p14:tracePt t="2620" x="2589213" y="1071563"/>
          <p14:tracePt t="2638" x="2705100" y="1098550"/>
          <p14:tracePt t="2654" x="2741613" y="1098550"/>
          <p14:tracePt t="2670" x="2795588" y="1098550"/>
          <p14:tracePt t="2687" x="2894013" y="1098550"/>
          <p14:tracePt t="2703" x="3044825" y="1081088"/>
          <p14:tracePt t="2720" x="3251200" y="1054100"/>
          <p14:tracePt t="2737" x="3482975" y="1044575"/>
          <p14:tracePt t="2754" x="3724275" y="1044575"/>
          <p14:tracePt t="2770" x="4125913" y="1071563"/>
          <p14:tracePt t="2787" x="4714875" y="1196975"/>
          <p14:tracePt t="2804" x="5340350" y="1339850"/>
          <p14:tracePt t="2821" x="5902325" y="1438275"/>
          <p14:tracePt t="2838" x="6188075" y="1482725"/>
          <p14:tracePt t="2854" x="6197600" y="1482725"/>
          <p14:tracePt t="3047" x="6205538" y="1482725"/>
          <p14:tracePt t="3054" x="6215063" y="1482725"/>
          <p14:tracePt t="3062" x="6224588" y="1482725"/>
          <p14:tracePt t="3071" x="6242050" y="1473200"/>
          <p14:tracePt t="3087" x="6242050" y="1465263"/>
          <p14:tracePt t="3103" x="6242050" y="1446213"/>
          <p14:tracePt t="3120" x="6242050" y="1384300"/>
          <p14:tracePt t="3137" x="6215063" y="1339850"/>
          <p14:tracePt t="3154" x="6197600" y="1330325"/>
          <p14:tracePt t="3170" x="6197600" y="1322388"/>
          <p14:tracePt t="3187" x="6188075" y="1312863"/>
          <p14:tracePt t="3204" x="6170613" y="1295400"/>
          <p14:tracePt t="3220" x="6153150" y="1285875"/>
          <p14:tracePt t="3238" x="6134100" y="1276350"/>
          <p14:tracePt t="3831" x="6126163" y="1276350"/>
          <p14:tracePt t="3847" x="6116638" y="1276350"/>
          <p14:tracePt t="3855" x="6099175" y="1276350"/>
          <p14:tracePt t="3871" x="6037263" y="1295400"/>
          <p14:tracePt t="3887" x="5894388" y="1295400"/>
          <p14:tracePt t="3904" x="5732463" y="1295400"/>
          <p14:tracePt t="3920" x="5616575" y="1295400"/>
          <p14:tracePt t="3953" x="5411788" y="1295400"/>
          <p14:tracePt t="3987" x="5180013" y="1295400"/>
          <p14:tracePt t="4004" x="5072063" y="1322388"/>
          <p14:tracePt t="4022" x="4983163" y="1357313"/>
          <p14:tracePt t="4038" x="4965700" y="1366838"/>
          <p14:tracePt t="4054" x="4956175" y="1366838"/>
          <p14:tracePt t="4070" x="4919663" y="1384300"/>
          <p14:tracePt t="4087" x="4840288" y="1401763"/>
          <p14:tracePt t="4103" x="4732338" y="1438275"/>
          <p14:tracePt t="4120" x="4589463" y="1500188"/>
          <p14:tracePt t="4137" x="4394200" y="1562100"/>
          <p14:tracePt t="4153" x="4160838" y="1625600"/>
          <p14:tracePt t="4170" x="3956050" y="1670050"/>
          <p14:tracePt t="4187" x="3776663" y="1697038"/>
          <p14:tracePt t="4203" x="3670300" y="1697038"/>
          <p14:tracePt t="4220" x="3589338" y="1704975"/>
          <p14:tracePt t="4238" x="3536950" y="1724025"/>
          <p14:tracePt t="4254" x="3490913" y="1724025"/>
          <p14:tracePt t="4270" x="3411538" y="1741488"/>
          <p14:tracePt t="4287" x="3303588" y="1785938"/>
          <p14:tracePt t="4303" x="3214688" y="1822450"/>
          <p14:tracePt t="4320" x="3160713" y="1847850"/>
          <p14:tracePt t="4337" x="3125788" y="1866900"/>
          <p14:tracePt t="4353" x="3116263" y="1866900"/>
          <p14:tracePt t="4370" x="3108325" y="1866900"/>
          <p14:tracePt t="4387" x="3108325" y="1874838"/>
          <p14:tracePt t="4403" x="3098800" y="1874838"/>
          <p14:tracePt t="4420" x="3089275" y="1884363"/>
          <p14:tracePt t="4438" x="3081338" y="1893888"/>
          <p14:tracePt t="4454" x="3054350" y="1901825"/>
          <p14:tracePt t="4470" x="3000375" y="1928813"/>
          <p14:tracePt t="4487" x="2894013" y="1965325"/>
          <p14:tracePt t="4503" x="2786063" y="1982788"/>
          <p14:tracePt t="4520" x="2660650" y="2017713"/>
          <p14:tracePt t="4537" x="2554288" y="2044700"/>
          <p14:tracePt t="4553" x="2455863" y="2054225"/>
          <p14:tracePt t="4570" x="2357438" y="2071688"/>
          <p14:tracePt t="4587" x="2259013" y="2098675"/>
          <p14:tracePt t="4603" x="2143125" y="2116138"/>
          <p14:tracePt t="4620" x="2036763" y="2133600"/>
          <p14:tracePt t="4624" x="1990725" y="2133600"/>
          <p14:tracePt t="4637" x="1938338" y="2170113"/>
          <p14:tracePt t="4654" x="1893888" y="2179638"/>
          <p14:tracePt t="4670" x="1874838" y="2179638"/>
          <p14:tracePt t="4943" x="1874838" y="2170113"/>
          <p14:tracePt t="4951" x="1874838" y="2152650"/>
          <p14:tracePt t="4959" x="1874838" y="2143125"/>
          <p14:tracePt t="4970" x="1874838" y="2133600"/>
          <p14:tracePt t="4987" x="1874838" y="2108200"/>
          <p14:tracePt t="5003" x="1874838" y="2081213"/>
          <p14:tracePt t="5020" x="1874838" y="2062163"/>
          <p14:tracePt t="5037" x="1847850" y="2017713"/>
          <p14:tracePt t="5053" x="1812925" y="1955800"/>
          <p14:tracePt t="5070" x="1758950" y="1911350"/>
          <p14:tracePt t="5087" x="1704975" y="1866900"/>
          <p14:tracePt t="5103" x="1660525" y="1839913"/>
          <p14:tracePt t="5120" x="1608138" y="1812925"/>
          <p14:tracePt t="5137" x="1581150" y="1795463"/>
          <p14:tracePt t="5153" x="1544638" y="1785938"/>
          <p14:tracePt t="5170" x="1517650" y="1768475"/>
          <p14:tracePt t="5187" x="1473200" y="1751013"/>
          <p14:tracePt t="5203" x="1419225" y="1731963"/>
          <p14:tracePt t="5220" x="1339850" y="1704975"/>
          <p14:tracePt t="5237" x="1285875" y="1697038"/>
          <p14:tracePt t="5254" x="1204913" y="1697038"/>
          <p14:tracePt t="5270" x="1169988" y="1697038"/>
          <p14:tracePt t="5287" x="1133475" y="1697038"/>
          <p14:tracePt t="5303" x="1098550" y="1697038"/>
          <p14:tracePt t="5320" x="1054100" y="1751013"/>
          <p14:tracePt t="5337" x="1017588" y="1785938"/>
          <p14:tracePt t="5353" x="965200" y="1822450"/>
          <p14:tracePt t="5370" x="901700" y="1893888"/>
          <p14:tracePt t="5387" x="866775" y="1928813"/>
          <p14:tracePt t="5403" x="857250" y="1965325"/>
          <p14:tracePt t="5420" x="830263" y="1990725"/>
          <p14:tracePt t="5438" x="830263" y="2017713"/>
          <p14:tracePt t="5454" x="839788" y="2081213"/>
          <p14:tracePt t="5470" x="911225" y="2187575"/>
          <p14:tracePt t="5487" x="982663" y="2259013"/>
          <p14:tracePt t="5503" x="1044575" y="2303463"/>
          <p14:tracePt t="5520" x="1081088" y="2339975"/>
          <p14:tracePt t="5537" x="1098550" y="2347913"/>
          <p14:tracePt t="5553" x="1116013" y="2347913"/>
          <p14:tracePt t="5570" x="1125538" y="2357438"/>
          <p14:tracePt t="5587" x="1133475" y="2357438"/>
          <p14:tracePt t="5783" x="1133475" y="2347913"/>
          <p14:tracePt t="5799" x="1133475" y="2339975"/>
          <p14:tracePt t="5823" x="1133475" y="2330450"/>
          <p14:tracePt t="5830" x="1133475" y="2322513"/>
          <p14:tracePt t="5855" x="1133475" y="2312988"/>
          <p14:tracePt t="5870" x="1133475" y="2303463"/>
          <p14:tracePt t="5879" x="1133475" y="2286000"/>
          <p14:tracePt t="5887" x="1133475" y="2276475"/>
          <p14:tracePt t="5903" x="1133475" y="2251075"/>
          <p14:tracePt t="5920" x="1133475" y="2214563"/>
          <p14:tracePt t="5937" x="1133475" y="2187575"/>
          <p14:tracePt t="5953" x="1116013" y="2170113"/>
          <p14:tracePt t="5970" x="1108075" y="2133600"/>
          <p14:tracePt t="5987" x="1089025" y="2098675"/>
          <p14:tracePt t="6003" x="1062038" y="2054225"/>
          <p14:tracePt t="6020" x="1036638" y="2036763"/>
          <p14:tracePt t="6038" x="1027113" y="2036763"/>
          <p14:tracePt t="6054" x="1017588" y="2036763"/>
          <p14:tracePt t="6136" x="1017588" y="2027238"/>
          <p14:tracePt t="6143" x="1017588" y="2017713"/>
          <p14:tracePt t="6153" x="1027113" y="2017713"/>
          <p14:tracePt t="6170" x="1036638" y="2017713"/>
          <p14:tracePt t="6187" x="1062038" y="2017713"/>
          <p14:tracePt t="6203" x="1125538" y="2017713"/>
          <p14:tracePt t="6220" x="1223963" y="2027238"/>
          <p14:tracePt t="6237" x="1366838" y="2044700"/>
          <p14:tracePt t="6254" x="1608138" y="2062163"/>
          <p14:tracePt t="6270" x="1704975" y="2071688"/>
          <p14:tracePt t="6287" x="1741488" y="2081213"/>
          <p14:tracePt t="6303" x="1751013" y="2081213"/>
          <p14:tracePt t="6321" x="1768475" y="2081213"/>
          <p14:tracePt t="6337" x="1776413" y="2081213"/>
          <p14:tracePt t="6353" x="1785938" y="2081213"/>
          <p14:tracePt t="6551" x="1803400" y="2081213"/>
          <p14:tracePt t="6559" x="1830388" y="2081213"/>
          <p14:tracePt t="6570" x="1866900" y="2081213"/>
          <p14:tracePt t="6587" x="1919288" y="2081213"/>
          <p14:tracePt t="6603" x="1982788" y="2081213"/>
          <p14:tracePt t="6620" x="2044700" y="2081213"/>
          <p14:tracePt t="6637" x="2071688" y="2081213"/>
          <p14:tracePt t="6640" x="2081213" y="2081213"/>
          <p14:tracePt t="6759" x="2108200" y="2108200"/>
          <p14:tracePt t="6767" x="2143125" y="2160588"/>
          <p14:tracePt t="6775" x="2179638" y="2205038"/>
          <p14:tracePt t="6786" x="2224088" y="2241550"/>
          <p14:tracePt t="6803" x="2312988" y="2303463"/>
          <p14:tracePt t="6820" x="2347913" y="2330450"/>
          <p14:tracePt t="6837" x="2374900" y="2347913"/>
          <p14:tracePt t="6854" x="2393950" y="2357438"/>
          <p14:tracePt t="7727" x="2393950" y="2366963"/>
          <p14:tracePt t="7734" x="2374900" y="2374900"/>
          <p14:tracePt t="7742" x="2357438" y="2374900"/>
          <p14:tracePt t="7770" x="2312988" y="2393950"/>
          <p14:tracePt t="7803" x="2276475" y="2401888"/>
          <p14:tracePt t="7820" x="2276475" y="2411413"/>
          <p14:tracePt t="7880" x="2268538" y="2411413"/>
          <p14:tracePt t="7886" x="2251075" y="2411413"/>
          <p14:tracePt t="7903" x="2224088" y="2428875"/>
          <p14:tracePt t="7920" x="2187575" y="2455863"/>
          <p14:tracePt t="7937" x="2152650" y="2465388"/>
          <p14:tracePt t="7953" x="2143125" y="2473325"/>
          <p14:tracePt t="7970" x="2125663" y="2473325"/>
          <p14:tracePt t="7987" x="2125663" y="2482850"/>
          <p14:tracePt t="8039" x="2125663" y="2490788"/>
          <p14:tracePt t="8055" x="2125663" y="2500313"/>
          <p14:tracePt t="8071" x="2125663" y="2509838"/>
          <p14:tracePt t="8095" x="2125663" y="2517775"/>
          <p14:tracePt t="8102" x="2133600" y="2517775"/>
          <p14:tracePt t="8159" x="2143125" y="2517775"/>
          <p14:tracePt t="8191" x="2152650" y="2517775"/>
          <p14:tracePt t="8198" x="2160588" y="2500313"/>
          <p14:tracePt t="8206" x="2160588" y="2490788"/>
          <p14:tracePt t="8220" x="2160588" y="2482850"/>
          <p14:tracePt t="8237" x="2160588" y="2455863"/>
          <p14:tracePt t="8254" x="2160588" y="2438400"/>
          <p14:tracePt t="8270" x="2143125" y="2401888"/>
          <p14:tracePt t="8287" x="2116138" y="2366963"/>
          <p14:tracePt t="8303" x="2036763" y="2339975"/>
          <p14:tracePt t="8320" x="1946275" y="2303463"/>
          <p14:tracePt t="8337" x="1839913" y="2268538"/>
          <p14:tracePt t="8353" x="1751013" y="2241550"/>
          <p14:tracePt t="8370" x="1660525" y="2224088"/>
          <p14:tracePt t="8387" x="1562100" y="2205038"/>
          <p14:tracePt t="8403" x="1446213" y="2197100"/>
          <p14:tracePt t="8420" x="1339850" y="2197100"/>
          <p14:tracePt t="8437" x="1231900" y="2197100"/>
          <p14:tracePt t="8454" x="1098550" y="2268538"/>
          <p14:tracePt t="8470" x="1027113" y="2303463"/>
          <p14:tracePt t="8487" x="1000125" y="2347913"/>
          <p14:tracePt t="8503" x="990600" y="2384425"/>
          <p14:tracePt t="8520" x="1000125" y="2428875"/>
          <p14:tracePt t="8537" x="1089025" y="2490788"/>
          <p14:tracePt t="8553" x="1231900" y="2536825"/>
          <p14:tracePt t="8570" x="1374775" y="2544763"/>
          <p14:tracePt t="8587" x="1482725" y="2544763"/>
          <p14:tracePt t="8603" x="1581150" y="2482850"/>
          <p14:tracePt t="8620" x="1643063" y="2446338"/>
          <p14:tracePt t="8637" x="1670050" y="2411413"/>
          <p14:tracePt t="8641" x="1670050" y="2401888"/>
          <p14:tracePt t="8654" x="1670050" y="2384425"/>
          <p14:tracePt t="8670" x="1670050" y="2366963"/>
          <p14:tracePt t="8687" x="1670050" y="2347913"/>
          <p14:tracePt t="8703" x="1670050" y="2330450"/>
          <p14:tracePt t="8720" x="1670050" y="2312988"/>
          <p14:tracePt t="8737" x="1643063" y="2286000"/>
          <p14:tracePt t="8753" x="1616075" y="2268538"/>
          <p14:tracePt t="8770" x="1581150" y="2251075"/>
          <p14:tracePt t="8787" x="1562100" y="2251075"/>
          <p14:tracePt t="8803" x="1554163" y="2241550"/>
          <p14:tracePt t="9263" x="1554163" y="2251075"/>
          <p14:tracePt t="9271" x="1544638" y="2259013"/>
          <p14:tracePt t="9287" x="1536700" y="2286000"/>
          <p14:tracePt t="9304" x="1527175" y="2322513"/>
          <p14:tracePt t="9320" x="1517650" y="2330450"/>
          <p14:tracePt t="9337" x="1509713" y="2347913"/>
          <p14:tracePt t="9370" x="1482725" y="2366963"/>
          <p14:tracePt t="9403" x="1401763" y="2384425"/>
          <p14:tracePt t="9420" x="1366838" y="2393950"/>
          <p14:tracePt t="9437" x="1339850" y="2401888"/>
          <p14:tracePt t="9454" x="1295400" y="2411413"/>
          <p14:tracePt t="9470" x="1258888" y="2419350"/>
          <p14:tracePt t="9487" x="1214438" y="2438400"/>
          <p14:tracePt t="9503" x="1179513" y="2465388"/>
          <p14:tracePt t="9520" x="1133475" y="2473325"/>
          <p14:tracePt t="9537" x="1081088" y="2490788"/>
          <p14:tracePt t="9553" x="1027113" y="2527300"/>
          <p14:tracePt t="9570" x="965200" y="2554288"/>
          <p14:tracePt t="9587" x="911225" y="2571750"/>
          <p14:tracePt t="9603" x="857250" y="2589213"/>
          <p14:tracePt t="9620" x="795338" y="2608263"/>
          <p14:tracePt t="9636" x="741363" y="2633663"/>
          <p14:tracePt t="9640" x="723900" y="2633663"/>
          <p14:tracePt t="9654" x="696913" y="2643188"/>
          <p14:tracePt t="9670" x="679450" y="2643188"/>
          <p14:tracePt t="9686" x="679450" y="2652713"/>
          <p14:tracePt t="9799" x="696913" y="2652713"/>
          <p14:tracePt t="9807" x="731838" y="2660650"/>
          <p14:tracePt t="9820" x="776288" y="2670175"/>
          <p14:tracePt t="9837" x="874713" y="2670175"/>
          <p14:tracePt t="9854" x="1017588" y="2670175"/>
          <p14:tracePt t="9870" x="1098550" y="2670175"/>
          <p14:tracePt t="9887" x="1152525" y="2670175"/>
          <p14:tracePt t="9903" x="1196975" y="2670175"/>
          <p14:tracePt t="9920" x="1241425" y="2670175"/>
          <p14:tracePt t="9938" x="1276350" y="2652713"/>
          <p14:tracePt t="9953" x="1322388" y="2633663"/>
          <p14:tracePt t="9970" x="1366838" y="2608263"/>
          <p14:tracePt t="9986" x="1419225" y="2589213"/>
          <p14:tracePt t="10003" x="1490663" y="2581275"/>
          <p14:tracePt t="10020" x="1571625" y="2562225"/>
          <p14:tracePt t="10037" x="1643063" y="2544763"/>
          <p14:tracePt t="10054" x="1741488" y="2527300"/>
          <p14:tracePt t="10070" x="1776413" y="2527300"/>
          <p14:tracePt t="10087" x="1812925" y="2527300"/>
          <p14:tracePt t="10103" x="1866900" y="2527300"/>
          <p14:tracePt t="10120" x="1928813" y="2527300"/>
          <p14:tracePt t="10137" x="2017713" y="2527300"/>
          <p14:tracePt t="10153" x="2089150" y="2527300"/>
          <p14:tracePt t="10170" x="2160588" y="2527300"/>
          <p14:tracePt t="10187" x="2179638" y="2536825"/>
          <p14:tracePt t="10203" x="2187575" y="2544763"/>
          <p14:tracePt t="10220" x="2197100" y="2544763"/>
          <p14:tracePt t="10254" x="2224088" y="2544763"/>
          <p14:tracePt t="10270" x="2241550" y="2544763"/>
          <p14:tracePt t="10287" x="2286000" y="2544763"/>
          <p14:tracePt t="10303" x="2303463" y="2544763"/>
          <p14:tracePt t="10320" x="2330450" y="2544763"/>
          <p14:tracePt t="10337" x="2339975" y="2544763"/>
          <p14:tracePt t="10353" x="2347913" y="2544763"/>
          <p14:tracePt t="10370" x="2357438" y="2544763"/>
          <p14:tracePt t="10387" x="2366963" y="2544763"/>
          <p14:tracePt t="10420" x="2374900" y="2544763"/>
          <p14:tracePt t="10438" x="2384425" y="2544763"/>
          <p14:tracePt t="10454" x="2401888" y="2544763"/>
          <p14:tracePt t="10470" x="2446338" y="2544763"/>
          <p14:tracePt t="10487" x="2500313" y="2544763"/>
          <p14:tracePt t="10503" x="2554288" y="2544763"/>
          <p14:tracePt t="10520" x="2581275" y="2536825"/>
          <p14:tracePt t="10537" x="2589213" y="2536825"/>
          <p14:tracePt t="11007" x="2589213" y="2554288"/>
          <p14:tracePt t="11014" x="2589213" y="2616200"/>
          <p14:tracePt t="11023" x="2581275" y="2687638"/>
          <p14:tracePt t="11037" x="2544763" y="2759075"/>
          <p14:tracePt t="11054" x="2366963" y="2919413"/>
          <p14:tracePt t="11070" x="2224088" y="2955925"/>
          <p14:tracePt t="11087" x="2116138" y="2965450"/>
          <p14:tracePt t="11120" x="2017713" y="2965450"/>
          <p14:tracePt t="11153" x="1938338" y="2946400"/>
          <p14:tracePt t="11170" x="1893888" y="2938463"/>
          <p14:tracePt t="11186" x="1857375" y="2938463"/>
          <p14:tracePt t="11203" x="1830388" y="2938463"/>
          <p14:tracePt t="11220" x="1795463" y="2938463"/>
          <p14:tracePt t="11236" x="1776413" y="2938463"/>
          <p14:tracePt t="11254" x="1751013" y="2938463"/>
          <p14:tracePt t="11270" x="1731963" y="2938463"/>
          <p14:tracePt t="11287" x="1714500" y="2938463"/>
          <p14:tracePt t="11303" x="1679575" y="2938463"/>
          <p14:tracePt t="11320" x="1643063" y="2938463"/>
          <p14:tracePt t="11337" x="1598613" y="2946400"/>
          <p14:tracePt t="11353" x="1517650" y="2965450"/>
          <p14:tracePt t="11370" x="1419225" y="3000375"/>
          <p14:tracePt t="11386" x="1312863" y="3017838"/>
          <p14:tracePt t="11403" x="1204913" y="3044825"/>
          <p14:tracePt t="11420" x="1125538" y="3062288"/>
          <p14:tracePt t="11437" x="1062038" y="3071813"/>
          <p14:tracePt t="11454" x="1017588" y="3071813"/>
          <p14:tracePt t="11470" x="1009650" y="3071813"/>
          <p14:tracePt t="11575" x="1017588" y="3071813"/>
          <p14:tracePt t="11585" x="1027113" y="3071813"/>
          <p14:tracePt t="11603" x="1081088" y="3071813"/>
          <p14:tracePt t="11620" x="1179513" y="3071813"/>
          <p14:tracePt t="11637" x="1285875" y="3071813"/>
          <p14:tracePt t="11654" x="1490663" y="3071813"/>
          <p14:tracePt t="11670" x="1625600" y="3054350"/>
          <p14:tracePt t="11687" x="1795463" y="3036888"/>
          <p14:tracePt t="11703" x="1965325" y="3027363"/>
          <p14:tracePt t="11720" x="2108200" y="3027363"/>
          <p14:tracePt t="11737" x="2214563" y="3027363"/>
          <p14:tracePt t="11753" x="2268538" y="3027363"/>
          <p14:tracePt t="11770" x="2303463" y="3017838"/>
          <p14:tracePt t="11787" x="2322513" y="3017838"/>
          <p14:tracePt t="11803" x="2330450" y="3009900"/>
          <p14:tracePt t="11820" x="2339975" y="3009900"/>
          <p14:tracePt t="11887" x="2347913" y="3000375"/>
          <p14:tracePt t="11894" x="2357438" y="2990850"/>
          <p14:tracePt t="11904" x="2374900" y="2990850"/>
          <p14:tracePt t="11920" x="2384425" y="2990850"/>
          <p14:tracePt t="11936" x="2428875" y="2982913"/>
          <p14:tracePt t="11953" x="2455863" y="2973388"/>
          <p14:tracePt t="11970" x="2490788" y="2973388"/>
          <p14:tracePt t="11987" x="2517775" y="2965450"/>
          <p14:tracePt t="12003" x="2554288" y="2955925"/>
          <p14:tracePt t="12020" x="2598738" y="2946400"/>
          <p14:tracePt t="12037" x="2660650" y="2928938"/>
          <p14:tracePt t="12054" x="2768600" y="2928938"/>
          <p14:tracePt t="12070" x="2813050" y="2919413"/>
          <p14:tracePt t="12087" x="2830513" y="2919413"/>
          <p14:tracePt t="12303" x="2840038" y="2919413"/>
          <p14:tracePt t="12319" x="2857500" y="2911475"/>
          <p14:tracePt t="12328" x="2867025" y="2901950"/>
          <p14:tracePt t="12336" x="2884488" y="2901950"/>
          <p14:tracePt t="12353" x="2955925" y="2901950"/>
          <p14:tracePt t="12370" x="3009900" y="2901950"/>
          <p14:tracePt t="12386" x="3044825" y="2901950"/>
          <p14:tracePt t="12403" x="3054350" y="2901950"/>
          <p14:tracePt t="12420" x="3062288" y="2901950"/>
          <p14:tracePt t="12437" x="3071813" y="2901950"/>
          <p14:tracePt t="12454" x="3108325" y="2901950"/>
          <p14:tracePt t="12470" x="3133725" y="2901950"/>
          <p14:tracePt t="12487" x="3187700" y="2901950"/>
          <p14:tracePt t="12503" x="3241675" y="2901950"/>
          <p14:tracePt t="12520" x="3286125" y="2901950"/>
          <p14:tracePt t="12537" x="3313113" y="2901950"/>
          <p14:tracePt t="12553" x="3340100" y="2901950"/>
          <p14:tracePt t="12570" x="3357563" y="2901950"/>
          <p14:tracePt t="12603" x="3367088" y="2901950"/>
          <p14:tracePt t="12620" x="3367088" y="2894013"/>
          <p14:tracePt t="13359" x="3348038" y="2901950"/>
          <p14:tracePt t="13366" x="3322638" y="2911475"/>
          <p14:tracePt t="13375" x="3295650" y="2919413"/>
          <p14:tracePt t="13386" x="3241675" y="2938463"/>
          <p14:tracePt t="13403" x="3071813" y="2973388"/>
          <p14:tracePt t="13420" x="2867025" y="3000375"/>
          <p14:tracePt t="13437" x="2697163" y="3017838"/>
          <p14:tracePt t="13470" x="2401888" y="3062288"/>
          <p14:tracePt t="13503" x="2286000" y="3098800"/>
          <p14:tracePt t="13520" x="2241550" y="3125788"/>
          <p14:tracePt t="13536" x="2197100" y="3143250"/>
          <p14:tracePt t="13553" x="2143125" y="3160713"/>
          <p14:tracePt t="13570" x="2071688" y="3160713"/>
          <p14:tracePt t="13586" x="2027238" y="3160713"/>
          <p14:tracePt t="13603" x="1990725" y="3160713"/>
          <p14:tracePt t="13620" x="1973263" y="3160713"/>
          <p14:tracePt t="13636" x="1965325" y="3160713"/>
          <p14:tracePt t="13654" x="1946275" y="3160713"/>
          <p14:tracePt t="13670" x="1919288" y="3160713"/>
          <p14:tracePt t="13687" x="1884363" y="3179763"/>
          <p14:tracePt t="13703" x="1839913" y="3197225"/>
          <p14:tracePt t="13720" x="1803400" y="3224213"/>
          <p14:tracePt t="13736" x="1776413" y="3241675"/>
          <p14:tracePt t="13753" x="1758950" y="3241675"/>
          <p14:tracePt t="13886" x="1768475" y="3241675"/>
          <p14:tracePt t="13894" x="1776413" y="3241675"/>
          <p14:tracePt t="13904" x="1795463" y="3241675"/>
          <p14:tracePt t="13920" x="1830388" y="3259138"/>
          <p14:tracePt t="13936" x="1857375" y="3259138"/>
          <p14:tracePt t="13953" x="1874838" y="3259138"/>
          <p14:tracePt t="13970" x="1884363" y="3268663"/>
          <p14:tracePt t="13986" x="1901825" y="3268663"/>
          <p14:tracePt t="14003" x="1919288" y="3268663"/>
          <p14:tracePt t="14020" x="1955800" y="3268663"/>
          <p14:tracePt t="14036" x="2000250" y="3268663"/>
          <p14:tracePt t="14054" x="2143125" y="3286125"/>
          <p14:tracePt t="14070" x="2214563" y="3286125"/>
          <p14:tracePt t="14086" x="2268538" y="3286125"/>
          <p14:tracePt t="14103" x="2295525" y="3286125"/>
          <p14:tracePt t="14120" x="2303463" y="3286125"/>
          <p14:tracePt t="14136" x="2312988" y="3286125"/>
          <p14:tracePt t="14153" x="2330450" y="3286125"/>
          <p14:tracePt t="14169" x="2347913" y="3286125"/>
          <p14:tracePt t="14186" x="2384425" y="3268663"/>
          <p14:tracePt t="14203" x="2411413" y="3268663"/>
          <p14:tracePt t="14219" x="2428875" y="3268663"/>
          <p14:tracePt t="14236" x="2438400" y="3259138"/>
          <p14:tracePt t="14253" x="2446338" y="3259138"/>
          <p14:tracePt t="14270" x="2490788" y="3251200"/>
          <p14:tracePt t="14286" x="2544763" y="3251200"/>
          <p14:tracePt t="14303" x="2633663" y="3232150"/>
          <p14:tracePt t="14320" x="2768600" y="3232150"/>
          <p14:tracePt t="14336" x="2919413" y="3232150"/>
          <p14:tracePt t="14353" x="3071813" y="3232150"/>
          <p14:tracePt t="14370" x="3232150" y="3232150"/>
          <p14:tracePt t="14386" x="3357563" y="3232150"/>
          <p14:tracePt t="14403" x="3482975" y="3232150"/>
          <p14:tracePt t="14420" x="3536950" y="3232150"/>
          <p14:tracePt t="14436" x="3544888" y="3232150"/>
          <p14:tracePt t="14703" x="3544888" y="3224213"/>
          <p14:tracePt t="14719" x="3554413" y="3224213"/>
          <p14:tracePt t="14727" x="3562350" y="3214688"/>
          <p14:tracePt t="14736" x="3571875" y="3205163"/>
          <p14:tracePt t="14753" x="3589338" y="3197225"/>
          <p14:tracePt t="14770" x="3652838" y="3197225"/>
          <p14:tracePt t="14786" x="3705225" y="3197225"/>
          <p14:tracePt t="14803" x="3732213" y="3197225"/>
          <p14:tracePt t="14820" x="3751263" y="3197225"/>
          <p14:tracePt t="14854" x="3768725" y="3197225"/>
          <p14:tracePt t="14870" x="3776663" y="3187700"/>
          <p14:tracePt t="15383" x="3768725" y="3187700"/>
          <p14:tracePt t="15390" x="3751263" y="3187700"/>
          <p14:tracePt t="15403" x="3724275" y="3197225"/>
          <p14:tracePt t="15420" x="3633788" y="3205163"/>
          <p14:tracePt t="15437" x="3527425" y="3205163"/>
          <p14:tracePt t="15454" x="3340100" y="3214688"/>
          <p14:tracePt t="15486" x="2982913" y="3295650"/>
          <p14:tracePt t="15519" x="2598738" y="3348038"/>
          <p14:tracePt t="15536" x="2411413" y="3411538"/>
          <p14:tracePt t="15553" x="2268538" y="3429000"/>
          <p14:tracePt t="15570" x="2133600" y="3438525"/>
          <p14:tracePt t="15586" x="1990725" y="3465513"/>
          <p14:tracePt t="15603" x="1839913" y="3509963"/>
          <p14:tracePt t="15620" x="1704975" y="3554413"/>
          <p14:tracePt t="15636" x="1616075" y="3562350"/>
          <p14:tracePt t="15653" x="1571625" y="3581400"/>
          <p14:tracePt t="15670" x="1536700" y="3589338"/>
          <p14:tracePt t="15686" x="1536700" y="3598863"/>
          <p14:tracePt t="15703" x="1527175" y="3598863"/>
          <p14:tracePt t="15849" x="1544638" y="3598863"/>
          <p14:tracePt t="15860" x="1571625" y="3598863"/>
          <p14:tracePt t="15870" x="1625600" y="3598863"/>
          <p14:tracePt t="15887" x="1679575" y="3598863"/>
          <p14:tracePt t="15903" x="1731963" y="3598863"/>
          <p14:tracePt t="15920" x="1785938" y="3598863"/>
          <p14:tracePt t="15936" x="1822450" y="3598863"/>
          <p14:tracePt t="15953" x="1839913" y="3598863"/>
          <p14:tracePt t="15969" x="1857375" y="3581400"/>
          <p14:tracePt t="16159" x="1866900" y="3581400"/>
          <p14:tracePt t="16168" x="1874838" y="3581400"/>
          <p14:tracePt t="16182" x="1893888" y="3571875"/>
          <p14:tracePt t="16191" x="1911350" y="3571875"/>
          <p14:tracePt t="16203" x="1928813" y="3562350"/>
          <p14:tracePt t="16220" x="1946275" y="3554413"/>
          <p14:tracePt t="16236" x="1955800" y="3554413"/>
          <p14:tracePt t="16269" x="1973263" y="3544888"/>
          <p14:tracePt t="16286" x="2009775" y="3536950"/>
          <p14:tracePt t="16303" x="2062163" y="3527425"/>
          <p14:tracePt t="16319" x="2098675" y="3527425"/>
          <p14:tracePt t="16336" x="2125663" y="3509963"/>
          <p14:tracePt t="16353" x="2143125" y="3509963"/>
          <p14:tracePt t="16369" x="2152650" y="3509963"/>
          <p14:tracePt t="16386" x="2160588" y="3509963"/>
          <p14:tracePt t="16403" x="2187575" y="3500438"/>
          <p14:tracePt t="16420" x="2214563" y="3500438"/>
          <p14:tracePt t="16436" x="2232025" y="3500438"/>
          <p14:tracePt t="16453" x="2241550" y="3490913"/>
          <p14:tracePt t="16469" x="2251075" y="3490913"/>
          <p14:tracePt t="16503" x="2276475" y="3490913"/>
          <p14:tracePt t="16519" x="2295525" y="3490913"/>
          <p14:tracePt t="16536" x="2322513" y="3490913"/>
          <p14:tracePt t="16553" x="2330450" y="3490913"/>
          <p14:tracePt t="16570" x="2339975" y="3490913"/>
          <p14:tracePt t="16586" x="2347913" y="3490913"/>
          <p14:tracePt t="16603" x="2366963" y="3490913"/>
          <p14:tracePt t="16619" x="2374900" y="3490913"/>
          <p14:tracePt t="16636" x="2384425" y="3490913"/>
          <p14:tracePt t="16653" x="2401888" y="3490913"/>
          <p14:tracePt t="16735" x="2411413" y="3482975"/>
          <p14:tracePt t="17598" x="2401888" y="3482975"/>
          <p14:tracePt t="17607" x="2374900" y="3482975"/>
          <p14:tracePt t="17620" x="2330450" y="3490913"/>
          <p14:tracePt t="17636" x="2232025" y="3509963"/>
          <p14:tracePt t="17654" x="2143125" y="3536950"/>
          <p14:tracePt t="17670" x="2027238" y="3581400"/>
          <p14:tracePt t="17703" x="1866900" y="3616325"/>
          <p14:tracePt t="17736" x="1741488" y="3633788"/>
          <p14:tracePt t="17753" x="1679575" y="3643313"/>
          <p14:tracePt t="17769" x="1643063" y="3660775"/>
          <p14:tracePt t="17786" x="1589088" y="3687763"/>
          <p14:tracePt t="17803" x="1544638" y="3687763"/>
          <p14:tracePt t="17820" x="1517650" y="3697288"/>
          <p14:tracePt t="17836" x="1509713" y="3697288"/>
          <p14:tracePt t="17854" x="1500188" y="3697288"/>
          <p14:tracePt t="17869" x="1482725" y="3705225"/>
          <p14:tracePt t="17886" x="1482725" y="3714750"/>
          <p14:tracePt t="17903" x="1473200" y="3714750"/>
          <p14:tracePt t="17990" x="1500188" y="3714750"/>
          <p14:tracePt t="17999" x="1527175" y="3714750"/>
          <p14:tracePt t="18006" x="1554163" y="3714750"/>
          <p14:tracePt t="18019" x="1589088" y="3714750"/>
          <p14:tracePt t="18036" x="1660525" y="3714750"/>
          <p14:tracePt t="18053" x="1724025" y="3714750"/>
          <p14:tracePt t="18069" x="1795463" y="3714750"/>
          <p14:tracePt t="18086" x="1847850" y="3714750"/>
          <p14:tracePt t="18103" x="1911350" y="3714750"/>
          <p14:tracePt t="18119" x="2000250" y="3705225"/>
          <p14:tracePt t="18136" x="2108200" y="3687763"/>
          <p14:tracePt t="18153" x="2205038" y="3679825"/>
          <p14:tracePt t="18169" x="2303463" y="3679825"/>
          <p14:tracePt t="18186" x="2384425" y="3660775"/>
          <p14:tracePt t="18203" x="2473325" y="3660775"/>
          <p14:tracePt t="18206" x="2527300" y="3652838"/>
          <p14:tracePt t="18219" x="2581275" y="3643313"/>
          <p14:tracePt t="18236" x="2652713" y="3643313"/>
          <p14:tracePt t="18253" x="2697163" y="3633788"/>
          <p14:tracePt t="18269" x="2705100" y="3633788"/>
          <p14:tracePt t="18439" x="2714625" y="3633788"/>
          <p14:tracePt t="18446" x="2732088" y="3633788"/>
          <p14:tracePt t="18454" x="2751138" y="3633788"/>
          <p14:tracePt t="18469" x="2803525" y="3643313"/>
          <p14:tracePt t="18486" x="2857500" y="3660775"/>
          <p14:tracePt t="18503" x="2911475" y="3679825"/>
          <p14:tracePt t="18519" x="2955925" y="3697288"/>
          <p14:tracePt t="18536" x="3000375" y="3697288"/>
          <p14:tracePt t="18553" x="3054350" y="3705225"/>
          <p14:tracePt t="18569" x="3098800" y="3705225"/>
          <p14:tracePt t="18586" x="3143250" y="3705225"/>
          <p14:tracePt t="18603" x="3170238" y="3714750"/>
          <p14:tracePt t="18619" x="3187700" y="3714750"/>
          <p14:tracePt t="18654" x="3197225" y="3714750"/>
          <p14:tracePt t="18686" x="3205163" y="3714750"/>
          <p14:tracePt t="18711" x="3214688" y="3714750"/>
          <p14:tracePt t="18718" x="3224213" y="3714750"/>
          <p14:tracePt t="18727" x="3232150" y="3705225"/>
          <p14:tracePt t="18736" x="3241675" y="3705225"/>
          <p14:tracePt t="18753" x="3268663" y="3705225"/>
          <p14:tracePt t="18786" x="3276600" y="3705225"/>
          <p14:tracePt t="18815" x="3286125" y="3705225"/>
          <p14:tracePt t="18831" x="3303588" y="3705225"/>
          <p14:tracePt t="18839" x="3322638" y="3705225"/>
          <p14:tracePt t="18853" x="3340100" y="3705225"/>
          <p14:tracePt t="18869" x="3384550" y="3705225"/>
          <p14:tracePt t="18886" x="3394075" y="3705225"/>
          <p14:tracePt t="18967" x="3402013" y="3705225"/>
          <p14:tracePt t="18975" x="3411538" y="3705225"/>
          <p14:tracePt t="18999" x="3419475" y="3705225"/>
          <p14:tracePt t="19015" x="3438525" y="3705225"/>
          <p14:tracePt t="19031" x="3446463" y="3705225"/>
          <p14:tracePt t="19401" x="3438525" y="3705225"/>
          <p14:tracePt t="19407" x="3411538" y="3714750"/>
          <p14:tracePt t="19420" x="3367088" y="3732213"/>
          <p14:tracePt t="19436" x="3232150" y="3768725"/>
          <p14:tracePt t="19470" x="2776538" y="3884613"/>
          <p14:tracePt t="19503" x="2347913" y="3911600"/>
          <p14:tracePt t="19519" x="2170113" y="3929063"/>
          <p14:tracePt t="19536" x="2044700" y="3946525"/>
          <p14:tracePt t="19553" x="1955800" y="3965575"/>
          <p14:tracePt t="19569" x="1901825" y="3965575"/>
          <p14:tracePt t="19586" x="1857375" y="3983038"/>
          <p14:tracePt t="19603" x="1812925" y="3983038"/>
          <p14:tracePt t="19620" x="1768475" y="3983038"/>
          <p14:tracePt t="19636" x="1731963" y="3990975"/>
          <p14:tracePt t="19653" x="1704975" y="3990975"/>
          <p14:tracePt t="19669" x="1643063" y="4010025"/>
          <p14:tracePt t="19686" x="1598613" y="4010025"/>
          <p14:tracePt t="19703" x="1544638" y="4017963"/>
          <p14:tracePt t="19719" x="1500188" y="4027488"/>
          <p14:tracePt t="19736" x="1455738" y="4037013"/>
          <p14:tracePt t="19753" x="1438275" y="4044950"/>
          <p14:tracePt t="19769" x="1428750" y="4044950"/>
          <p14:tracePt t="19849" x="1438275" y="4044950"/>
          <p14:tracePt t="19857" x="1446213" y="4044950"/>
          <p14:tracePt t="19870" x="1490663" y="4044950"/>
          <p14:tracePt t="19886" x="1544638" y="4062413"/>
          <p14:tracePt t="19903" x="1598613" y="4062413"/>
          <p14:tracePt t="19919" x="1652588" y="4062413"/>
          <p14:tracePt t="19936" x="1697038" y="4062413"/>
          <p14:tracePt t="19953" x="1751013" y="4062413"/>
          <p14:tracePt t="19969" x="1795463" y="4062413"/>
          <p14:tracePt t="19986" x="1839913" y="4054475"/>
          <p14:tracePt t="20003" x="1893888" y="4054475"/>
          <p14:tracePt t="20020" x="1946275" y="4054475"/>
          <p14:tracePt t="20036" x="2000250" y="4054475"/>
          <p14:tracePt t="20054" x="2108200" y="4054475"/>
          <p14:tracePt t="20070" x="2214563" y="4054475"/>
          <p14:tracePt t="20086" x="2330450" y="4054475"/>
          <p14:tracePt t="20103" x="2393950" y="4044950"/>
          <p14:tracePt t="20119" x="2438400" y="4037013"/>
          <p14:tracePt t="20136" x="2446338" y="4037013"/>
          <p14:tracePt t="20153" x="2455863" y="4037013"/>
          <p14:tracePt t="20360" x="2465388" y="4027488"/>
          <p14:tracePt t="20375" x="2482850" y="4027488"/>
          <p14:tracePt t="20382" x="2527300" y="4017963"/>
          <p14:tracePt t="20390" x="2571750" y="4017963"/>
          <p14:tracePt t="20403" x="2643188" y="4017963"/>
          <p14:tracePt t="20419" x="2786063" y="4017963"/>
          <p14:tracePt t="20436" x="2894013" y="4010025"/>
          <p14:tracePt t="20453" x="2973388" y="4000500"/>
          <p14:tracePt t="20470" x="3017838" y="4000500"/>
          <p14:tracePt t="20486" x="3036888" y="4000500"/>
          <p14:tracePt t="20503" x="3044825" y="3990975"/>
          <p14:tracePt t="20519" x="3071813" y="3983038"/>
          <p14:tracePt t="20536" x="3116263" y="3973513"/>
          <p14:tracePt t="20553" x="3160713" y="3965575"/>
          <p14:tracePt t="20569" x="3205163" y="3965575"/>
          <p14:tracePt t="20586" x="3241675" y="3965575"/>
          <p14:tracePt t="20603" x="3268663" y="3965575"/>
          <p14:tracePt t="20619" x="3313113" y="3965575"/>
          <p14:tracePt t="20636" x="3357563" y="3965575"/>
          <p14:tracePt t="20653" x="3402013" y="3965575"/>
          <p14:tracePt t="20670" x="3446463" y="3965575"/>
          <p14:tracePt t="21342" x="3429000" y="3973513"/>
          <p14:tracePt t="21351" x="3384550" y="3983038"/>
          <p14:tracePt t="21358" x="3322638" y="3990975"/>
          <p14:tracePt t="21369" x="3224213" y="4000500"/>
          <p14:tracePt t="21386" x="3009900" y="4017963"/>
          <p14:tracePt t="21403" x="2795588" y="4017963"/>
          <p14:tracePt t="21436" x="2419350" y="4037013"/>
          <p14:tracePt t="21470" x="2108200" y="4071938"/>
          <p14:tracePt t="21486" x="2044700" y="4089400"/>
          <p14:tracePt t="21503" x="2000250" y="4089400"/>
          <p14:tracePt t="21519" x="1973263" y="4098925"/>
          <p14:tracePt t="21536" x="1965325" y="4098925"/>
          <p14:tracePt t="21553" x="1938338" y="4098925"/>
          <p14:tracePt t="21569" x="1919288" y="4098925"/>
          <p14:tracePt t="21586" x="1893888" y="4098925"/>
          <p14:tracePt t="21603" x="1884363" y="4098925"/>
          <p14:tracePt t="21619" x="1857375" y="4108450"/>
          <p14:tracePt t="21636" x="1812925" y="4125913"/>
          <p14:tracePt t="21653" x="1758950" y="4133850"/>
          <p14:tracePt t="21670" x="1652588" y="4179888"/>
          <p14:tracePt t="21686" x="1589088" y="4197350"/>
          <p14:tracePt t="21703" x="1554163" y="4214813"/>
          <p14:tracePt t="21719" x="1536700" y="4232275"/>
          <p14:tracePt t="21736" x="1527175" y="4241800"/>
          <p14:tracePt t="21753" x="1517650" y="4241800"/>
          <p14:tracePt t="21823" x="1536700" y="4241800"/>
          <p14:tracePt t="21830" x="1562100" y="4241800"/>
          <p14:tracePt t="21839" x="1598613" y="4251325"/>
          <p14:tracePt t="21852" x="1643063" y="4259263"/>
          <p14:tracePt t="21869" x="1812925" y="4268788"/>
          <p14:tracePt t="21886" x="1919288" y="4276725"/>
          <p14:tracePt t="21903" x="2000250" y="4276725"/>
          <p14:tracePt t="21919" x="2027238" y="4276725"/>
          <p14:tracePt t="21936" x="2044700" y="4276725"/>
          <p14:tracePt t="21969" x="2054225" y="4276725"/>
          <p14:tracePt t="21986" x="2062163" y="4276725"/>
          <p14:tracePt t="22003" x="2081213" y="4276725"/>
          <p14:tracePt t="22019" x="2098675" y="4276725"/>
          <p14:tracePt t="22036" x="2125663" y="4268788"/>
          <p14:tracePt t="22053" x="2143125" y="4268788"/>
          <p14:tracePt t="22069" x="2160588" y="4259263"/>
          <p14:tracePt t="22086" x="2179638" y="4251325"/>
          <p14:tracePt t="22103" x="2187575" y="4251325"/>
          <p14:tracePt t="22119" x="2205038" y="4251325"/>
          <p14:tracePt t="22136" x="2224088" y="4251325"/>
          <p14:tracePt t="22153" x="2251075" y="4251325"/>
          <p14:tracePt t="22169" x="2276475" y="4251325"/>
          <p14:tracePt t="22186" x="2312988" y="4251325"/>
          <p14:tracePt t="22203" x="2322513" y="4251325"/>
          <p14:tracePt t="22219" x="2330450" y="4251325"/>
          <p14:tracePt t="22223" x="2339975" y="4251325"/>
          <p14:tracePt t="22327" x="2347913" y="4251325"/>
          <p14:tracePt t="22343" x="2347913" y="4241800"/>
          <p14:tracePt t="22359" x="2357438" y="4241800"/>
          <p14:tracePt t="22958" x="2347913" y="4251325"/>
          <p14:tracePt t="22966" x="2339975" y="4268788"/>
          <p14:tracePt t="22975" x="2312988" y="4276725"/>
          <p14:tracePt t="22986" x="2295525" y="4295775"/>
          <p14:tracePt t="23003" x="2268538" y="4303713"/>
          <p14:tracePt t="23019" x="2259013" y="4303713"/>
          <p14:tracePt t="23052" x="2251075" y="4322763"/>
          <p14:tracePt t="23086" x="2197100" y="4348163"/>
          <p14:tracePt t="23103" x="2160588" y="4348163"/>
          <p14:tracePt t="23119" x="2116138" y="4367213"/>
          <p14:tracePt t="23136" x="2089150" y="4367213"/>
          <p14:tracePt t="23152" x="2036763" y="4375150"/>
          <p14:tracePt t="23169" x="1965325" y="4394200"/>
          <p14:tracePt t="23186" x="1911350" y="4411663"/>
          <p14:tracePt t="23203" x="1857375" y="4411663"/>
          <p14:tracePt t="23219" x="1822450" y="4411663"/>
          <p14:tracePt t="23223" x="1812925" y="4411663"/>
          <p14:tracePt t="23236" x="1803400" y="4411663"/>
          <p14:tracePt t="23252" x="1768475" y="4419600"/>
          <p14:tracePt t="23270" x="1731963" y="4429125"/>
          <p14:tracePt t="23286" x="1704975" y="4429125"/>
          <p14:tracePt t="23303" x="1670050" y="4446588"/>
          <p14:tracePt t="23319" x="1652588" y="4446588"/>
          <p14:tracePt t="23352" x="1643063" y="4456113"/>
          <p14:tracePt t="23568" x="1652588" y="4456113"/>
          <p14:tracePt t="23575" x="1670050" y="4456113"/>
          <p14:tracePt t="23586" x="1679575" y="4456113"/>
          <p14:tracePt t="23602" x="1704975" y="4456113"/>
          <p14:tracePt t="23619" x="1714500" y="4456113"/>
          <p14:tracePt t="23636" x="1731963" y="4456113"/>
          <p14:tracePt t="23669" x="1741488" y="4456113"/>
          <p14:tracePt t="23687" x="1751013" y="4456113"/>
          <p14:tracePt t="23702" x="1768475" y="4456113"/>
          <p14:tracePt t="23719" x="1776413" y="4456113"/>
          <p14:tracePt t="23807" x="1785938" y="4456113"/>
          <p14:tracePt t="23855" x="1785938" y="4446588"/>
          <p14:tracePt t="23871" x="1785938" y="4438650"/>
          <p14:tracePt t="23887" x="1785938" y="4429125"/>
          <p14:tracePt t="23895" x="1785938" y="4419600"/>
          <p14:tracePt t="23918" x="1785938" y="4411663"/>
          <p14:tracePt t="23926" x="1776413" y="4411663"/>
          <p14:tracePt t="23935" x="1768475" y="4402138"/>
          <p14:tracePt t="23952" x="1731963" y="4384675"/>
          <p14:tracePt t="23969" x="1697038" y="4357688"/>
          <p14:tracePt t="23986" x="1633538" y="4330700"/>
          <p14:tracePt t="24002" x="1571625" y="4313238"/>
          <p14:tracePt t="24019" x="1490663" y="4276725"/>
          <p14:tracePt t="24036" x="1393825" y="4268788"/>
          <p14:tracePt t="24052" x="1285875" y="4232275"/>
          <p14:tracePt t="24069" x="1098550" y="4179888"/>
          <p14:tracePt t="24086" x="990600" y="4160838"/>
          <p14:tracePt t="24103" x="866775" y="4143375"/>
          <p14:tracePt t="24119" x="768350" y="4133850"/>
          <p14:tracePt t="24136" x="704850" y="4133850"/>
          <p14:tracePt t="24152" x="652463" y="4133850"/>
          <p14:tracePt t="24169" x="608013" y="4160838"/>
          <p14:tracePt t="24186" x="571500" y="4205288"/>
          <p14:tracePt t="24202" x="561975" y="4259263"/>
          <p14:tracePt t="24219" x="554038" y="4295775"/>
          <p14:tracePt t="24236" x="554038" y="4340225"/>
          <p14:tracePt t="24239" x="554038" y="4367213"/>
          <p14:tracePt t="24253" x="571500" y="4384675"/>
          <p14:tracePt t="24270" x="642938" y="4419600"/>
          <p14:tracePt t="24286" x="704850" y="4429125"/>
          <p14:tracePt t="24303" x="776288" y="4438650"/>
          <p14:tracePt t="24319" x="874713" y="4438650"/>
          <p14:tracePt t="24336" x="955675" y="4438650"/>
          <p14:tracePt t="24352" x="1017588" y="4419600"/>
          <p14:tracePt t="24369" x="1081088" y="4394200"/>
          <p14:tracePt t="24386" x="1133475" y="4384675"/>
          <p14:tracePt t="24402" x="1179513" y="4348163"/>
          <p14:tracePt t="24419" x="1231900" y="4322763"/>
          <p14:tracePt t="24436" x="1276350" y="4295775"/>
          <p14:tracePt t="24453" x="1322388" y="4268788"/>
          <p14:tracePt t="24470" x="1357313" y="4241800"/>
          <p14:tracePt t="24486" x="1384300" y="4224338"/>
          <p14:tracePt t="25334" x="1384300" y="4241800"/>
          <p14:tracePt t="25342" x="1384300" y="4259263"/>
          <p14:tracePt t="25352" x="1374775" y="4276725"/>
          <p14:tracePt t="25370" x="1357313" y="4330700"/>
          <p14:tracePt t="25386" x="1330325" y="4375150"/>
          <p14:tracePt t="25403" x="1312863" y="4411663"/>
          <p14:tracePt t="25436" x="1276350" y="4500563"/>
          <p14:tracePt t="25470" x="1276350" y="4518025"/>
          <p14:tracePt t="25486" x="1276350" y="4527550"/>
          <p14:tracePt t="25519" x="1276350" y="4545013"/>
          <p14:tracePt t="25536" x="1276350" y="4554538"/>
          <p14:tracePt t="25569" x="1276350" y="4562475"/>
          <p14:tracePt t="25639" x="1285875" y="4572000"/>
          <p14:tracePt t="25647" x="1295400" y="4572000"/>
          <p14:tracePt t="25734" x="1295400" y="4581525"/>
          <p14:tracePt t="25751" x="1295400" y="4589463"/>
          <p14:tracePt t="25791" x="1295400" y="4598988"/>
          <p14:tracePt t="25871" x="1295400" y="4608513"/>
          <p14:tracePt t="25950" x="1312863" y="4608513"/>
          <p14:tracePt t="25958" x="1339850" y="4616450"/>
          <p14:tracePt t="25969" x="1393825" y="4625975"/>
          <p14:tracePt t="25986" x="1536700" y="4643438"/>
          <p14:tracePt t="26003" x="1741488" y="4670425"/>
          <p14:tracePt t="26019" x="1982788" y="4714875"/>
          <p14:tracePt t="26036" x="2197100" y="4732338"/>
          <p14:tracePt t="26053" x="2312988" y="4732338"/>
          <p14:tracePt t="26069" x="2384425" y="4732338"/>
          <p14:tracePt t="26086" x="2401888" y="4732338"/>
          <p14:tracePt t="26102" x="2419350" y="4732338"/>
          <p14:tracePt t="26119" x="2446338" y="4732338"/>
          <p14:tracePt t="26136" x="2473325" y="4732338"/>
          <p14:tracePt t="26152" x="2500313" y="4724400"/>
          <p14:tracePt t="26169" x="2517775" y="4714875"/>
          <p14:tracePt t="26223" x="2527300" y="4714875"/>
          <p14:tracePt t="26231" x="2536825" y="4714875"/>
          <p14:tracePt t="26239" x="2544763" y="4714875"/>
          <p14:tracePt t="26252" x="2571750" y="4714875"/>
          <p14:tracePt t="26270" x="2795588" y="4714875"/>
          <p14:tracePt t="26286" x="2990850" y="4714875"/>
          <p14:tracePt t="26303" x="3187700" y="4714875"/>
          <p14:tracePt t="26319" x="3251200" y="4714875"/>
          <p14:tracePt t="26336" x="3268663" y="4714875"/>
          <p14:tracePt t="26863" x="3232150" y="4714875"/>
          <p14:tracePt t="26870" x="3170238" y="4724400"/>
          <p14:tracePt t="26878" x="3081338" y="4724400"/>
          <p14:tracePt t="26887" x="2990850" y="4724400"/>
          <p14:tracePt t="26903" x="2795588" y="4732338"/>
          <p14:tracePt t="26919" x="2571750" y="4741863"/>
          <p14:tracePt t="26936" x="2339975" y="4741863"/>
          <p14:tracePt t="26969" x="1938338" y="4786313"/>
          <p14:tracePt t="27002" x="1660525" y="4803775"/>
          <p14:tracePt t="27019" x="1581150" y="4813300"/>
          <p14:tracePt t="27036" x="1509713" y="4813300"/>
          <p14:tracePt t="27052" x="1465263" y="4848225"/>
          <p14:tracePt t="27070" x="1411288" y="4867275"/>
          <p14:tracePt t="27086" x="1384300" y="4884738"/>
          <p14:tracePt t="27102" x="1366838" y="4894263"/>
          <p14:tracePt t="27119" x="1339850" y="4911725"/>
          <p14:tracePt t="27136" x="1303338" y="4929188"/>
          <p14:tracePt t="27152" x="1285875" y="4946650"/>
          <p14:tracePt t="27169" x="1258888" y="4956175"/>
          <p14:tracePt t="27186" x="1241425" y="4973638"/>
          <p14:tracePt t="27202" x="1231900" y="4973638"/>
          <p14:tracePt t="27219" x="1214438" y="4983163"/>
          <p14:tracePt t="27236" x="1204913" y="4983163"/>
          <p14:tracePt t="27252" x="1204913" y="5000625"/>
          <p14:tracePt t="27255" x="1196975" y="5000625"/>
          <p14:tracePt t="27278" x="1196975" y="5010150"/>
          <p14:tracePt t="27327" x="1196975" y="5018088"/>
          <p14:tracePt t="27351" x="1196975" y="5027613"/>
          <p14:tracePt t="27359" x="1196975" y="5037138"/>
          <p14:tracePt t="27399" x="1196975" y="5045075"/>
          <p14:tracePt t="27567" x="1204913" y="5045075"/>
          <p14:tracePt t="27574" x="1231900" y="5045075"/>
          <p14:tracePt t="27586" x="1258888" y="5045075"/>
          <p14:tracePt t="27603" x="1322388" y="5045075"/>
          <p14:tracePt t="27619" x="1411288" y="5045075"/>
          <p14:tracePt t="27636" x="1482725" y="5045075"/>
          <p14:tracePt t="27670" x="1589088" y="5045075"/>
          <p14:tracePt t="27703" x="1704975" y="5045075"/>
          <p14:tracePt t="27719" x="1758950" y="5045075"/>
          <p14:tracePt t="27736" x="1812925" y="5045075"/>
          <p14:tracePt t="27752" x="1830388" y="5045075"/>
          <p14:tracePt t="27769" x="1847850" y="5037138"/>
          <p14:tracePt t="27786" x="1857375" y="5027613"/>
          <p14:tracePt t="27802" x="1874838" y="5027613"/>
          <p14:tracePt t="27819" x="1901825" y="5018088"/>
          <p14:tracePt t="27836" x="1919288" y="5018088"/>
          <p14:tracePt t="27852" x="1928813" y="5018088"/>
          <p14:tracePt t="27869" x="1938338" y="5018088"/>
          <p14:tracePt t="28190" x="1946275" y="5018088"/>
          <p14:tracePt t="28199" x="1990725" y="5018088"/>
          <p14:tracePt t="28206" x="2062163" y="5018088"/>
          <p14:tracePt t="28219" x="2152650" y="5018088"/>
          <p14:tracePt t="28236" x="2347913" y="5037138"/>
          <p14:tracePt t="28252" x="2554288" y="5045075"/>
          <p14:tracePt t="28255" x="2625725" y="5045075"/>
          <p14:tracePt t="28270" x="2714625" y="5054600"/>
          <p14:tracePt t="28286" x="2732088" y="5054600"/>
          <p14:tracePt t="28319" x="2741613" y="5054600"/>
          <p14:tracePt t="28336" x="2759075" y="5054600"/>
          <p14:tracePt t="28352" x="2776538" y="5054600"/>
          <p14:tracePt t="28369" x="2786063" y="5045075"/>
          <p14:tracePt t="28385" x="2830513" y="5037138"/>
          <p14:tracePt t="28402" x="2867025" y="5027613"/>
          <p14:tracePt t="28419" x="2911475" y="5018088"/>
          <p14:tracePt t="28436" x="2928938" y="5010150"/>
          <p14:tracePt t="28452" x="2938463" y="5010150"/>
          <p14:tracePt t="28486" x="2955925" y="5010150"/>
          <p14:tracePt t="28702" x="2946400" y="5010150"/>
          <p14:tracePt t="28711" x="2919413" y="5018088"/>
          <p14:tracePt t="28719" x="2894013" y="5037138"/>
          <p14:tracePt t="28736" x="2768600" y="5072063"/>
          <p14:tracePt t="28752" x="2589213" y="5108575"/>
          <p14:tracePt t="28769" x="2428875" y="5143500"/>
          <p14:tracePt t="28786" x="2268538" y="5160963"/>
          <p14:tracePt t="28802" x="2116138" y="5170488"/>
          <p14:tracePt t="28819" x="2000250" y="5187950"/>
          <p14:tracePt t="28836" x="1911350" y="5214938"/>
          <p14:tracePt t="28852" x="1874838" y="5224463"/>
          <p14:tracePt t="28870" x="1812925" y="5241925"/>
          <p14:tracePt t="28886" x="1803400" y="5251450"/>
          <p14:tracePt t="28902" x="1785938" y="5259388"/>
          <p14:tracePt t="28936" x="1776413" y="5259388"/>
          <p14:tracePt t="28952" x="1768475" y="5268913"/>
          <p14:tracePt t="28969" x="1741488" y="5276850"/>
          <p14:tracePt t="28986" x="1731963" y="5276850"/>
          <p14:tracePt t="29002" x="1724025" y="5286375"/>
          <p14:tracePt t="29135" x="1731963" y="5286375"/>
          <p14:tracePt t="29143" x="1758950" y="5286375"/>
          <p14:tracePt t="29152" x="1795463" y="5286375"/>
          <p14:tracePt t="29169" x="1874838" y="5286375"/>
          <p14:tracePt t="29185" x="1973263" y="5286375"/>
          <p14:tracePt t="29202" x="2062163" y="5286375"/>
          <p14:tracePt t="29219" x="2133600" y="5286375"/>
          <p14:tracePt t="29236" x="2187575" y="5286375"/>
          <p14:tracePt t="29252" x="2241550" y="5268913"/>
          <p14:tracePt t="29270" x="2322513" y="5268913"/>
          <p14:tracePt t="29286" x="2339975" y="5268913"/>
          <p14:tracePt t="29302" x="2347913" y="5268913"/>
          <p14:tracePt t="29455" x="2366963" y="5268913"/>
          <p14:tracePt t="29462" x="2384425" y="5259388"/>
          <p14:tracePt t="29470" x="2411413" y="5259388"/>
          <p14:tracePt t="29486" x="2509838" y="5259388"/>
          <p14:tracePt t="29502" x="2633663" y="5259388"/>
          <p14:tracePt t="29519" x="2768600" y="5259388"/>
          <p14:tracePt t="29536" x="2857500" y="5259388"/>
          <p14:tracePt t="29552" x="2874963" y="5259388"/>
          <p14:tracePt t="29607" x="2884488" y="5259388"/>
          <p14:tracePt t="29614" x="2884488" y="5251450"/>
          <p14:tracePt t="29622" x="2901950" y="5241925"/>
          <p14:tracePt t="29635" x="2911475" y="5241925"/>
          <p14:tracePt t="29652" x="2928938" y="5241925"/>
          <p14:tracePt t="29669" x="2946400" y="5241925"/>
          <p14:tracePt t="30150" x="2928938" y="5259388"/>
          <p14:tracePt t="30158" x="2894013" y="5259388"/>
          <p14:tracePt t="30169" x="2822575" y="5268913"/>
          <p14:tracePt t="30186" x="2625725" y="5303838"/>
          <p14:tracePt t="30203" x="2428875" y="5313363"/>
          <p14:tracePt t="30219" x="2276475" y="5322888"/>
          <p14:tracePt t="30252" x="1955800" y="5348288"/>
          <p14:tracePt t="30285" x="1776413" y="5367338"/>
          <p14:tracePt t="30302" x="1741488" y="5375275"/>
          <p14:tracePt t="30319" x="1724025" y="5394325"/>
          <p14:tracePt t="30335" x="1679575" y="5402263"/>
          <p14:tracePt t="30352" x="1643063" y="5411788"/>
          <p14:tracePt t="30369" x="1616075" y="5429250"/>
          <p14:tracePt t="30386" x="1608138" y="5438775"/>
          <p14:tracePt t="30402" x="1598613" y="5438775"/>
          <p14:tracePt t="30438" x="1598613" y="5446713"/>
          <p14:tracePt t="30679" x="1608138" y="5456238"/>
          <p14:tracePt t="30687" x="1643063" y="5465763"/>
          <p14:tracePt t="30702" x="1776413" y="5483225"/>
          <p14:tracePt t="30719" x="1946275" y="5500688"/>
          <p14:tracePt t="30735" x="2089150" y="5518150"/>
          <p14:tracePt t="30752" x="2214563" y="5527675"/>
          <p14:tracePt t="30769" x="2232025" y="5527675"/>
          <p14:tracePt t="31007" x="2241550" y="5527675"/>
          <p14:tracePt t="31014" x="2251075" y="5527675"/>
          <p14:tracePt t="31022" x="2268538" y="5518150"/>
          <p14:tracePt t="31036" x="2276475" y="5510213"/>
          <p14:tracePt t="31052" x="2339975" y="5483225"/>
          <p14:tracePt t="31085" x="2554288" y="5402263"/>
          <p14:tracePt t="31119" x="2687638" y="5384800"/>
          <p14:tracePt t="31135" x="2768600" y="5375275"/>
          <p14:tracePt t="31152" x="2822575" y="5375275"/>
          <p14:tracePt t="31169" x="2894013" y="5375275"/>
          <p14:tracePt t="31185" x="2973388" y="5375275"/>
          <p14:tracePt t="31202" x="3062288" y="5375275"/>
          <p14:tracePt t="31219" x="3125788" y="5384800"/>
          <p14:tracePt t="31236" x="3152775" y="5394325"/>
          <p14:tracePt t="31252" x="3170238" y="5394325"/>
          <p14:tracePt t="31327" x="3179763" y="5394325"/>
          <p14:tracePt t="31647" x="3179763" y="5402263"/>
          <p14:tracePt t="31654" x="3179763" y="5411788"/>
          <p14:tracePt t="31670" x="3098800" y="5483225"/>
          <p14:tracePt t="31685" x="2990850" y="5527675"/>
          <p14:tracePt t="31702" x="2911475" y="5554663"/>
          <p14:tracePt t="31719" x="2803525" y="5581650"/>
          <p14:tracePt t="31735" x="2687638" y="5599113"/>
          <p14:tracePt t="31752" x="2589213" y="5599113"/>
          <p14:tracePt t="31769" x="2544763" y="5616575"/>
          <p14:tracePt t="31785" x="2490788" y="5626100"/>
          <p14:tracePt t="31802" x="2401888" y="5653088"/>
          <p14:tracePt t="31819" x="2322513" y="5661025"/>
          <p14:tracePt t="31835" x="2241550" y="5670550"/>
          <p14:tracePt t="31852" x="2152650" y="5680075"/>
          <p14:tracePt t="31869" x="2089150" y="5680075"/>
          <p14:tracePt t="31886" x="2000250" y="5724525"/>
          <p14:tracePt t="31902" x="1938338" y="5759450"/>
          <p14:tracePt t="31919" x="1893888" y="5759450"/>
          <p14:tracePt t="31935" x="1874838" y="5776913"/>
          <p14:tracePt t="31952" x="1866900" y="5776913"/>
          <p14:tracePt t="31985" x="1857375" y="5786438"/>
          <p14:tracePt t="32002" x="1857375" y="5803900"/>
          <p14:tracePt t="32019" x="1857375" y="5822950"/>
          <p14:tracePt t="32035" x="1857375" y="5848350"/>
          <p14:tracePt t="32052" x="1857375" y="5857875"/>
          <p14:tracePt t="32069" x="1857375" y="5875338"/>
          <p14:tracePt t="32085" x="1928813" y="5902325"/>
          <p14:tracePt t="32102" x="1982788" y="5911850"/>
          <p14:tracePt t="32119" x="2036763" y="5929313"/>
          <p14:tracePt t="32135" x="2098675" y="5929313"/>
          <p14:tracePt t="32152" x="2152650" y="5929313"/>
          <p14:tracePt t="32169" x="2197100" y="5929313"/>
          <p14:tracePt t="32185" x="2214563" y="5929313"/>
          <p14:tracePt t="32202" x="2224088" y="5929313"/>
          <p14:tracePt t="32219" x="2241550" y="5911850"/>
          <p14:tracePt t="32236" x="2259013" y="5867400"/>
          <p14:tracePt t="32252" x="2268538" y="5840413"/>
          <p14:tracePt t="32270" x="2276475" y="5795963"/>
          <p14:tracePt t="32285" x="2276475" y="5786438"/>
          <p14:tracePt t="32302" x="2276475" y="5776913"/>
          <p14:tracePt t="32319" x="2276475" y="5759450"/>
          <p14:tracePt t="32335" x="2276475" y="5751513"/>
          <p14:tracePt t="32352" x="2276475" y="5732463"/>
          <p14:tracePt t="32369" x="2268538" y="5705475"/>
          <p14:tracePt t="32385" x="2232025" y="5680075"/>
          <p14:tracePt t="32402" x="2170113" y="5653088"/>
          <p14:tracePt t="32419" x="2089150" y="5616575"/>
          <p14:tracePt t="32435" x="2009775" y="5608638"/>
          <p14:tracePt t="32452" x="1928813" y="5608638"/>
          <p14:tracePt t="32469" x="1884363" y="5626100"/>
          <p14:tracePt t="32485" x="1839913" y="5680075"/>
          <p14:tracePt t="32502" x="1830388" y="5697538"/>
          <p14:tracePt t="32535" x="1830388" y="5705475"/>
          <p14:tracePt t="32552" x="1830388" y="5715000"/>
          <p14:tracePt t="32583" x="1830388" y="5724525"/>
          <p14:tracePt t="32598" x="1839913" y="5724525"/>
          <p14:tracePt t="32609" x="1847850" y="5724525"/>
          <p14:tracePt t="32619" x="1857375" y="5724525"/>
          <p14:tracePt t="32635" x="1866900" y="5724525"/>
          <p14:tracePt t="33039" x="1866900" y="5715000"/>
          <p14:tracePt t="33063" x="1866900" y="5705475"/>
          <p14:tracePt t="33078" x="1866900" y="5697538"/>
          <p14:tracePt t="33102" x="1866900" y="5680075"/>
          <p14:tracePt t="33135" x="1866900" y="5670550"/>
          <p14:tracePt t="35470" x="1866900" y="5653088"/>
          <p14:tracePt t="35478" x="1866900" y="5634038"/>
          <p14:tracePt t="35488" x="1866900" y="5608638"/>
          <p14:tracePt t="35502" x="1866900" y="5572125"/>
          <p14:tracePt t="35519" x="1866900" y="5518150"/>
          <p14:tracePt t="35535" x="1866900" y="5483225"/>
          <p14:tracePt t="35552" x="1866900" y="5446713"/>
          <p14:tracePt t="35585" x="1866900" y="5394325"/>
          <p14:tracePt t="35619" x="1866900" y="5322888"/>
          <p14:tracePt t="35635" x="1866900" y="5268913"/>
          <p14:tracePt t="35652" x="1866900" y="5214938"/>
          <p14:tracePt t="35669" x="1866900" y="5133975"/>
          <p14:tracePt t="35686" x="1866900" y="5037138"/>
          <p14:tracePt t="35702" x="1866900" y="5010150"/>
          <p14:tracePt t="35719" x="1847850" y="4973638"/>
          <p14:tracePt t="35735" x="1847850" y="4956175"/>
          <p14:tracePt t="35752" x="1847850" y="4911725"/>
          <p14:tracePt t="35769" x="1847850" y="4848225"/>
          <p14:tracePt t="35785" x="1847850" y="4768850"/>
          <p14:tracePt t="35802" x="1839913" y="4660900"/>
          <p14:tracePt t="35819" x="1812925" y="4589463"/>
          <p14:tracePt t="35835" x="1795463" y="4518025"/>
          <p14:tracePt t="35852" x="1768475" y="4438650"/>
          <p14:tracePt t="35869" x="1731963" y="4340225"/>
          <p14:tracePt t="35885" x="1679575" y="4187825"/>
          <p14:tracePt t="35902" x="1670050" y="4160838"/>
          <p14:tracePt t="35919" x="1660525" y="4143375"/>
          <p14:tracePt t="35935" x="1652588" y="4133850"/>
          <p14:tracePt t="36390" x="1652588" y="4125913"/>
          <p14:tracePt t="36399" x="1652588" y="4108450"/>
          <p14:tracePt t="36406" x="1652588" y="4089400"/>
          <p14:tracePt t="36419" x="1652588" y="4081463"/>
          <p14:tracePt t="36436" x="1652588" y="4054475"/>
          <p14:tracePt t="36452" x="1643063" y="4027488"/>
          <p14:tracePt t="36469" x="1633538" y="3938588"/>
          <p14:tracePt t="36502" x="1608138" y="3840163"/>
          <p14:tracePt t="36535" x="1598613" y="3813175"/>
          <p14:tracePt t="36552" x="1598613" y="3795713"/>
          <p14:tracePt t="36568" x="1589088" y="3751263"/>
          <p14:tracePt t="36585" x="1589088" y="3714750"/>
          <p14:tracePt t="36602" x="1571625" y="3660775"/>
          <p14:tracePt t="36618" x="1554163" y="3608388"/>
          <p14:tracePt t="36635" x="1527175" y="3562350"/>
          <p14:tracePt t="36652" x="1517650" y="3544888"/>
          <p14:tracePt t="36668" x="1517650" y="3536950"/>
          <p14:tracePt t="36685" x="1509713" y="3527425"/>
          <p14:tracePt t="36701" x="1500188" y="3490913"/>
          <p14:tracePt t="36718" x="1490663" y="3465513"/>
          <p14:tracePt t="36735" x="1473200" y="3419475"/>
          <p14:tracePt t="36752" x="1465263" y="3394075"/>
          <p14:tracePt t="36769" x="1465263" y="3384550"/>
          <p14:tracePt t="36815" x="1465263" y="3375025"/>
          <p14:tracePt t="36823" x="1455738" y="3375025"/>
          <p14:tracePt t="36835" x="1446213" y="3357563"/>
          <p14:tracePt t="36852" x="1438275" y="3340100"/>
          <p14:tracePt t="36885" x="1428750" y="3313113"/>
          <p14:tracePt t="36902" x="1419225" y="3295650"/>
          <p14:tracePt t="36919" x="1411288" y="3268663"/>
          <p14:tracePt t="36935" x="1401763" y="3241675"/>
          <p14:tracePt t="36969" x="1393825" y="3241675"/>
          <p14:tracePt t="37014" x="1393825" y="3232150"/>
          <p14:tracePt t="37030" x="1393825" y="3224213"/>
          <p14:tracePt t="37038" x="1393825" y="3197225"/>
          <p14:tracePt t="37054" x="1393825" y="3187700"/>
          <p14:tracePt t="37137" x="1393825" y="3179763"/>
          <p14:tracePt t="37335" x="1411288" y="3179763"/>
          <p14:tracePt t="37343" x="1500188" y="3179763"/>
          <p14:tracePt t="37352" x="1704975" y="3187700"/>
          <p14:tracePt t="37369" x="2276475" y="3313113"/>
          <p14:tracePt t="37386" x="2428875" y="3330575"/>
          <p14:tracePt t="37402" x="2455863" y="3330575"/>
          <p14:tracePt t="37435" x="2465388" y="3330575"/>
          <p14:tracePt t="37831" x="2455863" y="3340100"/>
          <p14:tracePt t="37838" x="2428875" y="3340100"/>
          <p14:tracePt t="37852" x="2393950" y="3357563"/>
          <p14:tracePt t="37869" x="2286000" y="3394075"/>
          <p14:tracePt t="37886" x="2187575" y="3465513"/>
          <p14:tracePt t="37919" x="2017713" y="3581400"/>
          <p14:tracePt t="37952" x="1830388" y="3652838"/>
          <p14:tracePt t="37969" x="1768475" y="3679825"/>
          <p14:tracePt t="37985" x="1714500" y="3705225"/>
          <p14:tracePt t="38002" x="1670050" y="3724275"/>
          <p14:tracePt t="38019" x="1643063" y="3732213"/>
          <p14:tracePt t="38035" x="1598613" y="3751263"/>
          <p14:tracePt t="38052" x="1562100" y="3759200"/>
          <p14:tracePt t="38069" x="1536700" y="3768725"/>
          <p14:tracePt t="38086" x="1490663" y="3813175"/>
          <p14:tracePt t="38102" x="1465263" y="3822700"/>
          <p14:tracePt t="38119" x="1446213" y="3840163"/>
          <p14:tracePt t="38135" x="1428750" y="3848100"/>
          <p14:tracePt t="38152" x="1419225" y="3857625"/>
          <p14:tracePt t="38168" x="1401763" y="3875088"/>
          <p14:tracePt t="38185" x="1384300" y="3902075"/>
          <p14:tracePt t="38202" x="1347788" y="3919538"/>
          <p14:tracePt t="38219" x="1339850" y="3929063"/>
          <p14:tracePt t="38235" x="1330325" y="3929063"/>
          <p14:tracePt t="38327" x="1339850" y="3929063"/>
          <p14:tracePt t="38334" x="1357313" y="3929063"/>
          <p14:tracePt t="38343" x="1384300" y="3919538"/>
          <p14:tracePt t="38351" x="1419225" y="3911600"/>
          <p14:tracePt t="38369" x="1500188" y="3902075"/>
          <p14:tracePt t="38385" x="1589088" y="3884613"/>
          <p14:tracePt t="38402" x="1660525" y="3875088"/>
          <p14:tracePt t="38419" x="1714500" y="3867150"/>
          <p14:tracePt t="38435" x="1751013" y="3857625"/>
          <p14:tracePt t="38452" x="1776413" y="3840163"/>
          <p14:tracePt t="38468" x="1795463" y="3822700"/>
          <p14:tracePt t="38486" x="1847850" y="3795713"/>
          <p14:tracePt t="38502" x="1893888" y="3786188"/>
          <p14:tracePt t="38519" x="1928813" y="3776663"/>
          <p14:tracePt t="38535" x="1938338" y="3776663"/>
          <p14:tracePt t="38879" x="1928813" y="3776663"/>
          <p14:tracePt t="38887" x="1919288" y="3776663"/>
          <p14:tracePt t="38903" x="1911350" y="3776663"/>
          <p14:tracePt t="38919" x="1884363" y="3795713"/>
          <p14:tracePt t="38935" x="1847850" y="3813175"/>
          <p14:tracePt t="38952" x="1803400" y="3840163"/>
          <p14:tracePt t="38985" x="1714500" y="3919538"/>
          <p14:tracePt t="39018" x="1670050" y="3965575"/>
          <p14:tracePt t="39035" x="1652588" y="3983038"/>
          <p14:tracePt t="39052" x="1643063" y="3983038"/>
          <p14:tracePt t="39068" x="1633538" y="3990975"/>
          <p14:tracePt t="39085" x="1616075" y="3990975"/>
          <p14:tracePt t="39102" x="1608138" y="3990975"/>
          <p14:tracePt t="39119" x="1608138" y="4000500"/>
          <p14:tracePt t="39183" x="1633538" y="4000500"/>
          <p14:tracePt t="39191" x="1670050" y="4000500"/>
          <p14:tracePt t="39202" x="1724025" y="4000500"/>
          <p14:tracePt t="39219" x="1822450" y="4000500"/>
          <p14:tracePt t="39235" x="1911350" y="4000500"/>
          <p14:tracePt t="39252" x="1973263" y="4000500"/>
          <p14:tracePt t="39269" x="1990725" y="4000500"/>
          <p14:tracePt t="39286" x="2000250" y="4000500"/>
          <p14:tracePt t="40447" x="1990725" y="4000500"/>
          <p14:tracePt t="40487" x="1982788" y="4000500"/>
          <p14:tracePt t="40494" x="1973263" y="4000500"/>
          <p14:tracePt t="40535" x="1965325" y="4000500"/>
          <p14:tracePt t="40575" x="1955800" y="4000500"/>
          <p14:tracePt t="40607" x="1946275" y="4000500"/>
          <p14:tracePt t="40751" x="1946275" y="4010025"/>
          <p14:tracePt t="41239" x="1946275" y="4000500"/>
          <p14:tracePt t="41255" x="1938338" y="4000500"/>
          <p14:tracePt t="41263" x="1928813" y="4000500"/>
          <p14:tracePt t="41279" x="1919288" y="4000500"/>
          <p14:tracePt t="41287" x="1911350" y="4000500"/>
          <p14:tracePt t="41302" x="1901825" y="4000500"/>
          <p14:tracePt t="41335" x="1874838" y="4000500"/>
          <p14:tracePt t="41368" x="1874838" y="3990975"/>
          <p14:tracePt t="41503" x="1884363" y="3990975"/>
          <p14:tracePt t="41519" x="1893888" y="3990975"/>
          <p14:tracePt t="41535" x="1901825" y="3990975"/>
          <p14:tracePt t="41599" x="1911350" y="3990975"/>
          <p14:tracePt t="41614" x="1911350" y="3983038"/>
          <p14:tracePt t="41622" x="1911350" y="3973513"/>
          <p14:tracePt t="41647" x="1911350" y="3965575"/>
          <p14:tracePt t="41710" x="1919288" y="3965575"/>
          <p14:tracePt t="41718" x="1928813" y="3965575"/>
          <p14:tracePt t="41735" x="1955800" y="3965575"/>
          <p14:tracePt t="41752" x="1982788" y="3956050"/>
          <p14:tracePt t="41768" x="1990725" y="3956050"/>
          <p14:tracePt t="41785" x="2000250" y="3956050"/>
          <p14:tracePt t="41887" x="2009775" y="3956050"/>
          <p14:tracePt t="41894" x="2017713" y="3956050"/>
          <p14:tracePt t="41919" x="2027238" y="3956050"/>
          <p14:tracePt t="42022" x="2036763" y="3956050"/>
          <p14:tracePt t="42510" x="2044700" y="3956050"/>
          <p14:tracePt t="42519" x="2054225" y="3956050"/>
          <p14:tracePt t="42567" x="2062163" y="3956050"/>
          <p14:tracePt t="42631" x="2062163" y="3929063"/>
          <p14:tracePt t="42638" x="2062163" y="3894138"/>
          <p14:tracePt t="42668" x="2062163" y="3751263"/>
          <p14:tracePt t="42702" x="2071688" y="3490913"/>
          <p14:tracePt t="42719" x="2098675" y="3367088"/>
          <p14:tracePt t="42735" x="2116138" y="3232150"/>
          <p14:tracePt t="42752" x="2116138" y="3081338"/>
          <p14:tracePt t="42768" x="2116138" y="2911475"/>
          <p14:tracePt t="42785" x="2116138" y="2768600"/>
          <p14:tracePt t="42802" x="2116138" y="2679700"/>
          <p14:tracePt t="42818" x="2116138" y="2616200"/>
          <p14:tracePt t="42822" x="2116138" y="2589213"/>
          <p14:tracePt t="42835" x="2116138" y="2562225"/>
          <p14:tracePt t="42851" x="2116138" y="2482850"/>
          <p14:tracePt t="42868" x="2054225" y="2347913"/>
          <p14:tracePt t="42886" x="1990725" y="2205038"/>
          <p14:tracePt t="42901" x="1990725" y="2160588"/>
          <p14:tracePt t="42918" x="1990725" y="2143125"/>
          <p14:tracePt t="43335" x="1990725" y="2160588"/>
          <p14:tracePt t="43343" x="1990725" y="2214563"/>
          <p14:tracePt t="43351" x="1990725" y="2295525"/>
          <p14:tracePt t="43369" x="1990725" y="2509838"/>
          <p14:tracePt t="43385" x="1990725" y="2724150"/>
          <p14:tracePt t="43402" x="1982788" y="2938463"/>
          <p14:tracePt t="43418" x="1982788" y="3160713"/>
          <p14:tracePt t="43452" x="1965325" y="3509963"/>
          <p14:tracePt t="43486" x="1928813" y="3803650"/>
          <p14:tracePt t="43502" x="1919288" y="3938588"/>
          <p14:tracePt t="43519" x="1911350" y="4089400"/>
          <p14:tracePt t="43535" x="1911350" y="4232275"/>
          <p14:tracePt t="43552" x="1911350" y="4313238"/>
          <p14:tracePt t="43568" x="1911350" y="4322763"/>
          <p14:tracePt t="43585" x="1911350" y="4340225"/>
          <p14:tracePt t="43602" x="1911350" y="4384675"/>
          <p14:tracePt t="43618" x="1946275" y="4438650"/>
          <p14:tracePt t="43635" x="1965325" y="4527550"/>
          <p14:tracePt t="43652" x="1973263" y="4589463"/>
          <p14:tracePt t="43668" x="1973263" y="4608513"/>
          <p14:tracePt t="44967" x="1982788" y="4608513"/>
          <p14:tracePt t="44982" x="1990725" y="4608513"/>
          <p14:tracePt t="45023" x="2000250" y="4608513"/>
          <p14:tracePt t="45030" x="2009775" y="4608513"/>
          <p14:tracePt t="45038" x="2009775" y="4598988"/>
          <p14:tracePt t="45051" x="2009775" y="4589463"/>
          <p14:tracePt t="45086" x="2036763" y="4581525"/>
          <p14:tracePt t="45118" x="2062163" y="4562475"/>
          <p14:tracePt t="45135" x="2071688" y="4554538"/>
          <p14:tracePt t="45152" x="2089150" y="4545013"/>
          <p14:tracePt t="45168" x="2098675" y="4537075"/>
          <p14:tracePt t="45185" x="2116138" y="4500563"/>
          <p14:tracePt t="45202" x="2160588" y="4446588"/>
          <p14:tracePt t="45218" x="2197100" y="4384675"/>
          <p14:tracePt t="45235" x="2232025" y="4348163"/>
          <p14:tracePt t="45252" x="2259013" y="4313238"/>
          <p14:tracePt t="45268" x="2295525" y="4276725"/>
          <p14:tracePt t="45286" x="2366963" y="4214813"/>
          <p14:tracePt t="45302" x="2446338" y="4133850"/>
          <p14:tracePt t="45318" x="2554288" y="4062413"/>
          <p14:tracePt t="45334" x="2633663" y="4000500"/>
          <p14:tracePt t="45352" x="2714625" y="3938588"/>
          <p14:tracePt t="45368" x="2768600" y="3894138"/>
          <p14:tracePt t="45385" x="2786063" y="3875088"/>
          <p14:tracePt t="45401" x="2813050" y="3867150"/>
          <p14:tracePt t="45418" x="2822575" y="3867150"/>
          <p14:tracePt t="45435" x="2822575" y="3857625"/>
          <p14:tracePt t="45451" x="2830513" y="3857625"/>
          <p14:tracePt t="45468" x="2840038" y="3848100"/>
          <p14:tracePt t="45485" x="2857500" y="3840163"/>
          <p14:tracePt t="45502" x="2919413" y="3768725"/>
          <p14:tracePt t="45518" x="2973388" y="3705225"/>
          <p14:tracePt t="45535" x="3017838" y="3679825"/>
          <p14:tracePt t="45551" x="3044825" y="3652838"/>
          <p14:tracePt t="45568" x="3044825" y="3643313"/>
          <p14:tracePt t="45615" x="3054350" y="3643313"/>
          <p14:tracePt t="45631" x="3062288" y="3633788"/>
          <p14:tracePt t="45638" x="3071813" y="3633788"/>
          <p14:tracePt t="45651" x="3071813" y="3625850"/>
          <p14:tracePt t="45668" x="3098800" y="3608388"/>
          <p14:tracePt t="45685" x="3116263" y="3598863"/>
          <p14:tracePt t="45702" x="3152775" y="3581400"/>
          <p14:tracePt t="45718" x="3170238" y="3581400"/>
          <p14:tracePt t="45735" x="3179763" y="3562350"/>
          <p14:tracePt t="45768" x="3187700" y="3562350"/>
          <p14:tracePt t="45785" x="3205163" y="3554413"/>
          <p14:tracePt t="45801" x="3214688" y="3544888"/>
          <p14:tracePt t="45818" x="3232150" y="3536950"/>
          <p14:tracePt t="45862" x="3241675" y="3527425"/>
          <p14:tracePt t="45887" x="3251200" y="3527425"/>
          <p14:tracePt t="45894" x="3251200" y="3517900"/>
          <p14:tracePt t="45903" x="3259138" y="3517900"/>
          <p14:tracePt t="45918" x="3286125" y="3500438"/>
          <p14:tracePt t="45935" x="3295650" y="3500438"/>
          <p14:tracePt t="45951" x="3303588" y="3490913"/>
          <p14:tracePt t="45985" x="3313113" y="3490913"/>
          <p14:tracePt t="46001" x="3322638" y="3482975"/>
          <p14:tracePt t="46018" x="3330575" y="3473450"/>
          <p14:tracePt t="46035" x="3340100" y="3473450"/>
          <p14:tracePt t="46068" x="3340100" y="3465513"/>
          <p14:tracePt t="46086" x="3348038" y="3455988"/>
          <p14:tracePt t="46102" x="3367088" y="3455988"/>
          <p14:tracePt t="46118" x="3367088" y="3446463"/>
          <p14:tracePt t="46135" x="3367088" y="3429000"/>
          <p14:tracePt t="46198" x="3375025" y="3429000"/>
          <p14:tracePt t="46207" x="3384550" y="3429000"/>
          <p14:tracePt t="46223" x="3394075" y="3419475"/>
          <p14:tracePt t="46235" x="3394075" y="3411538"/>
          <p14:tracePt t="46252" x="3402013" y="3402013"/>
          <p14:tracePt t="46359" x="3402013" y="3394075"/>
          <p14:tracePt t="46367" x="3419475" y="3384550"/>
          <p14:tracePt t="46375" x="3429000" y="3375025"/>
          <p14:tracePt t="46385" x="3446463" y="3357563"/>
          <p14:tracePt t="46402" x="3465513" y="3330575"/>
          <p14:tracePt t="46418" x="3482975" y="3313113"/>
          <p14:tracePt t="46435" x="3490913" y="3303588"/>
          <p14:tracePt t="46452" x="3509963" y="3286125"/>
          <p14:tracePt t="46468" x="3527425" y="3276600"/>
          <p14:tracePt t="46485" x="3544888" y="3251200"/>
          <p14:tracePt t="46502" x="3562350" y="3224213"/>
          <p14:tracePt t="46518" x="3562350" y="3214688"/>
          <p14:tracePt t="46535" x="3571875" y="3205163"/>
          <p14:tracePt t="46551" x="3581400" y="3197225"/>
          <p14:tracePt t="46568" x="3589338" y="3187700"/>
          <p14:tracePt t="46585" x="3589338" y="3179763"/>
          <p14:tracePt t="47174" x="3616325" y="3170238"/>
          <p14:tracePt t="47182" x="3670300" y="3116263"/>
          <p14:tracePt t="47190" x="3751263" y="3054350"/>
          <p14:tracePt t="47201" x="3840163" y="2982913"/>
          <p14:tracePt t="47218" x="3983038" y="2847975"/>
          <p14:tracePt t="47235" x="4071938" y="2776538"/>
          <p14:tracePt t="47268" x="4241800" y="2652713"/>
          <p14:tracePt t="47301" x="4625975" y="2536825"/>
          <p14:tracePt t="47318" x="4830763" y="2500313"/>
          <p14:tracePt t="47335" x="5010150" y="2465388"/>
          <p14:tracePt t="47351" x="5126038" y="2428875"/>
          <p14:tracePt t="47368" x="5187950" y="2401888"/>
          <p14:tracePt t="47385" x="5224463" y="2384425"/>
          <p14:tracePt t="47401" x="5259388" y="2357438"/>
          <p14:tracePt t="47418" x="5303838" y="2322513"/>
          <p14:tracePt t="47435" x="5375275" y="2276475"/>
          <p14:tracePt t="47452" x="5465763" y="2232025"/>
          <p14:tracePt t="47468" x="5554663" y="2179638"/>
          <p14:tracePt t="47485" x="5653088" y="2160588"/>
          <p14:tracePt t="47501" x="5830888" y="2143125"/>
          <p14:tracePt t="47518" x="5911850" y="2143125"/>
          <p14:tracePt t="47535" x="5946775" y="2143125"/>
          <p14:tracePt t="47551" x="5965825" y="2143125"/>
          <p14:tracePt t="48110" x="5956300" y="2143125"/>
          <p14:tracePt t="48167" x="5946775" y="2143125"/>
          <p14:tracePt t="48198" x="5938838" y="2143125"/>
          <p14:tracePt t="48214" x="5929313" y="2143125"/>
          <p14:tracePt t="48235" x="5929313" y="2152650"/>
          <p14:tracePt t="48807" x="5919788" y="2152650"/>
          <p14:tracePt t="48830" x="5911850" y="2152650"/>
          <p14:tracePt t="48854" x="5911850" y="2160588"/>
          <p14:tracePt t="48935" x="5902325" y="2160588"/>
          <p14:tracePt t="48967" x="5894388" y="2160588"/>
          <p14:tracePt t="48974" x="5884863" y="2160588"/>
          <p14:tracePt t="49001" x="5875338" y="2160588"/>
          <p14:tracePt t="49151" x="5867400" y="2160588"/>
          <p14:tracePt t="49903" x="5848350" y="2160588"/>
          <p14:tracePt t="49910" x="5822950" y="2160588"/>
          <p14:tracePt t="49919" x="5795963" y="2160588"/>
          <p14:tracePt t="49951" x="5680075" y="2160588"/>
          <p14:tracePt t="49985" x="5562600" y="2160588"/>
          <p14:tracePt t="50001" x="5510213" y="2160588"/>
          <p14:tracePt t="50018" x="5465763" y="2170113"/>
          <p14:tracePt t="50034" x="5429250" y="2170113"/>
          <p14:tracePt t="50051" x="5375275" y="2170113"/>
          <p14:tracePt t="50068" x="5340350" y="2170113"/>
          <p14:tracePt t="50085" x="5303838" y="2170113"/>
          <p14:tracePt t="50630" x="5303838" y="2160588"/>
          <p14:tracePt t="50638" x="5330825" y="2152650"/>
          <p14:tracePt t="50651" x="5367338" y="2133600"/>
          <p14:tracePt t="50685" x="5715000" y="2089150"/>
          <p14:tracePt t="50718" x="6010275" y="2089150"/>
          <p14:tracePt t="50735" x="6027738" y="2089150"/>
          <p14:tracePt t="50751" x="6037263" y="2089150"/>
          <p14:tracePt t="50768" x="6045200" y="2089150"/>
          <p14:tracePt t="50785" x="6081713" y="2089150"/>
          <p14:tracePt t="50801" x="6134100" y="2089150"/>
          <p14:tracePt t="50818" x="6180138" y="2089150"/>
          <p14:tracePt t="50835" x="6188075" y="2089150"/>
          <p14:tracePt t="50851" x="6232525" y="2089150"/>
          <p14:tracePt t="50855" x="6269038" y="2089150"/>
          <p14:tracePt t="50868" x="6330950" y="2089150"/>
          <p14:tracePt t="50885" x="6438900" y="2089150"/>
          <p14:tracePt t="50901" x="6510338" y="2089150"/>
          <p14:tracePt t="50918" x="6545263" y="2089150"/>
          <p14:tracePt t="51191" x="6554788" y="2089150"/>
          <p14:tracePt t="51207" x="6562725" y="2089150"/>
          <p14:tracePt t="51214" x="6572250" y="2089150"/>
          <p14:tracePt t="51223" x="6572250" y="2098675"/>
          <p14:tracePt t="51235" x="6589713" y="2108200"/>
          <p14:tracePt t="51251" x="6608763" y="2133600"/>
          <p14:tracePt t="51268" x="6626225" y="2152650"/>
          <p14:tracePt t="51285" x="6643688" y="2160588"/>
          <p14:tracePt t="51479" x="6643688" y="2170113"/>
          <p14:tracePt t="51495" x="6643688" y="2179638"/>
          <p14:tracePt t="51502" x="6643688" y="2187575"/>
          <p14:tracePt t="51518" x="6634163" y="2197100"/>
          <p14:tracePt t="51535" x="6626225" y="2197100"/>
          <p14:tracePt t="51551" x="6626225" y="2205038"/>
          <p14:tracePt t="52152" x="6608763" y="2205038"/>
          <p14:tracePt t="52158" x="6572250" y="2205038"/>
          <p14:tracePt t="52168" x="6500813" y="2205038"/>
          <p14:tracePt t="52185" x="6330950" y="2205038"/>
          <p14:tracePt t="52202" x="6143625" y="2205038"/>
          <p14:tracePt t="52218" x="5938838" y="2205038"/>
          <p14:tracePt t="52251" x="5599113" y="2205038"/>
          <p14:tracePt t="52285" x="5491163" y="2232025"/>
          <p14:tracePt t="52301" x="5473700" y="2232025"/>
          <p14:tracePt t="53039" x="5500688" y="2232025"/>
          <p14:tracePt t="53046" x="5554663" y="2241550"/>
          <p14:tracePt t="53055" x="5634038" y="2251075"/>
          <p14:tracePt t="53068" x="5732463" y="2259013"/>
          <p14:tracePt t="53085" x="5946775" y="2286000"/>
          <p14:tracePt t="53101" x="6188075" y="2286000"/>
          <p14:tracePt t="53135" x="6242050" y="2286000"/>
          <p14:tracePt t="53487" x="6251575" y="2286000"/>
          <p14:tracePt t="53494" x="6259513" y="2286000"/>
          <p14:tracePt t="53503" x="6269038" y="2286000"/>
          <p14:tracePt t="53519" x="6276975" y="2286000"/>
          <p14:tracePt t="53575" x="6286500" y="2286000"/>
          <p14:tracePt t="53582" x="6296025" y="2286000"/>
          <p14:tracePt t="53591" x="6303963" y="2276475"/>
          <p14:tracePt t="53618" x="6348413" y="2276475"/>
          <p14:tracePt t="53651" x="6545263" y="2276475"/>
          <p14:tracePt t="53668" x="6643688" y="2276475"/>
          <p14:tracePt t="53685" x="6705600" y="2276475"/>
          <p14:tracePt t="53702" x="6777038" y="2276475"/>
          <p14:tracePt t="53718" x="6786563" y="2276475"/>
          <p14:tracePt t="53775" x="6796088" y="2276475"/>
          <p14:tracePt t="53791" x="6804025" y="2276475"/>
          <p14:tracePt t="53815" x="6813550" y="2276475"/>
          <p14:tracePt t="53848" x="6823075" y="2276475"/>
          <p14:tracePt t="53863" x="6831013" y="2276475"/>
          <p14:tracePt t="53871" x="6848475" y="2276475"/>
          <p14:tracePt t="53885" x="6867525" y="2276475"/>
          <p14:tracePt t="53902" x="6884988" y="2276475"/>
          <p14:tracePt t="53918" x="6894513" y="2276475"/>
          <p14:tracePt t="55767" x="6875463" y="2276475"/>
          <p14:tracePt t="55774" x="6831013" y="2276475"/>
          <p14:tracePt t="55784" x="6759575" y="2276475"/>
          <p14:tracePt t="55802" x="6599238" y="2276475"/>
          <p14:tracePt t="55818" x="6500813" y="2286000"/>
          <p14:tracePt t="55835" x="6446838" y="2286000"/>
          <p14:tracePt t="55868" x="6357938" y="2295525"/>
          <p14:tracePt t="55871" x="6340475" y="2303463"/>
          <p14:tracePt t="55902" x="6276975" y="2339975"/>
          <p14:tracePt t="55918" x="6251575" y="2347913"/>
          <p14:tracePt t="55934" x="6242050" y="2347913"/>
          <p14:tracePt t="55951" x="6215063" y="2357438"/>
          <p14:tracePt t="55968" x="6180138" y="2366963"/>
          <p14:tracePt t="55984" x="6153150" y="2374900"/>
          <p14:tracePt t="56001" x="6143625" y="2384425"/>
          <p14:tracePt t="56018" x="6116638" y="2393950"/>
          <p14:tracePt t="56034" x="6108700" y="2401888"/>
          <p14:tracePt t="56051" x="6089650" y="2419350"/>
          <p14:tracePt t="56068" x="6072188" y="2428875"/>
          <p14:tracePt t="56084" x="6062663" y="2438400"/>
          <p14:tracePt t="56102" x="6045200" y="2446338"/>
          <p14:tracePt t="56118" x="6027738" y="2465388"/>
          <p14:tracePt t="56134" x="6018213" y="2473325"/>
          <p14:tracePt t="56151" x="6018213" y="2482850"/>
          <p14:tracePt t="56168" x="6010275" y="2482850"/>
          <p14:tracePt t="56184" x="6000750" y="2490788"/>
          <p14:tracePt t="56201" x="5991225" y="2500313"/>
          <p14:tracePt t="56218" x="5991225" y="2509838"/>
          <p14:tracePt t="56234" x="5983288" y="2517775"/>
          <p14:tracePt t="56268" x="5983288" y="2527300"/>
          <p14:tracePt t="56343" x="5973763" y="2527300"/>
          <p14:tracePt t="56350" x="5973763" y="2536825"/>
          <p14:tracePt t="56367" x="5973763" y="2544763"/>
          <p14:tracePt t="56423" x="5973763" y="2562225"/>
          <p14:tracePt t="56439" x="5973763" y="2571750"/>
          <p14:tracePt t="56455" x="5973763" y="2581275"/>
          <p14:tracePt t="56462" x="5973763" y="2589213"/>
          <p14:tracePt t="56471" x="5973763" y="2598738"/>
          <p14:tracePt t="56484" x="5973763" y="2608263"/>
          <p14:tracePt t="56502" x="5973763" y="2616200"/>
          <p14:tracePt t="56518" x="5973763" y="2633663"/>
          <p14:tracePt t="56534" x="5956300" y="2643188"/>
          <p14:tracePt t="56551" x="5929313" y="2670175"/>
          <p14:tracePt t="56568" x="5884863" y="2705100"/>
          <p14:tracePt t="56584" x="5822950" y="2751138"/>
          <p14:tracePt t="56601" x="5759450" y="2786063"/>
          <p14:tracePt t="56618" x="5724525" y="2813050"/>
          <p14:tracePt t="56635" x="5688013" y="2840038"/>
          <p14:tracePt t="56651" x="5653088" y="2867025"/>
          <p14:tracePt t="56668" x="5626100" y="2884488"/>
          <p14:tracePt t="56684" x="5599113" y="2894013"/>
          <p14:tracePt t="56702" x="5545138" y="2928938"/>
          <p14:tracePt t="56718" x="5510213" y="2946400"/>
          <p14:tracePt t="56734" x="5473700" y="2965450"/>
          <p14:tracePt t="56751" x="5438775" y="2982913"/>
          <p14:tracePt t="56768" x="5394325" y="3000375"/>
          <p14:tracePt t="56784" x="5367338" y="3017838"/>
          <p14:tracePt t="56801" x="5340350" y="3027363"/>
          <p14:tracePt t="56818" x="5313363" y="3036888"/>
          <p14:tracePt t="56834" x="5303838" y="3044825"/>
          <p14:tracePt t="56851" x="5295900" y="3054350"/>
          <p14:tracePt t="56868" x="5276850" y="3054350"/>
          <p14:tracePt t="56884" x="5276850" y="3062288"/>
          <p14:tracePt t="56888" x="5268913" y="3062288"/>
          <p14:tracePt t="56919" x="5259388" y="3062288"/>
          <p14:tracePt t="56975" x="5251450" y="3062288"/>
          <p14:tracePt t="57511" x="5259388" y="3062288"/>
          <p14:tracePt t="57536" x="5268913" y="3054350"/>
          <p14:tracePt t="57544" x="5276850" y="3044825"/>
          <p14:tracePt t="57553" x="5286375" y="3044825"/>
          <p14:tracePt t="57568" x="5295900" y="3036888"/>
          <p14:tracePt t="57585" x="5313363" y="3027363"/>
          <p14:tracePt t="57618" x="5384800" y="2990850"/>
          <p14:tracePt t="57651" x="5545138" y="2955925"/>
          <p14:tracePt t="57668" x="5643563" y="2955925"/>
          <p14:tracePt t="57684" x="5741988" y="2955925"/>
          <p14:tracePt t="57702" x="5857875" y="2955925"/>
          <p14:tracePt t="57718" x="5884863" y="2955925"/>
          <p14:tracePt t="57735" x="5911850" y="2955925"/>
          <p14:tracePt t="57751" x="5965825" y="2946400"/>
          <p14:tracePt t="57768" x="6018213" y="2919413"/>
          <p14:tracePt t="57784" x="6072188" y="2911475"/>
          <p14:tracePt t="57801" x="6116638" y="2901950"/>
          <p14:tracePt t="57818" x="6170613" y="2901950"/>
          <p14:tracePt t="57834" x="6215063" y="2901950"/>
          <p14:tracePt t="57851" x="6251575" y="2901950"/>
          <p14:tracePt t="57868" x="6259513" y="2901950"/>
          <p14:tracePt t="57951" x="6269038" y="2901950"/>
          <p14:tracePt t="58591" x="6251575" y="2901950"/>
          <p14:tracePt t="58598" x="6232525" y="2901950"/>
          <p14:tracePt t="58606" x="6215063" y="2911475"/>
          <p14:tracePt t="58618" x="6197600" y="2919413"/>
          <p14:tracePt t="58634" x="6180138" y="2919413"/>
          <p14:tracePt t="58651" x="6153150" y="2928938"/>
          <p14:tracePt t="58684" x="6089650" y="2938463"/>
          <p14:tracePt t="58718" x="6045200" y="2938463"/>
          <p14:tracePt t="58734" x="6018213" y="2946400"/>
          <p14:tracePt t="58751" x="5973763" y="2955925"/>
          <p14:tracePt t="58768" x="5919788" y="2965450"/>
          <p14:tracePt t="58784" x="5867400" y="3000375"/>
          <p14:tracePt t="58801" x="5803900" y="3017838"/>
          <p14:tracePt t="58818" x="5751513" y="3044825"/>
          <p14:tracePt t="58834" x="5705475" y="3071813"/>
          <p14:tracePt t="58851" x="5653088" y="3108325"/>
          <p14:tracePt t="58868" x="5589588" y="3133725"/>
          <p14:tracePt t="58884" x="5537200" y="3143250"/>
          <p14:tracePt t="58888" x="5491163" y="3160713"/>
          <p14:tracePt t="58902" x="5429250" y="3197225"/>
          <p14:tracePt t="58918" x="5375275" y="3205163"/>
          <p14:tracePt t="58934" x="5340350" y="3214688"/>
          <p14:tracePt t="58951" x="5322888" y="3224213"/>
          <p14:tracePt t="58968" x="5313363" y="3224213"/>
          <p14:tracePt t="58984" x="5313363" y="3232150"/>
          <p14:tracePt t="59001" x="5303838" y="3232150"/>
          <p14:tracePt t="59134" x="5330825" y="3232150"/>
          <p14:tracePt t="59142" x="5357813" y="3232150"/>
          <p14:tracePt t="59152" x="5402263" y="3232150"/>
          <p14:tracePt t="59168" x="5491163" y="3241675"/>
          <p14:tracePt t="59184" x="5581650" y="3251200"/>
          <p14:tracePt t="59201" x="5643563" y="3259138"/>
          <p14:tracePt t="59218" x="5705475" y="3268663"/>
          <p14:tracePt t="59234" x="5759450" y="3268663"/>
          <p14:tracePt t="59251" x="5813425" y="3268663"/>
          <p14:tracePt t="59268" x="5848350" y="3268663"/>
          <p14:tracePt t="59284" x="5894388" y="3268663"/>
          <p14:tracePt t="59301" x="5938838" y="3268663"/>
          <p14:tracePt t="59318" x="5983288" y="3268663"/>
          <p14:tracePt t="59334" x="6054725" y="3268663"/>
          <p14:tracePt t="59351" x="6134100" y="3268663"/>
          <p14:tracePt t="59368" x="6224588" y="3268663"/>
          <p14:tracePt t="59384" x="6340475" y="3268663"/>
          <p14:tracePt t="59401" x="6456363" y="3286125"/>
          <p14:tracePt t="59418" x="6572250" y="3303588"/>
          <p14:tracePt t="59434" x="6680200" y="3313113"/>
          <p14:tracePt t="59451" x="6759575" y="3322638"/>
          <p14:tracePt t="59468" x="6796088" y="3322638"/>
          <p14:tracePt t="60007" x="6786563" y="3322638"/>
          <p14:tracePt t="60015" x="6759575" y="3322638"/>
          <p14:tracePt t="60023" x="6705600" y="3322638"/>
          <p14:tracePt t="60034" x="6634163" y="3322638"/>
          <p14:tracePt t="60051" x="6491288" y="3322638"/>
          <p14:tracePt t="60068" x="6402388" y="3322638"/>
          <p14:tracePt t="60085" x="6286500" y="3330575"/>
          <p14:tracePt t="60118" x="6054725" y="3330575"/>
          <p14:tracePt t="60151" x="6027738" y="3340100"/>
          <p14:tracePt t="60184" x="6018213" y="3340100"/>
          <p14:tracePt t="60201" x="5991225" y="3357563"/>
          <p14:tracePt t="60218" x="5965825" y="3367088"/>
          <p14:tracePt t="60234" x="5902325" y="3394075"/>
          <p14:tracePt t="60251" x="5867400" y="3419475"/>
          <p14:tracePt t="60268" x="5803900" y="3446463"/>
          <p14:tracePt t="60284" x="5759450" y="3473450"/>
          <p14:tracePt t="60302" x="5724525" y="3490913"/>
          <p14:tracePt t="60318" x="5715000" y="3500438"/>
          <p14:tracePt t="60439" x="5732463" y="3500438"/>
          <p14:tracePt t="60446" x="5759450" y="3500438"/>
          <p14:tracePt t="60455" x="5795963" y="3490913"/>
          <p14:tracePt t="60467" x="5848350" y="3482975"/>
          <p14:tracePt t="60484" x="5938838" y="3482975"/>
          <p14:tracePt t="60502" x="6027738" y="3482975"/>
          <p14:tracePt t="60518" x="6072188" y="3482975"/>
          <p14:tracePt t="60534" x="6099175" y="3482975"/>
          <p14:tracePt t="60551" x="6134100" y="3482975"/>
          <p14:tracePt t="60568" x="6180138" y="3509963"/>
          <p14:tracePt t="60584" x="6232525" y="3517900"/>
          <p14:tracePt t="60601" x="6269038" y="3517900"/>
          <p14:tracePt t="60618" x="6276975" y="352742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2316"/>
            <a:ext cx="12192000" cy="6870315"/>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639623"/>
            <a:ext cx="6689678" cy="5375353"/>
          </a:xfrm>
          <a:prstGeom prst="rect">
            <a:avLst/>
          </a:prstGeom>
        </p:spPr>
      </p:pic>
      <p:sp>
        <p:nvSpPr>
          <p:cNvPr id="6" name="Rectangle 5"/>
          <p:cNvSpPr/>
          <p:nvPr/>
        </p:nvSpPr>
        <p:spPr>
          <a:xfrm>
            <a:off x="0" y="6441743"/>
            <a:ext cx="12192000" cy="416256"/>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descr="This image is of a man seen from the back. ">
            <a:extLst>
              <a:ext uri="{FF2B5EF4-FFF2-40B4-BE49-F238E27FC236}">
                <a16:creationId xmlns:a16="http://schemas.microsoft.com/office/drawing/2014/main" id="{ABC2A172-1C05-4D6F-B5FB-5CEBE6B7E962}"/>
              </a:ext>
            </a:extLst>
          </p:cNvPr>
          <p:cNvGrpSpPr/>
          <p:nvPr/>
        </p:nvGrpSpPr>
        <p:grpSpPr>
          <a:xfrm>
            <a:off x="-54592" y="3789339"/>
            <a:ext cx="2668588" cy="2679700"/>
            <a:chOff x="4832350" y="3127375"/>
            <a:chExt cx="2668588" cy="2679700"/>
          </a:xfrm>
        </p:grpSpPr>
        <p:sp>
          <p:nvSpPr>
            <p:cNvPr id="8" name="Freeform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Shape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Freeform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Shape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Shape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Shape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p:nvSpPr>
          <p:cNvPr id="29" name="Rectangle 28"/>
          <p:cNvSpPr/>
          <p:nvPr/>
        </p:nvSpPr>
        <p:spPr>
          <a:xfrm>
            <a:off x="-191069" y="-27149"/>
            <a:ext cx="12401502" cy="416256"/>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56460" y="2179989"/>
            <a:ext cx="1711622" cy="1015663"/>
          </a:xfrm>
          <a:prstGeom prst="rect">
            <a:avLst/>
          </a:prstGeom>
        </p:spPr>
        <p:txBody>
          <a:bodyPr wrap="none">
            <a:spAutoFit/>
          </a:bodyPr>
          <a:lstStyle/>
          <a:p>
            <a:r>
              <a:rPr lang="en-US" sz="3000" b="1" dirty="0" smtClean="0">
                <a:solidFill>
                  <a:srgbClr val="333F50"/>
                </a:solidFill>
                <a:latin typeface="Segoe UI" panose="020B0502040204020203" pitchFamily="34" charset="0"/>
                <a:cs typeface="Segoe UI" panose="020B0502040204020203" pitchFamily="34" charset="0"/>
              </a:rPr>
              <a:t>How it </a:t>
            </a:r>
          </a:p>
          <a:p>
            <a:r>
              <a:rPr lang="en-US" sz="3000" b="1" dirty="0" smtClean="0">
                <a:solidFill>
                  <a:srgbClr val="333F50"/>
                </a:solidFill>
                <a:latin typeface="Segoe UI" panose="020B0502040204020203" pitchFamily="34" charset="0"/>
                <a:cs typeface="Segoe UI" panose="020B0502040204020203" pitchFamily="34" charset="0"/>
              </a:rPr>
              <a:t>Works..?</a:t>
            </a:r>
            <a:endParaRPr lang="en-US" sz="3000" dirty="0">
              <a:solidFill>
                <a:srgbClr val="333F50"/>
              </a:solidFill>
            </a:endParaRPr>
          </a:p>
        </p:txBody>
      </p:sp>
      <p:sp>
        <p:nvSpPr>
          <p:cNvPr id="2" name="Rectangle 1"/>
          <p:cNvSpPr/>
          <p:nvPr/>
        </p:nvSpPr>
        <p:spPr>
          <a:xfrm>
            <a:off x="9235158" y="3824264"/>
            <a:ext cx="1863011" cy="369332"/>
          </a:xfrm>
          <a:prstGeom prst="rect">
            <a:avLst/>
          </a:prstGeom>
        </p:spPr>
        <p:txBody>
          <a:bodyPr wrap="none">
            <a:spAutoFit/>
          </a:bodyPr>
          <a:lstStyle/>
          <a:p>
            <a:r>
              <a:rPr lang="en-US" dirty="0" smtClean="0">
                <a:solidFill>
                  <a:srgbClr val="67B3FF"/>
                </a:solidFill>
              </a:rPr>
              <a:t>Grouped the data</a:t>
            </a:r>
            <a:endParaRPr lang="en-US" dirty="0">
              <a:solidFill>
                <a:srgbClr val="67B3FF"/>
              </a:solidFill>
            </a:endParaRPr>
          </a:p>
        </p:txBody>
      </p:sp>
      <p:pic>
        <p:nvPicPr>
          <p:cNvPr id="36" name="Audio 3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4695474"/>
      </p:ext>
    </p:extLst>
  </p:cSld>
  <p:clrMapOvr>
    <a:masterClrMapping/>
  </p:clrMapOvr>
  <mc:AlternateContent xmlns:mc="http://schemas.openxmlformats.org/markup-compatibility/2006" xmlns:p14="http://schemas.microsoft.com/office/powerpoint/2010/main">
    <mc:Choice Requires="p14">
      <p:transition spd="slow" p14:dur="2000" advTm="61943"/>
    </mc:Choice>
    <mc:Fallback xmlns="">
      <p:transition spd="slow" advTm="61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extLst>
    <p:ext uri="{3A86A75C-4F4B-4683-9AE1-C65F6400EC91}">
      <p14:laserTraceLst xmlns:p14="http://schemas.microsoft.com/office/powerpoint/2010/main">
        <p14:tracePtLst>
          <p14:tracePt t="2355" x="812800" y="5000625"/>
          <p14:tracePt t="2422" x="812800" y="4991100"/>
          <p14:tracePt t="2430" x="830263" y="4956175"/>
          <p14:tracePt t="2446" x="901700" y="4813300"/>
          <p14:tracePt t="2480" x="1017588" y="4545013"/>
          <p14:tracePt t="2513" x="1133475" y="4268788"/>
          <p14:tracePt t="2530" x="1196975" y="4108450"/>
          <p14:tracePt t="2547" x="1276350" y="3884613"/>
          <p14:tracePt t="2563" x="1330325" y="3741738"/>
          <p14:tracePt t="2580" x="1357313" y="3643313"/>
          <p14:tracePt t="2596" x="1384300" y="3562350"/>
          <p14:tracePt t="2613" x="1411288" y="3465513"/>
          <p14:tracePt t="2630" x="1438275" y="3348038"/>
          <p14:tracePt t="2646" x="1465263" y="3224213"/>
          <p14:tracePt t="2663" x="1509713" y="3071813"/>
          <p14:tracePt t="2680" x="1544638" y="2965450"/>
          <p14:tracePt t="2696" x="1562100" y="2901950"/>
          <p14:tracePt t="2713" x="1581150" y="2874963"/>
          <p14:tracePt t="2730" x="1598613" y="2857500"/>
          <p14:tracePt t="2746" x="1660525" y="2813050"/>
          <p14:tracePt t="2763" x="1724025" y="2768600"/>
          <p14:tracePt t="2780" x="1776413" y="2724150"/>
          <p14:tracePt t="2796" x="1812925" y="2697163"/>
          <p14:tracePt t="2813" x="1847850" y="2697163"/>
          <p14:tracePt t="2829" x="1911350" y="2652713"/>
          <p14:tracePt t="2846" x="2027238" y="2562225"/>
          <p14:tracePt t="2863" x="2187575" y="2455863"/>
          <p14:tracePt t="2880" x="2303463" y="2366963"/>
          <p14:tracePt t="2896" x="2401888" y="2286000"/>
          <p14:tracePt t="2913" x="2465388" y="2251075"/>
          <p14:tracePt t="2930" x="2500313" y="2232025"/>
          <p14:tracePt t="3036" x="2509838" y="2224088"/>
          <p14:tracePt t="3156" x="2509838" y="2214563"/>
          <p14:tracePt t="3163" x="2509838" y="2205038"/>
          <p14:tracePt t="3172" x="2509838" y="2187575"/>
          <p14:tracePt t="3180" x="2500313" y="2170113"/>
          <p14:tracePt t="3196" x="2473325" y="2160588"/>
          <p14:tracePt t="3212" x="2465388" y="2152650"/>
          <p14:tracePt t="3229" x="2446338" y="2133600"/>
          <p14:tracePt t="3246" x="2419350" y="2125663"/>
          <p14:tracePt t="3263" x="2374900" y="2116138"/>
          <p14:tracePt t="3279" x="2312988" y="2116138"/>
          <p14:tracePt t="3296" x="2187575" y="2116138"/>
          <p14:tracePt t="3313" x="2044700" y="2116138"/>
          <p14:tracePt t="3329" x="1857375" y="2108200"/>
          <p14:tracePt t="3347" x="1581150" y="2089150"/>
          <p14:tracePt t="3363" x="1482725" y="2089150"/>
          <p14:tracePt t="3379" x="1411288" y="2089150"/>
          <p14:tracePt t="3396" x="1339850" y="2133600"/>
          <p14:tracePt t="3412" x="1196975" y="2241550"/>
          <p14:tracePt t="3429" x="1081088" y="2347913"/>
          <p14:tracePt t="3446" x="1036638" y="2473325"/>
          <p14:tracePt t="3463" x="1027113" y="2616200"/>
          <p14:tracePt t="3479" x="1054100" y="2776538"/>
          <p14:tracePt t="3496" x="1160463" y="2894013"/>
          <p14:tracePt t="3513" x="1268413" y="2965450"/>
          <p14:tracePt t="3529" x="1401763" y="3009900"/>
          <p14:tracePt t="3546" x="1608138" y="3036888"/>
          <p14:tracePt t="3563" x="1741488" y="3009900"/>
          <p14:tracePt t="3579" x="1847850" y="2919413"/>
          <p14:tracePt t="3596" x="1919288" y="2768600"/>
          <p14:tracePt t="3612" x="1946275" y="2562225"/>
          <p14:tracePt t="3629" x="1946275" y="2347913"/>
          <p14:tracePt t="3646" x="1928813" y="2143125"/>
          <p14:tracePt t="3662" x="1839913" y="1938338"/>
          <p14:tracePt t="3679" x="1714500" y="1731963"/>
          <p14:tracePt t="3695" x="1554163" y="1589088"/>
          <p14:tracePt t="3712" x="1438275" y="1509713"/>
          <p14:tracePt t="3729" x="1393825" y="1473200"/>
          <p14:tracePt t="3745" x="1384300" y="1473200"/>
          <p14:tracePt t="3891" x="1411288" y="1473200"/>
          <p14:tracePt t="3898" x="1517650" y="1473200"/>
          <p14:tracePt t="3906" x="1687513" y="1500188"/>
          <p14:tracePt t="3914" x="1965325" y="1527175"/>
          <p14:tracePt t="3929" x="2268538" y="1554163"/>
          <p14:tracePt t="3945" x="2901950" y="1554163"/>
          <p14:tracePt t="3962" x="4000500" y="1384300"/>
          <p14:tracePt t="3979" x="4625975" y="1258888"/>
          <p14:tracePt t="3996" x="5108575" y="1133475"/>
          <p14:tracePt t="4013" x="5402263" y="1027113"/>
          <p14:tracePt t="4029" x="5643563" y="938213"/>
          <p14:tracePt t="4046" x="5938838" y="893763"/>
          <p14:tracePt t="4063" x="6259513" y="847725"/>
          <p14:tracePt t="4079" x="6473825" y="803275"/>
          <p14:tracePt t="4096" x="6599238" y="768350"/>
          <p14:tracePt t="4113" x="6670675" y="741363"/>
          <p14:tracePt t="4115" x="6697663" y="723900"/>
          <p14:tracePt t="4129" x="6742113" y="714375"/>
          <p14:tracePt t="4146" x="6875463" y="696913"/>
          <p14:tracePt t="4162" x="7134225" y="696913"/>
          <p14:tracePt t="4179" x="7313613" y="696913"/>
          <p14:tracePt t="4196" x="7500938" y="696913"/>
          <p14:tracePt t="4212" x="7732713" y="723900"/>
          <p14:tracePt t="4229" x="7956550" y="731838"/>
          <p14:tracePt t="4246" x="8134350" y="731838"/>
          <p14:tracePt t="4262" x="8242300" y="750888"/>
          <p14:tracePt t="4279" x="8304213" y="750888"/>
          <p14:tracePt t="4295" x="8340725" y="750888"/>
          <p14:tracePt t="4312" x="8340725" y="741363"/>
          <p14:tracePt t="4329" x="8358188" y="741363"/>
          <p14:tracePt t="4346" x="8358188" y="731838"/>
          <p14:tracePt t="4362" x="8358188" y="704850"/>
          <p14:tracePt t="4379" x="8358188" y="696913"/>
          <p14:tracePt t="4395" x="8348663" y="679450"/>
          <p14:tracePt t="4412" x="8259763" y="642938"/>
          <p14:tracePt t="4429" x="8072438" y="571500"/>
          <p14:tracePt t="4445" x="7769225" y="509588"/>
          <p14:tracePt t="4462" x="7439025" y="419100"/>
          <p14:tracePt t="4479" x="7224713" y="384175"/>
          <p14:tracePt t="4496" x="7072313" y="374650"/>
          <p14:tracePt t="4512" x="6956425" y="384175"/>
          <p14:tracePt t="4529" x="6823075" y="446088"/>
          <p14:tracePt t="4545" x="6715125" y="536575"/>
          <p14:tracePt t="4562" x="6653213" y="696913"/>
          <p14:tracePt t="4579" x="6680200" y="795338"/>
          <p14:tracePt t="4595" x="6813550" y="919163"/>
          <p14:tracePt t="4612" x="6991350" y="1027113"/>
          <p14:tracePt t="4629" x="7170738" y="1089025"/>
          <p14:tracePt t="4646" x="7367588" y="1116013"/>
          <p14:tracePt t="4663" x="7545388" y="1116013"/>
          <p14:tracePt t="4679" x="7688263" y="1108075"/>
          <p14:tracePt t="4696" x="7796213" y="1054100"/>
          <p14:tracePt t="4712" x="7867650" y="990600"/>
          <p14:tracePt t="4729" x="7894638" y="946150"/>
          <p14:tracePt t="4745" x="7894638" y="919163"/>
          <p14:tracePt t="4762" x="7894638" y="866775"/>
          <p14:tracePt t="4779" x="7894638" y="839788"/>
          <p14:tracePt t="4795" x="7840663" y="776288"/>
          <p14:tracePt t="4812" x="7751763" y="714375"/>
          <p14:tracePt t="4829" x="7688263" y="687388"/>
          <p14:tracePt t="4845" x="7661275" y="669925"/>
          <p14:tracePt t="4862" x="7653338" y="669925"/>
          <p14:tracePt t="4914" x="7643813" y="704850"/>
          <p14:tracePt t="4923" x="7634288" y="803275"/>
          <p14:tracePt t="4930" x="7626350" y="965200"/>
          <p14:tracePt t="4945" x="7599363" y="1196975"/>
          <p14:tracePt t="4962" x="7473950" y="2179638"/>
          <p14:tracePt t="4979" x="7456488" y="2928938"/>
          <p14:tracePt t="4996" x="7456488" y="3581400"/>
          <p14:tracePt t="5012" x="7537450" y="4170363"/>
          <p14:tracePt t="5029" x="7589838" y="4562475"/>
          <p14:tracePt t="5046" x="7599363" y="4884738"/>
          <p14:tracePt t="5062" x="7599363" y="5089525"/>
          <p14:tracePt t="5079" x="7599363" y="5170488"/>
          <p14:tracePt t="5095" x="7599363" y="5187950"/>
          <p14:tracePt t="5129" x="7608888" y="5187950"/>
          <p14:tracePt t="5145" x="7634288" y="5187950"/>
          <p14:tracePt t="5162" x="7697788" y="5160963"/>
          <p14:tracePt t="5179" x="7777163" y="5126038"/>
          <p14:tracePt t="5195" x="7885113" y="5072063"/>
          <p14:tracePt t="5212" x="7991475" y="4983163"/>
          <p14:tracePt t="5229" x="8099425" y="4857750"/>
          <p14:tracePt t="5245" x="8161338" y="4732338"/>
          <p14:tracePt t="5262" x="8180388" y="4670425"/>
          <p14:tracePt t="5279" x="8188325" y="4643438"/>
          <p14:tracePt t="5295" x="8197850" y="4633913"/>
          <p14:tracePt t="5312" x="8232775" y="4616450"/>
          <p14:tracePt t="5329" x="8304213" y="4572000"/>
          <p14:tracePt t="5345" x="8385175" y="4510088"/>
          <p14:tracePt t="5362" x="8456613" y="4465638"/>
          <p14:tracePt t="5379" x="8474075" y="4446588"/>
          <p14:tracePt t="5395" x="8483600" y="4438650"/>
          <p14:tracePt t="5412" x="8491538" y="4411663"/>
          <p14:tracePt t="5429" x="8528050" y="4330700"/>
          <p14:tracePt t="5445" x="8555038" y="4259263"/>
          <p14:tracePt t="5462" x="8562975" y="4232275"/>
          <p14:tracePt t="5479" x="8562975" y="4205288"/>
          <p14:tracePt t="5495" x="8562975" y="4187825"/>
          <p14:tracePt t="5512" x="8562975" y="4152900"/>
          <p14:tracePt t="5529" x="8545513" y="4116388"/>
          <p14:tracePt t="5545" x="8483600" y="4044950"/>
          <p14:tracePt t="5562" x="8367713" y="3929063"/>
          <p14:tracePt t="5579" x="8259763" y="3857625"/>
          <p14:tracePt t="5595" x="8170863" y="3813175"/>
          <p14:tracePt t="5612" x="8045450" y="3786188"/>
          <p14:tracePt t="5629" x="7867650" y="3768725"/>
          <p14:tracePt t="5646" x="7653338" y="3759200"/>
          <p14:tracePt t="5662" x="7456488" y="3741738"/>
          <p14:tracePt t="5679" x="7242175" y="3697288"/>
          <p14:tracePt t="5695" x="7037388" y="3687763"/>
          <p14:tracePt t="5712" x="6875463" y="3687763"/>
          <p14:tracePt t="5729" x="6751638" y="3705225"/>
          <p14:tracePt t="5745" x="6626225" y="3795713"/>
          <p14:tracePt t="5762" x="6554788" y="3884613"/>
          <p14:tracePt t="5779" x="6562725" y="3973513"/>
          <p14:tracePt t="5795" x="6688138" y="4116388"/>
          <p14:tracePt t="5812" x="6973888" y="4303713"/>
          <p14:tracePt t="5829" x="7323138" y="4483100"/>
          <p14:tracePt t="5846" x="7796213" y="4660900"/>
          <p14:tracePt t="5862" x="8251825" y="4751388"/>
          <p14:tracePt t="5879" x="8609013" y="4795838"/>
          <p14:tracePt t="5896" x="8796338" y="4795838"/>
          <p14:tracePt t="5912" x="8875713" y="4714875"/>
          <p14:tracePt t="5929" x="8912225" y="4625975"/>
          <p14:tracePt t="5946" x="8912225" y="4483100"/>
          <p14:tracePt t="5962" x="8867775" y="4241800"/>
          <p14:tracePt t="5979" x="8804275" y="4116388"/>
          <p14:tracePt t="5996" x="8769350" y="4037013"/>
          <p14:tracePt t="6012" x="8751888" y="4017963"/>
          <p14:tracePt t="6029" x="8742363" y="4017963"/>
          <p14:tracePt t="6046" x="8732838" y="4017963"/>
          <p14:tracePt t="6062" x="8724900" y="4017963"/>
          <p14:tracePt t="6402" x="8715375" y="4017963"/>
          <p14:tracePt t="6410" x="8661400" y="4037013"/>
          <p14:tracePt t="6419" x="8562975" y="4089400"/>
          <p14:tracePt t="6429" x="8402638" y="4170363"/>
          <p14:tracePt t="6446" x="8018463" y="4313238"/>
          <p14:tracePt t="6462" x="7724775" y="4419600"/>
          <p14:tracePt t="6479" x="7446963" y="4491038"/>
          <p14:tracePt t="6512" x="6840538" y="4562475"/>
          <p14:tracePt t="6545" x="5313363" y="4276725"/>
          <p14:tracePt t="6562" x="3902075" y="3857625"/>
          <p14:tracePt t="6579" x="3009900" y="3608388"/>
          <p14:tracePt t="6595" x="2214563" y="3357563"/>
          <p14:tracePt t="6612" x="1428750" y="3098800"/>
          <p14:tracePt t="6629" x="768350" y="2874963"/>
          <p14:tracePt t="6645" x="276225" y="2633663"/>
          <p14:tracePt t="6663" x="0" y="2455863"/>
          <p14:tracePt t="6679" x="0" y="2303463"/>
          <p14:tracePt t="6695" x="0" y="2197100"/>
          <p14:tracePt t="6712" x="0" y="2160588"/>
          <p14:tracePt t="6729" x="0" y="2133600"/>
          <p14:tracePt t="6745" x="53975" y="2054225"/>
          <p14:tracePt t="6762" x="339725" y="1830388"/>
          <p14:tracePt t="6779" x="669925" y="1562100"/>
          <p14:tracePt t="6795" x="973138" y="1347788"/>
          <p14:tracePt t="6812" x="1152525" y="1231900"/>
          <p14:tracePt t="6829" x="1241425" y="1169988"/>
          <p14:tracePt t="6845" x="1276350" y="1160463"/>
          <p14:tracePt t="6862" x="1285875" y="1133475"/>
          <p14:tracePt t="6879" x="1295400" y="1125538"/>
          <p14:tracePt t="6912" x="1250950" y="1125538"/>
          <p14:tracePt t="6929" x="1143000" y="1169988"/>
          <p14:tracePt t="6945" x="965200" y="1285875"/>
          <p14:tracePt t="6962" x="500063" y="1724025"/>
          <p14:tracePt t="6979" x="276225" y="2000250"/>
          <p14:tracePt t="6995" x="231775" y="2152650"/>
          <p14:tracePt t="7012" x="223838" y="2214563"/>
          <p14:tracePt t="7029" x="223838" y="2224088"/>
          <p14:tracePt t="7045" x="223838" y="2241550"/>
          <p14:tracePt t="9642" x="231775" y="2241550"/>
          <p14:tracePt t="9650" x="285750" y="2259013"/>
          <p14:tracePt t="9662" x="411163" y="2312988"/>
          <p14:tracePt t="9679" x="847725" y="2446338"/>
          <p14:tracePt t="9696" x="1241425" y="2500313"/>
          <p14:tracePt t="9712" x="1571625" y="2527300"/>
          <p14:tracePt t="9745" x="2571750" y="2536825"/>
          <p14:tracePt t="9779" x="4911725" y="2894013"/>
          <p14:tracePt t="9795" x="5803900" y="3009900"/>
          <p14:tracePt t="9812" x="6323013" y="3044825"/>
          <p14:tracePt t="9829" x="6545263" y="3036888"/>
          <p14:tracePt t="9845" x="6661150" y="2973388"/>
          <p14:tracePt t="9862" x="6732588" y="2911475"/>
          <p14:tracePt t="9879" x="6786563" y="2847975"/>
          <p14:tracePt t="9895" x="6813550" y="2768600"/>
          <p14:tracePt t="9912" x="6840538" y="2724150"/>
          <p14:tracePt t="9929" x="6840538" y="2714625"/>
          <p14:tracePt t="10123" x="6831013" y="2714625"/>
          <p14:tracePt t="10132" x="6823075" y="2714625"/>
          <p14:tracePt t="10179" x="6813550" y="2714625"/>
          <p14:tracePt t="10186" x="6804025" y="2714625"/>
          <p14:tracePt t="10195" x="6786563" y="2714625"/>
          <p14:tracePt t="10212" x="6751638" y="2705100"/>
          <p14:tracePt t="10229" x="6742113" y="2705100"/>
          <p14:tracePt t="10245" x="6724650" y="2705100"/>
          <p14:tracePt t="10262" x="6715125" y="2697163"/>
          <p14:tracePt t="10278" x="6697663" y="2697163"/>
          <p14:tracePt t="10295" x="6661150" y="2679700"/>
          <p14:tracePt t="10312" x="6626225" y="2670175"/>
          <p14:tracePt t="10329" x="6562725" y="2643188"/>
          <p14:tracePt t="10345" x="6491288" y="2633663"/>
          <p14:tracePt t="10362" x="6411913" y="2625725"/>
          <p14:tracePt t="10378" x="6357938" y="2608263"/>
          <p14:tracePt t="10395" x="6323013" y="2608263"/>
          <p14:tracePt t="10412" x="6286500" y="2608263"/>
          <p14:tracePt t="10428" x="6242050" y="2608263"/>
          <p14:tracePt t="10445" x="6197600" y="2608263"/>
          <p14:tracePt t="10462" x="6153150" y="2608263"/>
          <p14:tracePt t="10479" x="6134100" y="2608263"/>
          <p14:tracePt t="10495" x="6126163" y="2608263"/>
          <p14:tracePt t="10512" x="6116638" y="2608263"/>
          <p14:tracePt t="10529" x="6099175" y="2608263"/>
          <p14:tracePt t="10545" x="6072188" y="2616200"/>
          <p14:tracePt t="10562" x="6010275" y="2652713"/>
          <p14:tracePt t="10579" x="6000750" y="2652713"/>
          <p14:tracePt t="10595" x="5991225" y="2652713"/>
          <p14:tracePt t="10723" x="6010275" y="2625725"/>
          <p14:tracePt t="10731" x="6027738" y="2581275"/>
          <p14:tracePt t="10739" x="6054725" y="2517775"/>
          <p14:tracePt t="10746" x="6089650" y="2438400"/>
          <p14:tracePt t="10762" x="6134100" y="2276475"/>
          <p14:tracePt t="10779" x="6153150" y="2116138"/>
          <p14:tracePt t="10795" x="6161088" y="1955800"/>
          <p14:tracePt t="10812" x="6161088" y="1822450"/>
          <p14:tracePt t="10829" x="6161088" y="1704975"/>
          <p14:tracePt t="10845" x="6161088" y="1581150"/>
          <p14:tracePt t="10862" x="6126163" y="1473200"/>
          <p14:tracePt t="10879" x="6099175" y="1384300"/>
          <p14:tracePt t="10895" x="6089650" y="1366838"/>
          <p14:tracePt t="10912" x="6081713" y="1357313"/>
          <p14:tracePt t="10929" x="6081713" y="1339850"/>
          <p14:tracePt t="11043" x="6072188" y="1339850"/>
          <p14:tracePt t="11051" x="6062663" y="1339850"/>
          <p14:tracePt t="11062" x="6045200" y="1339850"/>
          <p14:tracePt t="11079" x="5983288" y="1393825"/>
          <p14:tracePt t="11095" x="5938838" y="1465263"/>
          <p14:tracePt t="11112" x="5902325" y="1571625"/>
          <p14:tracePt t="11129" x="5867400" y="1704975"/>
          <p14:tracePt t="11145" x="5857875" y="1866900"/>
          <p14:tracePt t="11147" x="5848350" y="1973263"/>
          <p14:tracePt t="11162" x="5840413" y="2170113"/>
          <p14:tracePt t="11179" x="5840413" y="2384425"/>
          <p14:tracePt t="11195" x="5840413" y="2571750"/>
          <p14:tracePt t="11212" x="5840413" y="2751138"/>
          <p14:tracePt t="11229" x="5840413" y="2919413"/>
          <p14:tracePt t="11245" x="5840413" y="3054350"/>
          <p14:tracePt t="11262" x="5848350" y="3116263"/>
          <p14:tracePt t="11279" x="5848350" y="3152775"/>
          <p14:tracePt t="11295" x="5848350" y="3160713"/>
          <p14:tracePt t="11395" x="5867400" y="3160713"/>
          <p14:tracePt t="11403" x="5884863" y="3160713"/>
          <p14:tracePt t="11412" x="5911850" y="3143250"/>
          <p14:tracePt t="11429" x="5973763" y="3071813"/>
          <p14:tracePt t="11445" x="6037263" y="2965450"/>
          <p14:tracePt t="11462" x="6089650" y="2840038"/>
          <p14:tracePt t="11478" x="6134100" y="2660650"/>
          <p14:tracePt t="11495" x="6161088" y="2473325"/>
          <p14:tracePt t="11512" x="6170613" y="2251075"/>
          <p14:tracePt t="11528" x="6188075" y="2017713"/>
          <p14:tracePt t="11545" x="6205538" y="1874838"/>
          <p14:tracePt t="11562" x="6205538" y="1768475"/>
          <p14:tracePt t="11578" x="6205538" y="1724025"/>
          <p14:tracePt t="11595" x="6205538" y="1697038"/>
          <p14:tracePt t="11612" x="6205538" y="1670050"/>
          <p14:tracePt t="11628" x="6188075" y="1643063"/>
          <p14:tracePt t="11645" x="6170613" y="1598613"/>
          <p14:tracePt t="11662" x="6153150" y="1571625"/>
          <p14:tracePt t="11679" x="6134100" y="1554163"/>
          <p14:tracePt t="11695" x="6126163" y="1554163"/>
          <p14:tracePt t="11907" x="6116638" y="1554163"/>
          <p14:tracePt t="11914" x="6108700" y="1544638"/>
          <p14:tracePt t="11922" x="6099175" y="1536700"/>
          <p14:tracePt t="11930" x="6081713" y="1536700"/>
          <p14:tracePt t="11945" x="6054725" y="1517650"/>
          <p14:tracePt t="11962" x="5956300" y="1446213"/>
          <p14:tracePt t="11979" x="5867400" y="1401763"/>
          <p14:tracePt t="11995" x="5795963" y="1357313"/>
          <p14:tracePt t="12012" x="5751513" y="1322388"/>
          <p14:tracePt t="12028" x="5705475" y="1303338"/>
          <p14:tracePt t="12045" x="5680075" y="1276350"/>
          <p14:tracePt t="12062" x="5661025" y="1268413"/>
          <p14:tracePt t="12078" x="5661025" y="1258888"/>
          <p14:tracePt t="12095" x="5653088" y="1258888"/>
          <p14:tracePt t="12282" x="5653088" y="1250950"/>
          <p14:tracePt t="12379" x="5653088" y="1258888"/>
          <p14:tracePt t="12394" x="5653088" y="1268413"/>
          <p14:tracePt t="12419" x="5653088" y="1276350"/>
          <p14:tracePt t="12427" x="5653088" y="1285875"/>
          <p14:tracePt t="12474" x="5661025" y="1285875"/>
          <p14:tracePt t="12482" x="5661025" y="1276350"/>
          <p14:tracePt t="12490" x="5661025" y="1258888"/>
          <p14:tracePt t="12498" x="5670550" y="1241425"/>
          <p14:tracePt t="12512" x="5670550" y="1223963"/>
          <p14:tracePt t="12528" x="5670550" y="1204913"/>
          <p14:tracePt t="12545" x="5670550" y="1169988"/>
          <p14:tracePt t="12562" x="5537200" y="1108075"/>
          <p14:tracePt t="12578" x="5411788" y="1062038"/>
          <p14:tracePt t="12595" x="5303838" y="1044575"/>
          <p14:tracePt t="12612" x="5224463" y="1036638"/>
          <p14:tracePt t="12628" x="5133975" y="1036638"/>
          <p14:tracePt t="12645" x="5037138" y="1054100"/>
          <p14:tracePt t="12662" x="4902200" y="1143000"/>
          <p14:tracePt t="12678" x="4776788" y="1303338"/>
          <p14:tracePt t="12695" x="4687888" y="1509713"/>
          <p14:tracePt t="12712" x="4616450" y="1751013"/>
          <p14:tracePt t="12728" x="4589463" y="1973263"/>
          <p14:tracePt t="12745" x="4589463" y="2152650"/>
          <p14:tracePt t="12762" x="4581525" y="2347913"/>
          <p14:tracePt t="12778" x="4608513" y="2527300"/>
          <p14:tracePt t="12795" x="4724400" y="2697163"/>
          <p14:tracePt t="12812" x="4857750" y="2847975"/>
          <p14:tracePt t="12828" x="4956175" y="2955925"/>
          <p14:tracePt t="12845" x="5027613" y="2990850"/>
          <p14:tracePt t="12862" x="5089525" y="3009900"/>
          <p14:tracePt t="12878" x="5133975" y="3009900"/>
          <p14:tracePt t="12895" x="5180013" y="2982913"/>
          <p14:tracePt t="12912" x="5276850" y="2919413"/>
          <p14:tracePt t="12928" x="5375275" y="2867025"/>
          <p14:tracePt t="12945" x="5438775" y="2786063"/>
          <p14:tracePt t="12962" x="5562600" y="2643188"/>
          <p14:tracePt t="12978" x="5634038" y="2554288"/>
          <p14:tracePt t="12995" x="5688013" y="2473325"/>
          <p14:tracePt t="13012" x="5715000" y="2438400"/>
          <p14:tracePt t="13091" x="5705475" y="2438400"/>
          <p14:tracePt t="13099" x="5670550" y="2482850"/>
          <p14:tracePt t="13106" x="5626100" y="2536825"/>
          <p14:tracePt t="13115" x="5589588" y="2598738"/>
          <p14:tracePt t="13128" x="5554663" y="2670175"/>
          <p14:tracePt t="13145" x="5537200" y="2795588"/>
          <p14:tracePt t="13162" x="5518150" y="3000375"/>
          <p14:tracePt t="13179" x="5491163" y="3170238"/>
          <p14:tracePt t="13195" x="5491163" y="3340100"/>
          <p14:tracePt t="13212" x="5491163" y="3500438"/>
          <p14:tracePt t="13228" x="5491163" y="3652838"/>
          <p14:tracePt t="13245" x="5491163" y="3741738"/>
          <p14:tracePt t="13262" x="5491163" y="3830638"/>
          <p14:tracePt t="13278" x="5491163" y="3911600"/>
          <p14:tracePt t="13295" x="5500688" y="4027488"/>
          <p14:tracePt t="13312" x="5527675" y="4170363"/>
          <p14:tracePt t="13328" x="5562600" y="4340225"/>
          <p14:tracePt t="13345" x="5589588" y="4527550"/>
          <p14:tracePt t="13362" x="5616575" y="4768850"/>
          <p14:tracePt t="13378" x="5616575" y="4848225"/>
          <p14:tracePt t="13395" x="5616575" y="4902200"/>
          <p14:tracePt t="13412" x="5616575" y="4946650"/>
          <p14:tracePt t="13428" x="5616575" y="4973638"/>
          <p14:tracePt t="13445" x="5616575" y="5000625"/>
          <p14:tracePt t="13462" x="5616575" y="5037138"/>
          <p14:tracePt t="13478" x="5616575" y="5062538"/>
          <p14:tracePt t="13495" x="5616575" y="5072063"/>
          <p14:tracePt t="13528" x="5616575" y="5089525"/>
          <p14:tracePt t="13562" x="5608638" y="5089525"/>
          <p14:tracePt t="13578" x="5599113" y="5089525"/>
          <p14:tracePt t="13595" x="5599113" y="5099050"/>
          <p14:tracePt t="13612" x="5589588" y="5108575"/>
          <p14:tracePt t="13810" x="5589588" y="5089525"/>
          <p14:tracePt t="13819" x="5589588" y="5072063"/>
          <p14:tracePt t="13828" x="5589588" y="5054600"/>
          <p14:tracePt t="13845" x="5589588" y="4991100"/>
          <p14:tracePt t="13862" x="5589588" y="4848225"/>
          <p14:tracePt t="13879" x="5589588" y="4633913"/>
          <p14:tracePt t="13895" x="5589588" y="4303713"/>
          <p14:tracePt t="13912" x="5589588" y="3965575"/>
          <p14:tracePt t="13929" x="5589588" y="3687763"/>
          <p14:tracePt t="13945" x="5589588" y="3455988"/>
          <p14:tracePt t="13962" x="5554663" y="3170238"/>
          <p14:tracePt t="13979" x="5500688" y="3017838"/>
          <p14:tracePt t="13995" x="5465763" y="2884488"/>
          <p14:tracePt t="14012" x="5419725" y="2732088"/>
          <p14:tracePt t="14029" x="5411788" y="2633663"/>
          <p14:tracePt t="14045" x="5402263" y="2608263"/>
          <p14:tracePt t="14062" x="5402263" y="2589213"/>
          <p14:tracePt t="14079" x="5402263" y="2562225"/>
          <p14:tracePt t="14095" x="5402263" y="2536825"/>
          <p14:tracePt t="14112" x="5402263" y="2500313"/>
          <p14:tracePt t="14128" x="5402263" y="2455863"/>
          <p14:tracePt t="14145" x="5402263" y="2419350"/>
          <p14:tracePt t="14162" x="5456238" y="2366963"/>
          <p14:tracePt t="14178" x="5500688" y="2339975"/>
          <p14:tracePt t="14195" x="5572125" y="2303463"/>
          <p14:tracePt t="14212" x="5724525" y="2232025"/>
          <p14:tracePt t="14228" x="5983288" y="2205038"/>
          <p14:tracePt t="14245" x="6367463" y="2205038"/>
          <p14:tracePt t="14262" x="6688138" y="2205038"/>
          <p14:tracePt t="14278" x="6965950" y="2205038"/>
          <p14:tracePt t="14295" x="7153275" y="2205038"/>
          <p14:tracePt t="14312" x="7251700" y="2197100"/>
          <p14:tracePt t="14328" x="7286625" y="2187575"/>
          <p14:tracePt t="14345" x="7296150" y="2187575"/>
          <p14:tracePt t="14498" x="7269163" y="2197100"/>
          <p14:tracePt t="14507" x="7205663" y="2232025"/>
          <p14:tracePt t="14514" x="7134225" y="2303463"/>
          <p14:tracePt t="14528" x="7062788" y="2366963"/>
          <p14:tracePt t="14545" x="6894513" y="2490788"/>
          <p14:tracePt t="14562" x="6589713" y="2670175"/>
          <p14:tracePt t="14578" x="6340475" y="2803525"/>
          <p14:tracePt t="14595" x="6153150" y="2911475"/>
          <p14:tracePt t="14612" x="6045200" y="2990850"/>
          <p14:tracePt t="14628" x="6018213" y="3017838"/>
          <p14:tracePt t="14648" x="6010275" y="3017838"/>
          <p14:tracePt t="14706" x="6018213" y="3017838"/>
          <p14:tracePt t="14714" x="6045200" y="3009900"/>
          <p14:tracePt t="14723" x="6081713" y="2982913"/>
          <p14:tracePt t="14730" x="6116638" y="2955925"/>
          <p14:tracePt t="14745" x="6153150" y="2919413"/>
          <p14:tracePt t="14762" x="6269038" y="2822575"/>
          <p14:tracePt t="14778" x="6330950" y="2751138"/>
          <p14:tracePt t="14795" x="6419850" y="2687638"/>
          <p14:tracePt t="14812" x="6473825" y="2633663"/>
          <p14:tracePt t="14828" x="6527800" y="2581275"/>
          <p14:tracePt t="14845" x="6616700" y="2509838"/>
          <p14:tracePt t="14862" x="6724650" y="2446338"/>
          <p14:tracePt t="14878" x="6831013" y="2384425"/>
          <p14:tracePt t="14895" x="6902450" y="2339975"/>
          <p14:tracePt t="14912" x="6965950" y="2295525"/>
          <p14:tracePt t="14928" x="7018338" y="2268538"/>
          <p14:tracePt t="14945" x="7045325" y="2251075"/>
          <p14:tracePt t="14962" x="7081838" y="2232025"/>
          <p14:tracePt t="14978" x="7089775" y="2224088"/>
          <p14:tracePt t="14995" x="7099300" y="2205038"/>
          <p14:tracePt t="15012" x="7108825" y="2205038"/>
          <p14:tracePt t="15090" x="7108825" y="2197100"/>
          <p14:tracePt t="15098" x="7108825" y="2187575"/>
          <p14:tracePt t="15106" x="7108825" y="2179638"/>
          <p14:tracePt t="15114" x="7089775" y="2160588"/>
          <p14:tracePt t="15128" x="7045325" y="2125663"/>
          <p14:tracePt t="15145" x="6894513" y="2044700"/>
          <p14:tracePt t="15162" x="6500813" y="1928813"/>
          <p14:tracePt t="15178" x="6205538" y="1919288"/>
          <p14:tracePt t="15195" x="5965825" y="1919288"/>
          <p14:tracePt t="15212" x="5813425" y="1919288"/>
          <p14:tracePt t="15228" x="5751513" y="1919288"/>
          <p14:tracePt t="15245" x="5724525" y="1919288"/>
          <p14:tracePt t="15262" x="5705475" y="1919288"/>
          <p14:tracePt t="15278" x="5680075" y="1919288"/>
          <p14:tracePt t="15295" x="5670550" y="1919288"/>
          <p14:tracePt t="15387" x="5680075" y="1919288"/>
          <p14:tracePt t="15395" x="5705475" y="1911350"/>
          <p14:tracePt t="15402" x="5741988" y="1901825"/>
          <p14:tracePt t="15411" x="5803900" y="1893888"/>
          <p14:tracePt t="15428" x="5965825" y="1884363"/>
          <p14:tracePt t="15445" x="6143625" y="1884363"/>
          <p14:tracePt t="15462" x="6269038" y="1874838"/>
          <p14:tracePt t="15478" x="6357938" y="1866900"/>
          <p14:tracePt t="15495" x="6394450" y="1866900"/>
          <p14:tracePt t="15512" x="6438900" y="1866900"/>
          <p14:tracePt t="15528" x="6473825" y="1866900"/>
          <p14:tracePt t="15545" x="6527800" y="1893888"/>
          <p14:tracePt t="15562" x="6562725" y="1928813"/>
          <p14:tracePt t="15578" x="6589713" y="1965325"/>
          <p14:tracePt t="15595" x="6626225" y="2009775"/>
          <p14:tracePt t="15612" x="6680200" y="2071688"/>
          <p14:tracePt t="15628" x="6751638" y="2133600"/>
          <p14:tracePt t="15645" x="6813550" y="2187575"/>
          <p14:tracePt t="15662" x="6848475" y="2214563"/>
          <p14:tracePt t="15678" x="6867525" y="2214563"/>
          <p14:tracePt t="15695" x="6867525" y="2224088"/>
          <p14:tracePt t="15728" x="6875463" y="2224088"/>
          <p14:tracePt t="15745" x="6902450" y="2224088"/>
          <p14:tracePt t="15762" x="6938963" y="2224088"/>
          <p14:tracePt t="15778" x="6956425" y="2224088"/>
          <p14:tracePt t="15795" x="6965950" y="2224088"/>
          <p14:tracePt t="15812" x="6973888" y="2224088"/>
          <p14:tracePt t="15828" x="6983413" y="2214563"/>
          <p14:tracePt t="15845" x="7000875" y="2205038"/>
          <p14:tracePt t="15862" x="7010400" y="2197100"/>
          <p14:tracePt t="15878" x="7010400" y="2170113"/>
          <p14:tracePt t="15895" x="7010400" y="2143125"/>
          <p14:tracePt t="15912" x="6973888" y="2089150"/>
          <p14:tracePt t="15928" x="6911975" y="2054225"/>
          <p14:tracePt t="15945" x="6867525" y="2036763"/>
          <p14:tracePt t="15962" x="6813550" y="2009775"/>
          <p14:tracePt t="15978" x="6777038" y="2000250"/>
          <p14:tracePt t="15995" x="6742113" y="2000250"/>
          <p14:tracePt t="16012" x="6661150" y="2017713"/>
          <p14:tracePt t="16028" x="6500813" y="2098675"/>
          <p14:tracePt t="16045" x="6313488" y="2232025"/>
          <p14:tracePt t="16062" x="6170613" y="2366963"/>
          <p14:tracePt t="16078" x="6072188" y="2490788"/>
          <p14:tracePt t="16095" x="6045200" y="2581275"/>
          <p14:tracePt t="16112" x="6045200" y="2643188"/>
          <p14:tracePt t="16128" x="6108700" y="2687638"/>
          <p14:tracePt t="16145" x="6215063" y="2732088"/>
          <p14:tracePt t="16162" x="6367463" y="2795588"/>
          <p14:tracePt t="16164" x="6456363" y="2813050"/>
          <p14:tracePt t="16178" x="6653213" y="2847975"/>
          <p14:tracePt t="16195" x="6831013" y="2857500"/>
          <p14:tracePt t="16212" x="6991350" y="2857500"/>
          <p14:tracePt t="16228" x="7089775" y="2857500"/>
          <p14:tracePt t="16245" x="7170738" y="2813050"/>
          <p14:tracePt t="16262" x="7224713" y="2776538"/>
          <p14:tracePt t="16278" x="7277100" y="2732088"/>
          <p14:tracePt t="16295" x="7340600" y="2687638"/>
          <p14:tracePt t="16312" x="7402513" y="2660650"/>
          <p14:tracePt t="16328" x="7466013" y="2616200"/>
          <p14:tracePt t="16345" x="7545388" y="2581275"/>
          <p14:tracePt t="16362" x="7670800" y="2490788"/>
          <p14:tracePt t="16378" x="7759700" y="2428875"/>
          <p14:tracePt t="16395" x="7813675" y="2393950"/>
          <p14:tracePt t="16412" x="7858125" y="2366963"/>
          <p14:tracePt t="16428" x="7875588" y="2347913"/>
          <p14:tracePt t="16445" x="7875588" y="2330450"/>
          <p14:tracePt t="16461" x="7875588" y="2322513"/>
          <p14:tracePt t="16478" x="7875588" y="2303463"/>
          <p14:tracePt t="16495" x="7875588" y="2276475"/>
          <p14:tracePt t="16512" x="7875588" y="2232025"/>
          <p14:tracePt t="16528" x="7823200" y="2160588"/>
          <p14:tracePt t="16545" x="7742238" y="2081213"/>
          <p14:tracePt t="16562" x="7680325" y="2017713"/>
          <p14:tracePt t="16578" x="7608888" y="1946275"/>
          <p14:tracePt t="16595" x="7581900" y="1938338"/>
          <p14:tracePt t="16612" x="7554913" y="1901825"/>
          <p14:tracePt t="16628" x="7500938" y="1857375"/>
          <p14:tracePt t="16645" x="7466013" y="1830388"/>
          <p14:tracePt t="16662" x="7439025" y="1822450"/>
          <p14:tracePt t="16695" x="7419975" y="1822450"/>
          <p14:tracePt t="16712" x="7367588" y="1822450"/>
          <p14:tracePt t="16729" x="7286625" y="1839913"/>
          <p14:tracePt t="16745" x="7188200" y="1884363"/>
          <p14:tracePt t="16762" x="7000875" y="2017713"/>
          <p14:tracePt t="16779" x="6858000" y="2133600"/>
          <p14:tracePt t="16795" x="6769100" y="2241550"/>
          <p14:tracePt t="16812" x="6715125" y="2347913"/>
          <p14:tracePt t="16828" x="6715125" y="2455863"/>
          <p14:tracePt t="16845" x="6732588" y="2536825"/>
          <p14:tracePt t="16862" x="6804025" y="2608263"/>
          <p14:tracePt t="16878" x="6894513" y="2643188"/>
          <p14:tracePt t="16895" x="7000875" y="2679700"/>
          <p14:tracePt t="16912" x="7116763" y="2687638"/>
          <p14:tracePt t="16928" x="7232650" y="2705100"/>
          <p14:tracePt t="16945" x="7348538" y="2705100"/>
          <p14:tracePt t="16962" x="7483475" y="2687638"/>
          <p14:tracePt t="16978" x="7643813" y="2616200"/>
          <p14:tracePt t="16995" x="7732713" y="2554288"/>
          <p14:tracePt t="17012" x="7831138" y="2482850"/>
          <p14:tracePt t="17028" x="7912100" y="2419350"/>
          <p14:tracePt t="17045" x="7947025" y="2357438"/>
          <p14:tracePt t="17062" x="7966075" y="2303463"/>
          <p14:tracePt t="17078" x="7966075" y="2251075"/>
          <p14:tracePt t="17095" x="7966075" y="2197100"/>
          <p14:tracePt t="17112" x="7966075" y="2125663"/>
          <p14:tracePt t="17128" x="7929563" y="2054225"/>
          <p14:tracePt t="17145" x="7867650" y="1973263"/>
          <p14:tracePt t="17162" x="7777163" y="1911350"/>
          <p14:tracePt t="17178" x="7751763" y="1884363"/>
          <p14:tracePt t="17195" x="7680325" y="1874838"/>
          <p14:tracePt t="17212" x="7572375" y="1874838"/>
          <p14:tracePt t="17228" x="7429500" y="1901825"/>
          <p14:tracePt t="17245" x="7277100" y="1982788"/>
          <p14:tracePt t="17262" x="7153275" y="2054225"/>
          <p14:tracePt t="17278" x="7062788" y="2143125"/>
          <p14:tracePt t="17295" x="7018338" y="2232025"/>
          <p14:tracePt t="17312" x="6991350" y="2339975"/>
          <p14:tracePt t="17328" x="7000875" y="2473325"/>
          <p14:tracePt t="17345" x="7081838" y="2589213"/>
          <p14:tracePt t="17362" x="7224713" y="2697163"/>
          <p14:tracePt t="17378" x="7473950" y="2768600"/>
          <p14:tracePt t="17395" x="7616825" y="2768600"/>
          <p14:tracePt t="17412" x="7732713" y="2724150"/>
          <p14:tracePt t="17428" x="7804150" y="2660650"/>
          <p14:tracePt t="17445" x="7858125" y="2608263"/>
          <p14:tracePt t="17461" x="7867650" y="2554288"/>
          <p14:tracePt t="17478" x="7867650" y="2509838"/>
          <p14:tracePt t="17495" x="7867650" y="2455863"/>
          <p14:tracePt t="17512" x="7867650" y="2401888"/>
          <p14:tracePt t="17528" x="7858125" y="2366963"/>
          <p14:tracePt t="17545" x="7831138" y="2339975"/>
          <p14:tracePt t="17562" x="7813675" y="2312988"/>
          <p14:tracePt t="17578" x="7804150" y="2312988"/>
          <p14:tracePt t="17915" x="7804150" y="2330450"/>
          <p14:tracePt t="17922" x="7796213" y="2357438"/>
          <p14:tracePt t="17931" x="7786688" y="2401888"/>
          <p14:tracePt t="17962" x="7786688" y="2482850"/>
          <p14:tracePt t="17995" x="7796213" y="2608263"/>
          <p14:tracePt t="18012" x="7796213" y="2625725"/>
          <p14:tracePt t="18235" x="7777163" y="2625725"/>
          <p14:tracePt t="18242" x="7742238" y="2625725"/>
          <p14:tracePt t="18250" x="7688263" y="2625725"/>
          <p14:tracePt t="18261" x="7643813" y="2608263"/>
          <p14:tracePt t="18278" x="7562850" y="2517775"/>
          <p14:tracePt t="18295" x="7527925" y="2401888"/>
          <p14:tracePt t="18312" x="7527925" y="2357438"/>
          <p14:tracePt t="18328" x="7537450" y="2339975"/>
          <p14:tracePt t="18345" x="7562850" y="2330450"/>
          <p14:tracePt t="18883" x="7562850" y="2366963"/>
          <p14:tracePt t="18891" x="7562850" y="2438400"/>
          <p14:tracePt t="18898" x="7562850" y="2536825"/>
          <p14:tracePt t="18912" x="7554913" y="2643188"/>
          <p14:tracePt t="18929" x="7554913" y="2911475"/>
          <p14:tracePt t="18948" x="7554913" y="3527425"/>
          <p14:tracePt t="18962" x="7554913" y="3697288"/>
          <p14:tracePt t="18995" x="7554913" y="4259263"/>
          <p14:tracePt t="19028" x="7554913" y="4367213"/>
          <p14:tracePt t="19045" x="7554913" y="4394200"/>
          <p14:tracePt t="19061" x="7554913" y="4411663"/>
          <p14:tracePt t="19078" x="7554913" y="4419600"/>
          <p14:tracePt t="19095" x="7562850" y="4429125"/>
          <p14:tracePt t="19128" x="7581900" y="4446588"/>
          <p14:tracePt t="19145" x="7581900" y="4473575"/>
          <p14:tracePt t="19161" x="7599363" y="4510088"/>
          <p14:tracePt t="19178" x="7634288" y="4608513"/>
          <p14:tracePt t="19195" x="7653338" y="4652963"/>
          <p14:tracePt t="19212" x="7661275" y="4714875"/>
          <p14:tracePt t="19228" x="7661275" y="4759325"/>
          <p14:tracePt t="19245" x="7661275" y="4830763"/>
          <p14:tracePt t="19262" x="7680325" y="4956175"/>
          <p14:tracePt t="19278" x="7705725" y="5072063"/>
          <p14:tracePt t="19295" x="7724775" y="5153025"/>
          <p14:tracePt t="19311" x="7724775" y="5170488"/>
          <p14:tracePt t="19434" x="7724775" y="5160963"/>
          <p14:tracePt t="19443" x="7724775" y="5133975"/>
          <p14:tracePt t="19450" x="7732713" y="5126038"/>
          <p14:tracePt t="19461" x="7742238" y="5116513"/>
          <p14:tracePt t="19478" x="7742238" y="5089525"/>
          <p14:tracePt t="19495" x="7715250" y="5054600"/>
          <p14:tracePt t="19512" x="7661275" y="5018088"/>
          <p14:tracePt t="19528" x="7616825" y="4991100"/>
          <p14:tracePt t="19545" x="7599363" y="4983163"/>
          <p14:tracePt t="19561" x="7581900" y="4973638"/>
          <p14:tracePt t="19578" x="7527925" y="4946650"/>
          <p14:tracePt t="19595" x="7491413" y="4938713"/>
          <p14:tracePt t="19611" x="7466013" y="4919663"/>
          <p14:tracePt t="19628" x="7439025" y="4911725"/>
          <p14:tracePt t="19645" x="7429500" y="4911725"/>
          <p14:tracePt t="19661" x="7412038" y="4911725"/>
          <p14:tracePt t="19678" x="7385050" y="4911725"/>
          <p14:tracePt t="19695" x="7340600" y="4929188"/>
          <p14:tracePt t="19712" x="7296150" y="4965700"/>
          <p14:tracePt t="19728" x="7242175" y="5054600"/>
          <p14:tracePt t="19745" x="7205663" y="5153025"/>
          <p14:tracePt t="19761" x="7188200" y="5214938"/>
          <p14:tracePt t="19778" x="7224713" y="5303838"/>
          <p14:tracePt t="19795" x="7313613" y="5357813"/>
          <p14:tracePt t="19811" x="7419975" y="5375275"/>
          <p14:tracePt t="19828" x="7527925" y="5384800"/>
          <p14:tracePt t="19845" x="7626350" y="5384800"/>
          <p14:tracePt t="19861" x="7705725" y="5330825"/>
          <p14:tracePt t="19878" x="7759700" y="5303838"/>
          <p14:tracePt t="19895" x="7813675" y="5268913"/>
          <p14:tracePt t="19911" x="7831138" y="5197475"/>
          <p14:tracePt t="19928" x="7831138" y="5126038"/>
          <p14:tracePt t="19945" x="7831138" y="5062538"/>
          <p14:tracePt t="19961" x="7823200" y="5010150"/>
          <p14:tracePt t="19978" x="7786688" y="4965700"/>
          <p14:tracePt t="19995" x="7777163" y="4956175"/>
          <p14:tracePt t="20011" x="7769225" y="4956175"/>
          <p14:tracePt t="20028" x="7759700" y="4946650"/>
          <p14:tracePt t="20074" x="7751763" y="4946650"/>
          <p14:tracePt t="21235" x="7751763" y="4938713"/>
          <p14:tracePt t="21242" x="7751763" y="4902200"/>
          <p14:tracePt t="21250" x="7751763" y="4848225"/>
          <p14:tracePt t="21261" x="7751763" y="4803775"/>
          <p14:tracePt t="21278" x="7751763" y="4751388"/>
          <p14:tracePt t="21295" x="7751763" y="4705350"/>
          <p14:tracePt t="21328" x="7751763" y="4679950"/>
          <p14:tracePt t="21378" x="7751763" y="4652963"/>
          <p14:tracePt t="21395" x="7751763" y="4616450"/>
          <p14:tracePt t="21411" x="7751763" y="4589463"/>
          <p14:tracePt t="21428" x="7751763" y="4545013"/>
          <p14:tracePt t="21445" x="7742238" y="4483100"/>
          <p14:tracePt t="21461" x="7715250" y="4411663"/>
          <p14:tracePt t="21478" x="7680325" y="4357688"/>
          <p14:tracePt t="21495" x="7653338" y="4295775"/>
          <p14:tracePt t="21511" x="7634288" y="4205288"/>
          <p14:tracePt t="21528" x="7608888" y="4108450"/>
          <p14:tracePt t="21545" x="7589838" y="4017963"/>
          <p14:tracePt t="21561" x="7581900" y="3965575"/>
          <p14:tracePt t="21578" x="7562850" y="3902075"/>
          <p14:tracePt t="21595" x="7562850" y="3875088"/>
          <p14:tracePt t="21611" x="7554913" y="3830638"/>
          <p14:tracePt t="21628" x="7554913" y="3795713"/>
          <p14:tracePt t="21645" x="7554913" y="3759200"/>
          <p14:tracePt t="21661" x="7554913" y="3732213"/>
          <p14:tracePt t="21678" x="7554913" y="3724275"/>
          <p14:tracePt t="22140" x="7554913" y="3714750"/>
          <p14:tracePt t="22149" x="7572375" y="3705225"/>
          <p14:tracePt t="22155" x="7608888" y="3687763"/>
          <p14:tracePt t="22179" x="7680325" y="3643313"/>
          <p14:tracePt t="22212" x="7777163" y="3608388"/>
          <p14:tracePt t="22229" x="7823200" y="3571875"/>
          <p14:tracePt t="22245" x="7875588" y="3517900"/>
          <p14:tracePt t="22262" x="7920038" y="3446463"/>
          <p14:tracePt t="22279" x="7956550" y="3348038"/>
          <p14:tracePt t="22295" x="7991475" y="3251200"/>
          <p14:tracePt t="22312" x="8001000" y="3187700"/>
          <p14:tracePt t="22329" x="8001000" y="3160713"/>
          <p14:tracePt t="22345" x="8001000" y="3143250"/>
          <p14:tracePt t="22363" x="8001000" y="3108325"/>
          <p14:tracePt t="22379" x="8001000" y="3081338"/>
          <p14:tracePt t="22395" x="8001000" y="3062288"/>
          <p14:tracePt t="22412" x="7983538" y="3036888"/>
          <p14:tracePt t="22428" x="7929563" y="3009900"/>
          <p14:tracePt t="22445" x="7875588" y="3000375"/>
          <p14:tracePt t="22462" x="7840663" y="2990850"/>
          <p14:tracePt t="22479" x="7831138" y="2982913"/>
          <p14:tracePt t="22495" x="7813675" y="2982913"/>
          <p14:tracePt t="22827" x="7813675" y="2973388"/>
          <p14:tracePt t="22835" x="7813675" y="2955925"/>
          <p14:tracePt t="22845" x="7840663" y="2919413"/>
          <p14:tracePt t="22862" x="7902575" y="2813050"/>
          <p14:tracePt t="22879" x="7939088" y="2697163"/>
          <p14:tracePt t="22895" x="7947025" y="2589213"/>
          <p14:tracePt t="22928" x="7947025" y="2374900"/>
          <p14:tracePt t="22963" x="7894638" y="2160588"/>
          <p14:tracePt t="22979" x="7858125" y="2089150"/>
          <p14:tracePt t="22995" x="7786688" y="2044700"/>
          <p14:tracePt t="23012" x="7715250" y="2000250"/>
          <p14:tracePt t="23029" x="7643813" y="1973263"/>
          <p14:tracePt t="23045" x="7599363" y="1965325"/>
          <p14:tracePt t="23062" x="7554913" y="1965325"/>
          <p14:tracePt t="23079" x="7500938" y="1982788"/>
          <p14:tracePt t="23095" x="7466013" y="2000250"/>
          <p14:tracePt t="23112" x="7429500" y="2027238"/>
          <p14:tracePt t="23129" x="7412038" y="2036763"/>
          <p14:tracePt t="23162" x="7402513" y="2071688"/>
          <p14:tracePt t="23179" x="7412038" y="2098675"/>
          <p14:tracePt t="23195" x="7456488" y="2125663"/>
          <p14:tracePt t="23212" x="7491413" y="2133600"/>
          <p14:tracePt t="23228" x="7510463" y="2143125"/>
          <p14:tracePt t="23262" x="7518400" y="2143125"/>
          <p14:tracePt t="23300" x="7518400" y="2133600"/>
          <p14:tracePt t="23524" x="7518400" y="2143125"/>
          <p14:tracePt t="23532" x="7518400" y="2179638"/>
          <p14:tracePt t="23545" x="7518400" y="2232025"/>
          <p14:tracePt t="23563" x="7518400" y="2384425"/>
          <p14:tracePt t="23578" x="7518400" y="2473325"/>
          <p14:tracePt t="23595" x="7518400" y="2571750"/>
          <p14:tracePt t="23612" x="7518400" y="2652713"/>
          <p14:tracePt t="23629" x="7510463" y="2741613"/>
          <p14:tracePt t="23645" x="7510463" y="2803525"/>
          <p14:tracePt t="23662" x="7510463" y="2874963"/>
          <p14:tracePt t="23678" x="7510463" y="2982913"/>
          <p14:tracePt t="23695" x="7510463" y="3089275"/>
          <p14:tracePt t="23699" x="7527925" y="3152775"/>
          <p14:tracePt t="23712" x="7545388" y="3214688"/>
          <p14:tracePt t="23729" x="7581900" y="3340100"/>
          <p14:tracePt t="23745" x="7616825" y="3465513"/>
          <p14:tracePt t="23762" x="7688263" y="3625850"/>
          <p14:tracePt t="23779" x="7715250" y="3697288"/>
          <p14:tracePt t="23796" x="7742238" y="3732213"/>
          <p14:tracePt t="23812" x="7742238" y="3751263"/>
          <p14:tracePt t="23829" x="7742238" y="3759200"/>
          <p14:tracePt t="24020" x="7751763" y="3759200"/>
          <p14:tracePt t="24036" x="7759700" y="3759200"/>
          <p14:tracePt t="24044" x="7777163" y="3759200"/>
          <p14:tracePt t="24052" x="7786688" y="3759200"/>
          <p14:tracePt t="24062" x="7796213" y="3751263"/>
          <p14:tracePt t="24079" x="7813675" y="3741738"/>
          <p14:tracePt t="24095" x="7831138" y="3732213"/>
          <p14:tracePt t="24112" x="7858125" y="3724275"/>
          <p14:tracePt t="24129" x="7867650" y="3714750"/>
          <p14:tracePt t="24145" x="7894638" y="3705225"/>
          <p14:tracePt t="24162" x="7920038" y="3679825"/>
          <p14:tracePt t="24179" x="7983538" y="3643313"/>
          <p14:tracePt t="24196" x="8054975" y="3581400"/>
          <p14:tracePt t="24212" x="8089900" y="3536950"/>
          <p14:tracePt t="24228" x="8099425" y="3509963"/>
          <p14:tracePt t="24245" x="8099425" y="3482975"/>
          <p14:tracePt t="24262" x="8099425" y="3446463"/>
          <p14:tracePt t="24279" x="8099425" y="3394075"/>
          <p14:tracePt t="24295" x="8081963" y="3367088"/>
          <p14:tracePt t="24312" x="8062913" y="3357563"/>
          <p14:tracePt t="24329" x="8027988" y="3330575"/>
          <p14:tracePt t="24345" x="7929563" y="3268663"/>
          <p14:tracePt t="24363" x="7732713" y="3170238"/>
          <p14:tracePt t="24379" x="7634288" y="3125788"/>
          <p14:tracePt t="24395" x="7491413" y="3054350"/>
          <p14:tracePt t="24412" x="7331075" y="2990850"/>
          <p14:tracePt t="24429" x="7153275" y="2911475"/>
          <p14:tracePt t="24445" x="6973888" y="2830513"/>
          <p14:tracePt t="24462" x="6858000" y="2803525"/>
          <p14:tracePt t="24479" x="6804025" y="2803525"/>
          <p14:tracePt t="24495" x="6769100" y="2803525"/>
          <p14:tracePt t="24512" x="6705600" y="2847975"/>
          <p14:tracePt t="24529" x="6661150" y="2955925"/>
          <p14:tracePt t="24545" x="6643688" y="3071813"/>
          <p14:tracePt t="24563" x="6634163" y="3241675"/>
          <p14:tracePt t="24579" x="6688138" y="3367088"/>
          <p14:tracePt t="24595" x="6777038" y="3455988"/>
          <p14:tracePt t="24612" x="6894513" y="3517900"/>
          <p14:tracePt t="24628" x="7010400" y="3581400"/>
          <p14:tracePt t="24645" x="7180263" y="3643313"/>
          <p14:tracePt t="24662" x="7340600" y="3670300"/>
          <p14:tracePt t="24679" x="7518400" y="3697288"/>
          <p14:tracePt t="24695" x="7680325" y="3705225"/>
          <p14:tracePt t="24712" x="7759700" y="3714750"/>
          <p14:tracePt t="24716" x="7786688" y="3714750"/>
          <p14:tracePt t="24729" x="7796213" y="3714750"/>
          <p14:tracePt t="24746" x="7823200" y="3714750"/>
          <p14:tracePt t="24763" x="7867650" y="3687763"/>
          <p14:tracePt t="24778" x="7894638" y="3633788"/>
          <p14:tracePt t="24795" x="7929563" y="3589338"/>
          <p14:tracePt t="24812" x="7939088" y="3544888"/>
          <p14:tracePt t="24828" x="7947025" y="3509963"/>
          <p14:tracePt t="24845" x="7947025" y="3482975"/>
          <p14:tracePt t="24879" x="7947025" y="3465513"/>
          <p14:tracePt t="24895" x="7947025" y="3446463"/>
          <p14:tracePt t="24912" x="7947025" y="3429000"/>
          <p14:tracePt t="24929" x="7947025" y="3411538"/>
          <p14:tracePt t="24945" x="7947025" y="3384550"/>
          <p14:tracePt t="24962" x="7947025" y="3367088"/>
          <p14:tracePt t="24979" x="7912100" y="3340100"/>
          <p14:tracePt t="24995" x="7885113" y="3313113"/>
          <p14:tracePt t="25012" x="7848600" y="3286125"/>
          <p14:tracePt t="25028" x="7804150" y="3241675"/>
          <p14:tracePt t="25045" x="7769225" y="3214688"/>
          <p14:tracePt t="25062" x="7724775" y="3197225"/>
          <p14:tracePt t="25079" x="7705725" y="3197225"/>
          <p14:tracePt t="25112" x="7697788" y="3197225"/>
          <p14:tracePt t="25129" x="7688263" y="3197225"/>
          <p14:tracePt t="25147" x="7680325" y="3197225"/>
          <p14:tracePt t="25164" x="7670800" y="3197225"/>
          <p14:tracePt t="25212" x="7661275" y="3197225"/>
          <p14:tracePt t="25652" x="7661275" y="3179763"/>
          <p14:tracePt t="25660" x="7670800" y="3152775"/>
          <p14:tracePt t="25667" x="7688263" y="3089275"/>
          <p14:tracePt t="25679" x="7705725" y="3017838"/>
          <p14:tracePt t="25696" x="7742238" y="2857500"/>
          <p14:tracePt t="25712" x="7751763" y="2670175"/>
          <p14:tracePt t="25716" x="7751763" y="2581275"/>
          <p14:tracePt t="25729" x="7751763" y="2509838"/>
          <p14:tracePt t="25762" x="7715250" y="2330450"/>
          <p14:tracePt t="25795" x="7705725" y="2322513"/>
          <p14:tracePt t="25828" x="7688263" y="2322513"/>
          <p14:tracePt t="25845" x="7653338" y="2330450"/>
          <p14:tracePt t="25862" x="7616825" y="2357438"/>
          <p14:tracePt t="25879" x="7562850" y="2384425"/>
          <p14:tracePt t="25895" x="7483475" y="2438400"/>
          <p14:tracePt t="25912" x="7439025" y="2455863"/>
          <p14:tracePt t="25929" x="7439025" y="2473325"/>
          <p14:tracePt t="25945" x="7419975" y="2482850"/>
          <p14:tracePt t="26028" x="7419975" y="2473325"/>
          <p14:tracePt t="26035" x="7439025" y="2438400"/>
          <p14:tracePt t="26045" x="7446963" y="2411413"/>
          <p14:tracePt t="26062" x="7473950" y="2357438"/>
          <p14:tracePt t="26079" x="7500938" y="2339975"/>
          <p14:tracePt t="26095" x="7510463" y="2339975"/>
          <p14:tracePt t="26476" x="7510463" y="2347913"/>
          <p14:tracePt t="26484" x="7510463" y="2393950"/>
          <p14:tracePt t="26495" x="7510463" y="2482850"/>
          <p14:tracePt t="26512" x="7510463" y="2705100"/>
          <p14:tracePt t="26545" x="7527925" y="3027363"/>
          <p14:tracePt t="26578" x="7554913" y="3251200"/>
          <p14:tracePt t="26595" x="7554913" y="3295650"/>
          <p14:tracePt t="26612" x="7554913" y="3330575"/>
          <p14:tracePt t="26628" x="7554913" y="3367088"/>
          <p14:tracePt t="26645" x="7554913" y="3419475"/>
          <p14:tracePt t="26662" x="7572375" y="3482975"/>
          <p14:tracePt t="26678" x="7599363" y="3536950"/>
          <p14:tracePt t="26695" x="7626350" y="3571875"/>
          <p14:tracePt t="26712" x="7634288" y="3581400"/>
          <p14:tracePt t="26716" x="7653338" y="3589338"/>
          <p14:tracePt t="26728" x="7661275" y="3589338"/>
          <p14:tracePt t="26745" x="7688263" y="3616325"/>
          <p14:tracePt t="26763" x="7732713" y="3660775"/>
          <p14:tracePt t="26779" x="7769225" y="3697288"/>
          <p14:tracePt t="26795" x="7804150" y="3714750"/>
          <p14:tracePt t="26812" x="7831138" y="3714750"/>
          <p14:tracePt t="26828" x="7848600" y="3714750"/>
          <p14:tracePt t="26845" x="7867650" y="3714750"/>
          <p14:tracePt t="26862" x="7875588" y="3714750"/>
          <p14:tracePt t="26878" x="7885113" y="3714750"/>
          <p14:tracePt t="26895" x="7902575" y="3714750"/>
          <p14:tracePt t="26912" x="7920038" y="3705225"/>
          <p14:tracePt t="26929" x="7939088" y="3687763"/>
          <p14:tracePt t="26945" x="7966075" y="3660775"/>
          <p14:tracePt t="26962" x="7983538" y="3633788"/>
          <p14:tracePt t="26979" x="7983538" y="3608388"/>
          <p14:tracePt t="27012" x="7983538" y="3598863"/>
          <p14:tracePt t="27028" x="7983538" y="3581400"/>
          <p14:tracePt t="27045" x="7983538" y="3571875"/>
          <p14:tracePt t="27062" x="7983538" y="3527425"/>
          <p14:tracePt t="27078" x="7983538" y="3490913"/>
          <p14:tracePt t="27095" x="7983538" y="3465513"/>
          <p14:tracePt t="27112" x="7983538" y="3446463"/>
          <p14:tracePt t="27129" x="7974013" y="3438525"/>
          <p14:tracePt t="27145" x="7956550" y="3411538"/>
          <p14:tracePt t="27163" x="7947025" y="3394075"/>
          <p14:tracePt t="27179" x="7912100" y="3367088"/>
          <p14:tracePt t="27195" x="7867650" y="3340100"/>
          <p14:tracePt t="27212" x="7831138" y="3313113"/>
          <p14:tracePt t="27228" x="7777163" y="3268663"/>
          <p14:tracePt t="27245" x="7732713" y="3241675"/>
          <p14:tracePt t="27262" x="7680325" y="3224213"/>
          <p14:tracePt t="27278" x="7661275" y="3205163"/>
          <p14:tracePt t="27295" x="7643813" y="3205163"/>
          <p14:tracePt t="27312" x="7626350" y="3205163"/>
          <p14:tracePt t="27329" x="7599363" y="3205163"/>
          <p14:tracePt t="27345" x="7581900" y="3205163"/>
          <p14:tracePt t="27363" x="7483475" y="3224213"/>
          <p14:tracePt t="27379" x="7412038" y="3251200"/>
          <p14:tracePt t="27395" x="7348538" y="3286125"/>
          <p14:tracePt t="27412" x="7313613" y="3313113"/>
          <p14:tracePt t="27428" x="7286625" y="3348038"/>
          <p14:tracePt t="27445" x="7269163" y="3384550"/>
          <p14:tracePt t="27462" x="7251700" y="3438525"/>
          <p14:tracePt t="27479" x="7251700" y="3517900"/>
          <p14:tracePt t="27495" x="7269163" y="3589338"/>
          <p14:tracePt t="27512" x="7304088" y="3652838"/>
          <p14:tracePt t="27528" x="7358063" y="3687763"/>
          <p14:tracePt t="27545" x="7439025" y="3714750"/>
          <p14:tracePt t="27562" x="7626350" y="3768725"/>
          <p14:tracePt t="27579" x="7777163" y="3776663"/>
          <p14:tracePt t="27595" x="7912100" y="3795713"/>
          <p14:tracePt t="27612" x="8010525" y="3795713"/>
          <p14:tracePt t="27628" x="8054975" y="3795713"/>
          <p14:tracePt t="27645" x="8089900" y="3795713"/>
          <p14:tracePt t="27662" x="8108950" y="3776663"/>
          <p14:tracePt t="27679" x="8126413" y="3751263"/>
          <p14:tracePt t="27695" x="8143875" y="3714750"/>
          <p14:tracePt t="27712" x="8153400" y="3687763"/>
          <p14:tracePt t="27728" x="8153400" y="3660775"/>
          <p14:tracePt t="27732" x="8153400" y="3643313"/>
          <p14:tracePt t="27745" x="8153400" y="3625850"/>
          <p14:tracePt t="27763" x="8116888" y="3562350"/>
          <p14:tracePt t="27778" x="8054975" y="3509963"/>
          <p14:tracePt t="27795" x="7974013" y="3438525"/>
          <p14:tracePt t="27812" x="7840663" y="3384550"/>
          <p14:tracePt t="27828" x="7697788" y="3313113"/>
          <p14:tracePt t="27845" x="7562850" y="3259138"/>
          <p14:tracePt t="27862" x="7446963" y="3224213"/>
          <p14:tracePt t="27879" x="7375525" y="3224213"/>
          <p14:tracePt t="27895" x="7367588" y="3224213"/>
          <p14:tracePt t="27912" x="7340600" y="3224213"/>
          <p14:tracePt t="27928" x="7313613" y="3224213"/>
          <p14:tracePt t="27945" x="7259638" y="3241675"/>
          <p14:tracePt t="27963" x="7143750" y="3322638"/>
          <p14:tracePt t="27978" x="7116763" y="3411538"/>
          <p14:tracePt t="27995" x="7108825" y="3509963"/>
          <p14:tracePt t="28012" x="7126288" y="3598863"/>
          <p14:tracePt t="28028" x="7197725" y="3660775"/>
          <p14:tracePt t="28045" x="7259638" y="3724275"/>
          <p14:tracePt t="28062" x="7340600" y="3751263"/>
          <p14:tracePt t="28078" x="7419975" y="3786188"/>
          <p14:tracePt t="28095" x="7500938" y="3803650"/>
          <p14:tracePt t="28112" x="7545388" y="3803650"/>
          <p14:tracePt t="28128" x="7581900" y="3803650"/>
          <p14:tracePt t="28145" x="7626350" y="3795713"/>
          <p14:tracePt t="28163" x="7697788" y="3751263"/>
          <p14:tracePt t="28178" x="7724775" y="3705225"/>
          <p14:tracePt t="28195" x="7742238" y="3660775"/>
          <p14:tracePt t="28212" x="7751763" y="3616325"/>
          <p14:tracePt t="28228" x="7751763" y="3571875"/>
          <p14:tracePt t="28245" x="7751763" y="3536950"/>
          <p14:tracePt t="28262" x="7751763" y="3500438"/>
          <p14:tracePt t="28278" x="7751763" y="3455988"/>
          <p14:tracePt t="28295" x="7732713" y="3402013"/>
          <p14:tracePt t="28312" x="7634288" y="3330575"/>
          <p14:tracePt t="28329" x="7527925" y="3268663"/>
          <p14:tracePt t="28345" x="7429500" y="3241675"/>
          <p14:tracePt t="28363" x="7348538" y="3241675"/>
          <p14:tracePt t="28379" x="7323138" y="3241675"/>
          <p14:tracePt t="28395" x="7313613" y="3241675"/>
          <p14:tracePt t="29148" x="7304088" y="3241675"/>
          <p14:tracePt t="29172" x="7296150" y="3251200"/>
          <p14:tracePt t="29179" x="7286625" y="3259138"/>
          <p14:tracePt t="29188" x="7277100" y="3259138"/>
          <p14:tracePt t="29197" x="7269163" y="3268663"/>
          <p14:tracePt t="29212" x="7259638" y="3286125"/>
          <p14:tracePt t="29228" x="7232650" y="3313113"/>
          <p14:tracePt t="29262" x="7188200" y="3411538"/>
          <p14:tracePt t="29295" x="7170738" y="3482975"/>
          <p14:tracePt t="29312" x="7170738" y="3500438"/>
          <p14:tracePt t="29329" x="7170738" y="3509963"/>
          <p14:tracePt t="29345" x="7170738" y="3517900"/>
          <p14:tracePt t="29476" x="7180263" y="3517900"/>
          <p14:tracePt t="29483" x="7188200" y="3517900"/>
          <p14:tracePt t="29500" x="7188200" y="3527425"/>
          <p14:tracePt t="29572" x="7197725" y="3527425"/>
          <p14:tracePt t="29579" x="7205663" y="3527425"/>
          <p14:tracePt t="29588" x="7224713" y="3527425"/>
          <p14:tracePt t="29596" x="7242175" y="3527425"/>
          <p14:tracePt t="29612" x="7277100" y="3527425"/>
          <p14:tracePt t="29628" x="7331075" y="3527425"/>
          <p14:tracePt t="29645" x="7385050" y="3527425"/>
          <p14:tracePt t="29662" x="7439025" y="3527425"/>
          <p14:tracePt t="29678" x="7483475" y="3527425"/>
          <p14:tracePt t="29695" x="7527925" y="3509963"/>
          <p14:tracePt t="29712" x="7554913" y="3490913"/>
          <p14:tracePt t="29728" x="7589838" y="3482975"/>
          <p14:tracePt t="29745" x="7626350" y="3465513"/>
          <p14:tracePt t="29749" x="7634288" y="3455988"/>
          <p14:tracePt t="29762" x="7653338" y="3438525"/>
          <p14:tracePt t="29779" x="7697788" y="3419475"/>
          <p14:tracePt t="29795" x="7751763" y="3394075"/>
          <p14:tracePt t="29812" x="7813675" y="3357563"/>
          <p14:tracePt t="29828" x="7912100" y="3295650"/>
          <p14:tracePt t="29845" x="8037513" y="3224213"/>
          <p14:tracePt t="29862" x="8170863" y="3160713"/>
          <p14:tracePt t="29878" x="8259763" y="3108325"/>
          <p14:tracePt t="29895" x="8313738" y="3081338"/>
          <p14:tracePt t="29912" x="8331200" y="3062288"/>
          <p14:tracePt t="29928" x="8358188" y="3062288"/>
          <p14:tracePt t="29945" x="8367713" y="3054350"/>
          <p14:tracePt t="29961" x="8375650" y="3054350"/>
          <p14:tracePt t="30804" x="8375650" y="3044825"/>
          <p14:tracePt t="30813" x="8375650" y="3009900"/>
          <p14:tracePt t="30820" x="8375650" y="2928938"/>
          <p14:tracePt t="30828" x="8375650" y="2840038"/>
          <p14:tracePt t="30862" x="8367713" y="2490788"/>
          <p14:tracePt t="30895" x="8348663" y="2232025"/>
          <p14:tracePt t="30912" x="8348663" y="2170113"/>
          <p14:tracePt t="30928" x="8367713" y="2116138"/>
          <p14:tracePt t="30945" x="8412163" y="2071688"/>
          <p14:tracePt t="30963" x="8466138" y="2027238"/>
          <p14:tracePt t="30979" x="8518525" y="2000250"/>
          <p14:tracePt t="30995" x="8555038" y="1973263"/>
          <p14:tracePt t="31012" x="8634413" y="1928813"/>
          <p14:tracePt t="31028" x="8724900" y="1874838"/>
          <p14:tracePt t="31045" x="8777288" y="1839913"/>
          <p14:tracePt t="31062" x="8840788" y="1822450"/>
          <p14:tracePt t="31078" x="8867775" y="1803400"/>
          <p14:tracePt t="31095" x="8875713" y="1803400"/>
          <p14:tracePt t="31155" x="8885238" y="1803400"/>
          <p14:tracePt t="31163" x="8894763" y="1803400"/>
          <p14:tracePt t="31171" x="8929688" y="1803400"/>
          <p14:tracePt t="31180" x="9001125" y="1803400"/>
          <p14:tracePt t="31195" x="9205913" y="1803400"/>
          <p14:tracePt t="31212" x="9439275" y="1803400"/>
          <p14:tracePt t="31228" x="9644063" y="1803400"/>
          <p14:tracePt t="31245" x="9769475" y="1812925"/>
          <p14:tracePt t="31262" x="9796463" y="1812925"/>
          <p14:tracePt t="31396" x="9804400" y="1812925"/>
          <p14:tracePt t="31404" x="9813925" y="1812925"/>
          <p14:tracePt t="31412" x="9831388" y="1812925"/>
          <p14:tracePt t="31428" x="9885363" y="1812925"/>
          <p14:tracePt t="31445" x="9939338" y="1812925"/>
          <p14:tracePt t="31462" x="9983788" y="1812925"/>
          <p14:tracePt t="31478" x="10010775" y="1812925"/>
          <p14:tracePt t="31512" x="10028238" y="1812925"/>
          <p14:tracePt t="31528" x="10037763" y="1812925"/>
          <p14:tracePt t="31545" x="10045700" y="1812925"/>
          <p14:tracePt t="31562" x="10055225" y="1812925"/>
          <p14:tracePt t="31578" x="10063163" y="1812925"/>
          <p14:tracePt t="31644" x="10072688" y="1803400"/>
          <p14:tracePt t="31660" x="10072688" y="1795463"/>
          <p14:tracePt t="31668" x="10082213" y="1785938"/>
          <p14:tracePt t="31678" x="10082213" y="1776413"/>
          <p14:tracePt t="31695" x="10082213" y="1768475"/>
          <p14:tracePt t="31711" x="10090150" y="1758950"/>
          <p14:tracePt t="31728" x="10099675" y="1741488"/>
          <p14:tracePt t="31745" x="10099675" y="1731963"/>
          <p14:tracePt t="31804" x="10099675" y="1724025"/>
          <p14:tracePt t="31812" x="10099675" y="1714500"/>
          <p14:tracePt t="31820" x="10082213" y="1697038"/>
          <p14:tracePt t="31828" x="10045700" y="1679575"/>
          <p14:tracePt t="31845" x="9939338" y="1625600"/>
          <p14:tracePt t="31862" x="9831388" y="1571625"/>
          <p14:tracePt t="31878" x="9705975" y="1527175"/>
          <p14:tracePt t="31895" x="9644063" y="1517650"/>
          <p14:tracePt t="31912" x="9626600" y="1517650"/>
          <p14:tracePt t="31928" x="9609138" y="1517650"/>
          <p14:tracePt t="31945" x="9528175" y="1571625"/>
          <p14:tracePt t="31963" x="9429750" y="1751013"/>
          <p14:tracePt t="31980" x="9394825" y="1874838"/>
          <p14:tracePt t="31995" x="9385300" y="1965325"/>
          <p14:tracePt t="32012" x="9367838" y="2017713"/>
          <p14:tracePt t="32028" x="9367838" y="2054225"/>
          <p14:tracePt t="32045" x="9375775" y="2089150"/>
          <p14:tracePt t="32062" x="9439275" y="2133600"/>
          <p14:tracePt t="32078" x="9518650" y="2160588"/>
          <p14:tracePt t="32095" x="9590088" y="2187575"/>
          <p14:tracePt t="32112" x="9644063" y="2197100"/>
          <p14:tracePt t="32128" x="9705975" y="2205038"/>
          <p14:tracePt t="32145" x="9804400" y="2205038"/>
          <p14:tracePt t="32162" x="9894888" y="2170113"/>
          <p14:tracePt t="32179" x="9974263" y="2125663"/>
          <p14:tracePt t="32195" x="9983788" y="2116138"/>
          <p14:tracePt t="32244" x="9983788" y="2108200"/>
          <p14:tracePt t="32252" x="9983788" y="2089150"/>
          <p14:tracePt t="32261" x="9983788" y="2062163"/>
          <p14:tracePt t="32278" x="9983788" y="2009775"/>
          <p14:tracePt t="32295" x="9974263" y="1973263"/>
          <p14:tracePt t="32312" x="9966325" y="1946275"/>
          <p14:tracePt t="32328" x="9956800" y="1928813"/>
          <p14:tracePt t="32345" x="9956800" y="1919288"/>
          <p14:tracePt t="32636" x="9947275" y="1946275"/>
          <p14:tracePt t="32643" x="9939338" y="2000250"/>
          <p14:tracePt t="32652" x="9929813" y="2081213"/>
          <p14:tracePt t="32661" x="9920288" y="2143125"/>
          <p14:tracePt t="32678" x="9920288" y="2205038"/>
          <p14:tracePt t="32695" x="9920288" y="2259013"/>
          <p14:tracePt t="32712" x="9920288" y="2286000"/>
          <p14:tracePt t="32728" x="9920288" y="2295525"/>
          <p14:tracePt t="32745" x="9920288" y="2303463"/>
          <p14:tracePt t="33020" x="9920288" y="2295525"/>
          <p14:tracePt t="33027" x="9920288" y="2286000"/>
          <p14:tracePt t="33036" x="9929813" y="2268538"/>
          <p14:tracePt t="33044" x="9929813" y="2259013"/>
          <p14:tracePt t="33062" x="9929813" y="2251075"/>
          <p14:tracePt t="33124" x="9920288" y="2251075"/>
          <p14:tracePt t="33131" x="9885363" y="2251075"/>
          <p14:tracePt t="33145" x="9831388" y="2251075"/>
          <p14:tracePt t="33161" x="9653588" y="2303463"/>
          <p14:tracePt t="33179" x="9242425" y="2536825"/>
          <p14:tracePt t="33195" x="8929688" y="2795588"/>
          <p14:tracePt t="33212" x="8599488" y="3062288"/>
          <p14:tracePt t="33228" x="8367713" y="3251200"/>
          <p14:tracePt t="33245" x="8232775" y="3384550"/>
          <p14:tracePt t="33262" x="8099425" y="3482975"/>
          <p14:tracePt t="33278" x="7956550" y="3589338"/>
          <p14:tracePt t="33295" x="7831138" y="3705225"/>
          <p14:tracePt t="33312" x="7742238" y="3776663"/>
          <p14:tracePt t="33328" x="7680325" y="3813175"/>
          <p14:tracePt t="33345" x="7634288" y="3848100"/>
          <p14:tracePt t="33362" x="7626350" y="3857625"/>
          <p14:tracePt t="33379" x="7616825" y="3867150"/>
          <p14:tracePt t="33460" x="7634288" y="3867150"/>
          <p14:tracePt t="33467" x="7661275" y="3848100"/>
          <p14:tracePt t="33478" x="7705725" y="3840163"/>
          <p14:tracePt t="33495" x="7769225" y="3822700"/>
          <p14:tracePt t="33512" x="7823200" y="3776663"/>
          <p14:tracePt t="33528" x="7848600" y="3732213"/>
          <p14:tracePt t="33545" x="7858125" y="3687763"/>
          <p14:tracePt t="33562" x="7858125" y="3652838"/>
          <p14:tracePt t="33579" x="7813675" y="3608388"/>
          <p14:tracePt t="33595" x="7777163" y="3581400"/>
          <p14:tracePt t="33612" x="7732713" y="3562350"/>
          <p14:tracePt t="33628" x="7661275" y="3554413"/>
          <p14:tracePt t="33645" x="7589838" y="3544888"/>
          <p14:tracePt t="33661" x="7518400" y="3527425"/>
          <p14:tracePt t="33678" x="7446963" y="3527425"/>
          <p14:tracePt t="33695" x="7402513" y="3527425"/>
          <p14:tracePt t="33712" x="7358063" y="3527425"/>
          <p14:tracePt t="33728" x="7323138" y="3527425"/>
          <p14:tracePt t="33745" x="7259638" y="3544888"/>
          <p14:tracePt t="33749" x="7242175" y="3562350"/>
          <p14:tracePt t="33762" x="7224713" y="3571875"/>
          <p14:tracePt t="33779" x="7205663" y="3616325"/>
          <p14:tracePt t="33795" x="7197725" y="3643313"/>
          <p14:tracePt t="33812" x="7197725" y="3679825"/>
          <p14:tracePt t="33828" x="7215188" y="3705225"/>
          <p14:tracePt t="33845" x="7251700" y="3732213"/>
          <p14:tracePt t="33861" x="7313613" y="3741738"/>
          <p14:tracePt t="33878" x="7394575" y="3759200"/>
          <p14:tracePt t="33895" x="7491413" y="3759200"/>
          <p14:tracePt t="33911" x="7581900" y="3759200"/>
          <p14:tracePt t="33928" x="7626350" y="3759200"/>
          <p14:tracePt t="33945" x="7661275" y="3759200"/>
          <p14:tracePt t="33962" x="7688263" y="3751263"/>
          <p14:tracePt t="33979" x="7732713" y="3697288"/>
          <p14:tracePt t="33995" x="7769225" y="3670300"/>
          <p14:tracePt t="34012" x="7786688" y="3643313"/>
          <p14:tracePt t="34028" x="7804150" y="3616325"/>
          <p14:tracePt t="34045" x="7813675" y="3589338"/>
          <p14:tracePt t="34061" x="7813675" y="3554413"/>
          <p14:tracePt t="34078" x="7813675" y="3527425"/>
          <p14:tracePt t="34095" x="7813675" y="3490913"/>
          <p14:tracePt t="34112" x="7813675" y="3455988"/>
          <p14:tracePt t="34128" x="7813675" y="3438525"/>
          <p14:tracePt t="34145" x="7813675" y="3411538"/>
          <p14:tracePt t="34161" x="7804150" y="3394075"/>
          <p14:tracePt t="34179" x="7777163" y="3367088"/>
          <p14:tracePt t="34195" x="7742238" y="3340100"/>
          <p14:tracePt t="34212" x="7705725" y="3313113"/>
          <p14:tracePt t="34228" x="7661275" y="3295650"/>
          <p14:tracePt t="34245" x="7626350" y="3295650"/>
          <p14:tracePt t="34261" x="7581900" y="3286125"/>
          <p14:tracePt t="34278" x="7545388" y="3276600"/>
          <p14:tracePt t="34295" x="7500938" y="3276600"/>
          <p14:tracePt t="34312" x="7466013" y="3276600"/>
          <p14:tracePt t="34328" x="7429500" y="3276600"/>
          <p14:tracePt t="34345" x="7394575" y="3276600"/>
          <p14:tracePt t="34362" x="7313613" y="3276600"/>
          <p14:tracePt t="34378" x="7277100" y="3286125"/>
          <p14:tracePt t="34395" x="7242175" y="3303588"/>
          <p14:tracePt t="34412" x="7224713" y="3330575"/>
          <p14:tracePt t="34428" x="7180263" y="3357563"/>
          <p14:tracePt t="34445" x="7108825" y="3411538"/>
          <p14:tracePt t="34462" x="7045325" y="3455988"/>
          <p14:tracePt t="34478" x="7010400" y="3517900"/>
          <p14:tracePt t="34496" x="6991350" y="3554413"/>
          <p14:tracePt t="34512" x="6983413" y="3598863"/>
          <p14:tracePt t="34528" x="6983413" y="3625850"/>
          <p14:tracePt t="34545" x="7010400" y="3643313"/>
          <p14:tracePt t="34562" x="7045325" y="3660775"/>
          <p14:tracePt t="34579" x="7153275" y="3687763"/>
          <p14:tracePt t="34595" x="7259638" y="3714750"/>
          <p14:tracePt t="34612" x="7348538" y="3732213"/>
          <p14:tracePt t="34628" x="7419975" y="3732213"/>
          <p14:tracePt t="34645" x="7456488" y="3751263"/>
          <p14:tracePt t="34661" x="7483475" y="3751263"/>
          <p14:tracePt t="34678" x="7500938" y="3751263"/>
          <p14:tracePt t="34695" x="7527925" y="3751263"/>
          <p14:tracePt t="34711" x="7554913" y="3732213"/>
          <p14:tracePt t="34728" x="7616825" y="3705225"/>
          <p14:tracePt t="34745" x="7697788" y="3652838"/>
          <p14:tracePt t="34762" x="7777163" y="3608388"/>
          <p14:tracePt t="34765" x="7804150" y="3581400"/>
          <p14:tracePt t="34779" x="7840663" y="3544888"/>
          <p14:tracePt t="34795" x="7885113" y="3509963"/>
          <p14:tracePt t="34812" x="7902575" y="3465513"/>
          <p14:tracePt t="34828" x="7902575" y="3419475"/>
          <p14:tracePt t="34845" x="7902575" y="3384550"/>
          <p14:tracePt t="34861" x="7902575" y="3348038"/>
          <p14:tracePt t="34878" x="7902575" y="3303588"/>
          <p14:tracePt t="34895" x="7875588" y="3276600"/>
          <p14:tracePt t="34911" x="7813675" y="3241675"/>
          <p14:tracePt t="34928" x="7777163" y="3224213"/>
          <p14:tracePt t="34944" x="7732713" y="3214688"/>
          <p14:tracePt t="34962" x="7697788" y="3205163"/>
          <p14:tracePt t="34978" x="7634288" y="3205163"/>
          <p14:tracePt t="34995" x="7589838" y="3205163"/>
          <p14:tracePt t="35012" x="7545388" y="3205163"/>
          <p14:tracePt t="35028" x="7510463" y="3224213"/>
          <p14:tracePt t="35045" x="7500938" y="3241675"/>
          <p14:tracePt t="35061" x="7473950" y="3251200"/>
          <p14:tracePt t="35078" x="7446963" y="3276600"/>
          <p14:tracePt t="35095" x="7402513" y="3313113"/>
          <p14:tracePt t="35111" x="7358063" y="3357563"/>
          <p14:tracePt t="35128" x="7323138" y="3411538"/>
          <p14:tracePt t="35145" x="7313613" y="3455988"/>
          <p14:tracePt t="35162" x="7313613" y="3473450"/>
          <p14:tracePt t="35291" x="7313613" y="3482975"/>
          <p14:tracePt t="35308" x="7313613" y="3490913"/>
          <p14:tracePt t="35324" x="7313613" y="3500438"/>
          <p14:tracePt t="35332" x="7313613" y="3509963"/>
          <p14:tracePt t="35345" x="7313613" y="3527425"/>
          <p14:tracePt t="35362" x="7331075" y="3544888"/>
          <p14:tracePt t="35378" x="7385050" y="3598863"/>
          <p14:tracePt t="35395" x="7439025" y="3643313"/>
          <p14:tracePt t="35412" x="7500938" y="3687763"/>
          <p14:tracePt t="35428" x="7527925" y="3697288"/>
          <p14:tracePt t="35445" x="7554913" y="3697288"/>
          <p14:tracePt t="35461" x="7572375" y="3697288"/>
          <p14:tracePt t="35478" x="7581900" y="3697288"/>
          <p14:tracePt t="35495" x="7589838" y="3687763"/>
          <p14:tracePt t="35511" x="7599363" y="3670300"/>
          <p14:tracePt t="35528" x="7599363" y="3660775"/>
          <p14:tracePt t="35561" x="7599363" y="3652838"/>
          <p14:tracePt t="35620" x="7599363" y="3643313"/>
          <p14:tracePt t="35628" x="7599363" y="3633788"/>
          <p14:tracePt t="35643" x="7599363" y="3625850"/>
          <p14:tracePt t="35755" x="7599363" y="3616325"/>
          <p14:tracePt t="35772" x="7599363" y="3608388"/>
          <p14:tracePt t="35779" x="7581900" y="3598863"/>
          <p14:tracePt t="35795" x="7545388" y="3581400"/>
          <p14:tracePt t="35812" x="7537450" y="3571875"/>
          <p14:tracePt t="35828" x="7510463" y="3571875"/>
          <p14:tracePt t="35845" x="7500938" y="3554413"/>
          <p14:tracePt t="35861" x="7491413" y="3554413"/>
          <p14:tracePt t="35878" x="7473950" y="3554413"/>
          <p14:tracePt t="35895" x="7456488" y="3544888"/>
          <p14:tracePt t="35911" x="7446963" y="3544888"/>
          <p14:tracePt t="35928" x="7439025" y="3544888"/>
          <p14:tracePt t="35945" x="7429500" y="3544888"/>
          <p14:tracePt t="35962" x="7412038" y="3544888"/>
          <p14:tracePt t="35979" x="7331075" y="3536950"/>
          <p14:tracePt t="35995" x="7259638" y="3517900"/>
          <p14:tracePt t="36012" x="7153275" y="3490913"/>
          <p14:tracePt t="36028" x="7027863" y="3473450"/>
          <p14:tracePt t="36045" x="6902450" y="3411538"/>
          <p14:tracePt t="36061" x="6732588" y="3322638"/>
          <p14:tracePt t="36078" x="6518275" y="3179763"/>
          <p14:tracePt t="36095" x="6205538" y="2973388"/>
          <p14:tracePt t="36112" x="5822950" y="2741613"/>
          <p14:tracePt t="36128" x="5510213" y="2562225"/>
          <p14:tracePt t="36145" x="5322888" y="2428875"/>
          <p14:tracePt t="36162" x="5153025" y="2303463"/>
          <p14:tracePt t="36179" x="4956175" y="2160588"/>
          <p14:tracePt t="36195" x="4884738" y="2108200"/>
          <p14:tracePt t="36211" x="4848225" y="2081213"/>
          <p14:tracePt t="36228" x="4830763" y="2062163"/>
          <p14:tracePt t="36245" x="4830763" y="2044700"/>
          <p14:tracePt t="36261" x="4830763" y="2009775"/>
          <p14:tracePt t="36278" x="4848225" y="1965325"/>
          <p14:tracePt t="36295" x="4875213" y="1928813"/>
          <p14:tracePt t="36311" x="4929188" y="1901825"/>
          <p14:tracePt t="36328" x="4973638" y="1866900"/>
          <p14:tracePt t="36345" x="5045075" y="1839913"/>
          <p14:tracePt t="36361" x="5153025" y="1803400"/>
          <p14:tracePt t="36379" x="5268913" y="1776413"/>
          <p14:tracePt t="36395" x="5295900" y="1751013"/>
          <p14:tracePt t="36412" x="5322888" y="1731963"/>
          <p14:tracePt t="36428" x="5340350" y="1724025"/>
          <p14:tracePt t="36445" x="5357813" y="1724025"/>
          <p14:tracePt t="36461" x="5367338" y="1704975"/>
          <p14:tracePt t="36478" x="5375275" y="1679575"/>
          <p14:tracePt t="36495" x="5384800" y="1633538"/>
          <p14:tracePt t="36511" x="5384800" y="1589088"/>
          <p14:tracePt t="36528" x="5375275" y="1509713"/>
          <p14:tracePt t="36545" x="5268913" y="1411288"/>
          <p14:tracePt t="36561" x="5126038" y="1295400"/>
          <p14:tracePt t="36579" x="4956175" y="1204913"/>
          <p14:tracePt t="36595" x="4911725" y="1196975"/>
          <p14:tracePt t="36612" x="4867275" y="1196975"/>
          <p14:tracePt t="36628" x="4776788" y="1258888"/>
          <p14:tracePt t="36645" x="4660900" y="1366838"/>
          <p14:tracePt t="36661" x="4562475" y="1473200"/>
          <p14:tracePt t="36678" x="4545013" y="1554163"/>
          <p14:tracePt t="36695" x="4545013" y="1633538"/>
          <p14:tracePt t="36711" x="4545013" y="1679575"/>
          <p14:tracePt t="36728" x="4598988" y="1724025"/>
          <p14:tracePt t="36745" x="4679950" y="1768475"/>
          <p14:tracePt t="36761" x="4813300" y="1795463"/>
          <p14:tracePt t="36765" x="4884738" y="1803400"/>
          <p14:tracePt t="36779" x="5037138" y="1812925"/>
          <p14:tracePt t="36795" x="5170488" y="1812925"/>
          <p14:tracePt t="36811" x="5268913" y="1785938"/>
          <p14:tracePt t="36828" x="5340350" y="1758950"/>
          <p14:tracePt t="36845" x="5367338" y="1731963"/>
          <p14:tracePt t="36861" x="5394325" y="1704975"/>
          <p14:tracePt t="36878" x="5394325" y="1679575"/>
          <p14:tracePt t="36895" x="5394325" y="1625600"/>
          <p14:tracePt t="36911" x="5394325" y="1589088"/>
          <p14:tracePt t="36928" x="5357813" y="1544638"/>
          <p14:tracePt t="36945" x="5295900" y="1490663"/>
          <p14:tracePt t="36961" x="5197475" y="1455738"/>
          <p14:tracePt t="36979" x="5116513" y="1446213"/>
          <p14:tracePt t="36995" x="5072063" y="1446213"/>
          <p14:tracePt t="37012" x="4983163" y="1490663"/>
          <p14:tracePt t="37028" x="4875213" y="1608138"/>
          <p14:tracePt t="37045" x="4830763" y="1758950"/>
          <p14:tracePt t="37061" x="4840288" y="1946275"/>
          <p14:tracePt t="37078" x="4929188" y="2143125"/>
          <p14:tracePt t="37095" x="5054600" y="2295525"/>
          <p14:tracePt t="37111" x="5160963" y="2384425"/>
          <p14:tracePt t="37128" x="5232400" y="2419350"/>
          <p14:tracePt t="37145" x="5286375" y="2428875"/>
          <p14:tracePt t="37161" x="5340350" y="2428875"/>
          <p14:tracePt t="37179" x="5402263" y="2303463"/>
          <p14:tracePt t="37195" x="5411788" y="2160588"/>
          <p14:tracePt t="37212" x="5411788" y="2017713"/>
          <p14:tracePt t="37228" x="5394325" y="1901825"/>
          <p14:tracePt t="37245" x="5340350" y="1812925"/>
          <p14:tracePt t="37261" x="5313363" y="1785938"/>
          <p14:tracePt t="37278" x="5303838" y="1776413"/>
          <p14:tracePt t="37295" x="5295900" y="1776413"/>
          <p14:tracePt t="38835" x="5295900" y="1812925"/>
          <p14:tracePt t="38843" x="5313363" y="1884363"/>
          <p14:tracePt t="38851" x="5348288" y="2000250"/>
          <p14:tracePt t="38878" x="5483225" y="2214563"/>
          <p14:tracePt t="38911" x="5626100" y="2482850"/>
          <p14:tracePt t="38928" x="5688013" y="2616200"/>
          <p14:tracePt t="38945" x="5751513" y="2751138"/>
          <p14:tracePt t="38961" x="5795963" y="2874963"/>
          <p14:tracePt t="38978" x="5875338" y="3125788"/>
          <p14:tracePt t="38995" x="5938838" y="3295650"/>
          <p14:tracePt t="39012" x="5973763" y="3438525"/>
          <p14:tracePt t="39028" x="5991225" y="3571875"/>
          <p14:tracePt t="39045" x="6010275" y="3705225"/>
          <p14:tracePt t="39061" x="6027738" y="3848100"/>
          <p14:tracePt t="39078" x="6062663" y="4037013"/>
          <p14:tracePt t="39095" x="6126163" y="4259263"/>
          <p14:tracePt t="39111" x="6180138" y="4465638"/>
          <p14:tracePt t="39128" x="6242050" y="4652963"/>
          <p14:tracePt t="39145" x="6276975" y="4759325"/>
          <p14:tracePt t="39161" x="6296025" y="4813300"/>
          <p14:tracePt t="39178" x="6330950" y="4875213"/>
          <p14:tracePt t="39195" x="6367463" y="4902200"/>
          <p14:tracePt t="39211" x="6394450" y="4919663"/>
          <p14:tracePt t="39228" x="6402388" y="4919663"/>
          <p14:tracePt t="39267" x="6419850" y="4929188"/>
          <p14:tracePt t="39278" x="6446838" y="4938713"/>
          <p14:tracePt t="39296" x="6500813" y="4938713"/>
          <p14:tracePt t="39311" x="6562725" y="4938713"/>
          <p14:tracePt t="39328" x="6643688" y="4956175"/>
          <p14:tracePt t="39345" x="6715125" y="4956175"/>
          <p14:tracePt t="39361" x="6813550" y="4956175"/>
          <p14:tracePt t="39379" x="7000875" y="4956175"/>
          <p14:tracePt t="39395" x="7134225" y="4919663"/>
          <p14:tracePt t="39411" x="7232650" y="4911725"/>
          <p14:tracePt t="39428" x="7269163" y="4902200"/>
          <p14:tracePt t="39445" x="7277100" y="4894263"/>
          <p14:tracePt t="39461" x="7304088" y="4884738"/>
          <p14:tracePt t="39478" x="7331075" y="4857750"/>
          <p14:tracePt t="39495" x="7385050" y="4803775"/>
          <p14:tracePt t="39511" x="7446963" y="4724400"/>
          <p14:tracePt t="39528" x="7527925" y="4652963"/>
          <p14:tracePt t="39545" x="7599363" y="4616450"/>
          <p14:tracePt t="39562" x="7643813" y="4581525"/>
          <p14:tracePt t="39579" x="7688263" y="4562475"/>
          <p14:tracePt t="39595" x="7742238" y="4554538"/>
          <p14:tracePt t="39611" x="7804150" y="4545013"/>
          <p14:tracePt t="39628" x="7823200" y="4537075"/>
          <p14:tracePt t="39661" x="7831138" y="4537075"/>
          <p14:tracePt t="39692" x="7840663" y="4537075"/>
          <p14:tracePt t="39699" x="7848600" y="4527550"/>
          <p14:tracePt t="39715" x="7858125" y="4527550"/>
          <p14:tracePt t="39728" x="7867650" y="4527550"/>
          <p14:tracePt t="39745" x="7875588" y="4518025"/>
          <p14:tracePt t="39761" x="7885113" y="4518025"/>
          <p14:tracePt t="39778" x="7894638" y="4510088"/>
          <p14:tracePt t="39795" x="7912100" y="4510088"/>
          <p14:tracePt t="39811" x="7929563" y="4500563"/>
          <p14:tracePt t="39828" x="7947025" y="4491038"/>
          <p14:tracePt t="39845" x="7956550" y="4491038"/>
          <p14:tracePt t="39861" x="7966075" y="4491038"/>
          <p14:tracePt t="41443" x="7947025" y="4491038"/>
          <p14:tracePt t="41451" x="7920038" y="4500563"/>
          <p14:tracePt t="41461" x="7885113" y="4518025"/>
          <p14:tracePt t="41478" x="7858125" y="4545013"/>
          <p14:tracePt t="41495" x="7813675" y="4562475"/>
          <p14:tracePt t="41511" x="7796213" y="4572000"/>
          <p14:tracePt t="41544" x="7742238" y="4581525"/>
          <p14:tracePt t="41578" x="7715250" y="4598988"/>
          <p14:tracePt t="41595" x="7680325" y="4616450"/>
          <p14:tracePt t="41611" x="7670800" y="4616450"/>
          <p14:tracePt t="41628" x="7661275" y="4616450"/>
          <p14:tracePt t="41644" x="7653338" y="4616450"/>
          <p14:tracePt t="41661" x="7653338" y="4625975"/>
          <p14:tracePt t="41678" x="7634288" y="4633913"/>
          <p14:tracePt t="41694" x="7608888" y="4643438"/>
          <p14:tracePt t="41711" x="7599363" y="4652963"/>
          <p14:tracePt t="41728" x="7581900" y="4660900"/>
          <p14:tracePt t="41744" x="7562850" y="4679950"/>
          <p14:tracePt t="41761" x="7545388" y="4705350"/>
          <p14:tracePt t="41765" x="7527925" y="4714875"/>
          <p14:tracePt t="41779" x="7518400" y="4724400"/>
          <p14:tracePt t="41794" x="7500938" y="4751388"/>
          <p14:tracePt t="41811" x="7483475" y="4776788"/>
          <p14:tracePt t="41828" x="7483475" y="4795838"/>
          <p14:tracePt t="41844" x="7473950" y="4813300"/>
          <p14:tracePt t="41861" x="7466013" y="4822825"/>
          <p14:tracePt t="41878" x="7466013" y="4840288"/>
          <p14:tracePt t="41894" x="7466013" y="4848225"/>
          <p14:tracePt t="41911" x="7466013" y="4875213"/>
          <p14:tracePt t="41928" x="7466013" y="4894263"/>
          <p14:tracePt t="41944" x="7466013" y="4919663"/>
          <p14:tracePt t="41961" x="7466013" y="4929188"/>
          <p14:tracePt t="41979" x="7466013" y="4983163"/>
          <p14:tracePt t="41994" x="7466013" y="5018088"/>
          <p14:tracePt t="42011" x="7466013" y="5054600"/>
          <p14:tracePt t="42028" x="7466013" y="5081588"/>
          <p14:tracePt t="42044" x="7466013" y="5099050"/>
          <p14:tracePt t="42061" x="7466013" y="5126038"/>
          <p14:tracePt t="42078" x="7466013" y="5153025"/>
          <p14:tracePt t="42094" x="7473950" y="5170488"/>
          <p14:tracePt t="42111" x="7483475" y="5214938"/>
          <p14:tracePt t="42128" x="7483475" y="5232400"/>
          <p14:tracePt t="42144" x="7483475" y="5259388"/>
          <p14:tracePt t="42161" x="7483475" y="5276850"/>
          <p14:tracePt t="42179" x="7483475" y="5303838"/>
          <p14:tracePt t="42194" x="7491413" y="5313363"/>
          <p14:tracePt t="42211" x="7500938" y="5330825"/>
          <p14:tracePt t="42228" x="7510463" y="5357813"/>
          <p14:tracePt t="42244" x="7527925" y="5384800"/>
          <p14:tracePt t="42261" x="7545388" y="5411788"/>
          <p14:tracePt t="42277" x="7554913" y="5438775"/>
          <p14:tracePt t="42294" x="7572375" y="5483225"/>
          <p14:tracePt t="42311" x="7616825" y="5562600"/>
          <p14:tracePt t="42328" x="7653338" y="5616575"/>
          <p14:tracePt t="42344" x="7680325" y="5680075"/>
          <p14:tracePt t="42361" x="7697788" y="5705475"/>
          <p14:tracePt t="42379" x="7697788" y="5732463"/>
          <p14:tracePt t="42411" x="7697788" y="5741988"/>
          <p14:tracePt t="42428" x="7705725" y="5741988"/>
          <p14:tracePt t="42444" x="7715250" y="5741988"/>
          <p14:tracePt t="42461" x="7715250" y="5751513"/>
          <p14:tracePt t="42478" x="7715250" y="5759450"/>
          <p14:tracePt t="42494" x="7715250" y="5768975"/>
          <p14:tracePt t="42511" x="7715250" y="5786438"/>
          <p14:tracePt t="42528" x="7715250" y="5803900"/>
          <p14:tracePt t="42544" x="7715250" y="5822950"/>
          <p14:tracePt t="42561" x="7715250" y="5840413"/>
          <p14:tracePt t="42579" x="7715250" y="5848350"/>
          <p14:tracePt t="42612" x="7715250" y="5857875"/>
          <p14:tracePt t="42628" x="7715250" y="5867400"/>
          <p14:tracePt t="42700" x="7705725" y="5867400"/>
          <p14:tracePt t="42724" x="7697788" y="5867400"/>
          <p14:tracePt t="42740" x="7697788" y="5875338"/>
          <p14:tracePt t="42755" x="7688263" y="5875338"/>
          <p14:tracePt t="42836" x="7680325" y="5875338"/>
          <p14:tracePt t="42852" x="7670800" y="5875338"/>
          <p14:tracePt t="43076" x="7661275" y="5884863"/>
          <p14:tracePt t="43092" x="7653338" y="5884863"/>
          <p14:tracePt t="43099" x="7643813" y="5902325"/>
          <p14:tracePt t="43111" x="7643813" y="5911850"/>
          <p14:tracePt t="43144" x="7626350" y="5956300"/>
          <p14:tracePt t="43178" x="7626350" y="6018213"/>
          <p14:tracePt t="43194" x="7626350" y="6054725"/>
          <p14:tracePt t="43211" x="7626350" y="6072188"/>
          <p14:tracePt t="43228" x="7626350" y="6081713"/>
          <p14:tracePt t="43339" x="7626350" y="6089650"/>
          <p14:tracePt t="43364" x="7626350" y="6099175"/>
          <p14:tracePt t="43372" x="7626350" y="6108700"/>
          <p14:tracePt t="43379" x="7626350" y="6116638"/>
          <p14:tracePt t="43394" x="7626350" y="6134100"/>
          <p14:tracePt t="43883" x="7626350" y="6126163"/>
          <p14:tracePt t="44108" x="7616825" y="6126163"/>
          <p14:tracePt t="44115" x="7608888" y="6134100"/>
          <p14:tracePt t="44128" x="7589838" y="6143625"/>
          <p14:tracePt t="44145" x="7589838" y="6180138"/>
          <p14:tracePt t="44161" x="7589838" y="6232525"/>
          <p14:tracePt t="44178" x="7589838" y="6269038"/>
          <p14:tracePt t="44211" x="7599363" y="6330950"/>
          <p14:tracePt t="44348" x="7599363" y="6323013"/>
          <p14:tracePt t="44355" x="7599363" y="6313488"/>
          <p14:tracePt t="44380" x="7599363" y="6303963"/>
          <p14:tracePt t="44395" x="7599363" y="6286500"/>
          <p14:tracePt t="44411" x="7599363" y="6276975"/>
          <p14:tracePt t="44428" x="7599363" y="6269038"/>
          <p14:tracePt t="44443" x="7599363" y="6259513"/>
          <p14:tracePt t="44452" x="7599363" y="6251575"/>
          <p14:tracePt t="44947" x="7608888" y="6251575"/>
          <p14:tracePt t="44955" x="7616825" y="6251575"/>
          <p14:tracePt t="44971" x="7626350" y="6242050"/>
          <p14:tracePt t="44987" x="7643813" y="6224588"/>
          <p14:tracePt t="44997" x="7653338" y="6197600"/>
          <p14:tracePt t="45011" x="7680325" y="6134100"/>
          <p14:tracePt t="45044" x="7724775" y="5991225"/>
          <p14:tracePt t="45078" x="7724775" y="5840413"/>
          <p14:tracePt t="45094" x="7705725" y="5741988"/>
          <p14:tracePt t="45111" x="7670800" y="5661025"/>
          <p14:tracePt t="45128" x="7670800" y="5626100"/>
          <p14:tracePt t="45144" x="7661275" y="5616575"/>
          <p14:tracePt t="45178" x="7653338" y="5608638"/>
          <p14:tracePt t="45195" x="7643813" y="5608638"/>
          <p14:tracePt t="45252" x="7634288" y="5608638"/>
          <p14:tracePt t="45267" x="7626350" y="5608638"/>
          <p14:tracePt t="45275" x="7616825" y="5608638"/>
          <p14:tracePt t="45844" x="7608888" y="5599113"/>
          <p14:tracePt t="45851" x="7599363" y="5589588"/>
          <p14:tracePt t="45860" x="7581900" y="5581650"/>
          <p14:tracePt t="45878" x="7545388" y="5554663"/>
          <p14:tracePt t="45894" x="7518400" y="5518150"/>
          <p14:tracePt t="45911" x="7483475" y="5483225"/>
          <p14:tracePt t="45928" x="7446963" y="5456238"/>
          <p14:tracePt t="45961" x="7419975" y="5384800"/>
          <p14:tracePt t="45995" x="7419975" y="5340350"/>
          <p14:tracePt t="46011" x="7429500" y="5330825"/>
          <p14:tracePt t="46028" x="7446963" y="5330825"/>
          <p14:tracePt t="46061" x="7456488" y="5330825"/>
          <p14:tracePt t="46078" x="7456488" y="5322888"/>
          <p14:tracePt t="46094" x="7466013" y="5322888"/>
          <p14:tracePt t="46111" x="7473950" y="5313363"/>
          <p14:tracePt t="46127" x="7473950" y="5303838"/>
          <p14:tracePt t="46144" x="7483475" y="5303838"/>
          <p14:tracePt t="46177" x="7483475" y="5295900"/>
          <p14:tracePt t="46211" x="7483475" y="5286375"/>
          <p14:tracePt t="46219" x="7483475" y="5276850"/>
          <p14:tracePt t="46235" x="7483475" y="5268913"/>
          <p14:tracePt t="46244" x="7483475" y="5259388"/>
          <p14:tracePt t="46261" x="7483475" y="5232400"/>
          <p14:tracePt t="46278" x="7483475" y="5205413"/>
          <p14:tracePt t="46294" x="7483475" y="5187950"/>
          <p14:tracePt t="46311" x="7483475" y="5160963"/>
          <p14:tracePt t="46328" x="7483475" y="5133975"/>
          <p14:tracePt t="46344" x="7466013" y="5108575"/>
          <p14:tracePt t="46361" x="7439025" y="5062538"/>
          <p14:tracePt t="46378" x="7394575" y="5018088"/>
          <p14:tracePt t="46394" x="7331075" y="4973638"/>
          <p14:tracePt t="46411" x="7296150" y="4965700"/>
          <p14:tracePt t="46428" x="7242175" y="4946650"/>
          <p14:tracePt t="46444" x="7161213" y="4938713"/>
          <p14:tracePt t="46461" x="7072313" y="4919663"/>
          <p14:tracePt t="46478" x="6973888" y="4902200"/>
          <p14:tracePt t="46494" x="6848475" y="4867275"/>
          <p14:tracePt t="46511" x="6724650" y="4830763"/>
          <p14:tracePt t="46528" x="6581775" y="4786313"/>
          <p14:tracePt t="46544" x="6419850" y="4732338"/>
          <p14:tracePt t="46561" x="6242050" y="4697413"/>
          <p14:tracePt t="46578" x="6099175" y="4670425"/>
          <p14:tracePt t="46595" x="5946775" y="4670425"/>
          <p14:tracePt t="46611" x="5894388" y="4670425"/>
          <p14:tracePt t="46628" x="5840413" y="4670425"/>
          <p14:tracePt t="46644" x="5813425" y="4670425"/>
          <p14:tracePt t="46661" x="5803900" y="4670425"/>
          <p14:tracePt t="46678" x="5795963" y="4670425"/>
          <p14:tracePt t="46711" x="5776913" y="4679950"/>
          <p14:tracePt t="46728" x="5768975" y="4687888"/>
          <p14:tracePt t="46744" x="5732463" y="4697413"/>
          <p14:tracePt t="46761" x="5697538" y="4724400"/>
          <p14:tracePt t="46765" x="5670550" y="4741863"/>
          <p14:tracePt t="46778" x="5643563" y="4776788"/>
          <p14:tracePt t="46795" x="5589588" y="4848225"/>
          <p14:tracePt t="46811" x="5589588" y="4875213"/>
          <p14:tracePt t="46828" x="5589588" y="4911725"/>
          <p14:tracePt t="46844" x="5589588" y="4938713"/>
          <p14:tracePt t="46861" x="5589588" y="4965700"/>
          <p14:tracePt t="46877" x="5599113" y="5000625"/>
          <p14:tracePt t="46894" x="5643563" y="5037138"/>
          <p14:tracePt t="46911" x="5715000" y="5062538"/>
          <p14:tracePt t="46928" x="5786438" y="5089525"/>
          <p14:tracePt t="46944" x="5840413" y="5108575"/>
          <p14:tracePt t="46961" x="5919788" y="5116513"/>
          <p14:tracePt t="46978" x="5991225" y="5126038"/>
          <p14:tracePt t="46995" x="6045200" y="5126038"/>
          <p14:tracePt t="47011" x="6081713" y="5126038"/>
          <p14:tracePt t="47028" x="6116638" y="5099050"/>
          <p14:tracePt t="47044" x="6161088" y="5072063"/>
          <p14:tracePt t="47061" x="6197600" y="5027613"/>
          <p14:tracePt t="47078" x="6205538" y="4991100"/>
          <p14:tracePt t="47094" x="6215063" y="4946650"/>
          <p14:tracePt t="47111" x="6215063" y="4902200"/>
          <p14:tracePt t="47128" x="6215063" y="4857750"/>
          <p14:tracePt t="47144" x="6215063" y="4803775"/>
          <p14:tracePt t="47161" x="6215063" y="4751388"/>
          <p14:tracePt t="47178" x="6205538" y="4714875"/>
          <p14:tracePt t="47195" x="6161088" y="4670425"/>
          <p14:tracePt t="47211" x="6134100" y="4652963"/>
          <p14:tracePt t="47228" x="6054725" y="4608513"/>
          <p14:tracePt t="47244" x="5973763" y="4562475"/>
          <p14:tracePt t="47261" x="5894388" y="4537075"/>
          <p14:tracePt t="47278" x="5830888" y="4510088"/>
          <p14:tracePt t="47294" x="5776913" y="4500563"/>
          <p14:tracePt t="47311" x="5751513" y="4491038"/>
          <p14:tracePt t="47328" x="5732463" y="4491038"/>
          <p14:tracePt t="47344" x="5724525" y="4491038"/>
          <p14:tracePt t="47361" x="5697538" y="4491038"/>
          <p14:tracePt t="47378" x="5643563" y="4491038"/>
          <p14:tracePt t="47395" x="5545138" y="4491038"/>
          <p14:tracePt t="47411" x="5491163" y="4491038"/>
          <p14:tracePt t="47428" x="5446713" y="4518025"/>
          <p14:tracePt t="47444" x="5384800" y="4545013"/>
          <p14:tracePt t="47461" x="5276850" y="4616450"/>
          <p14:tracePt t="47478" x="5197475" y="4697413"/>
          <p14:tracePt t="47494" x="5133975" y="4786313"/>
          <p14:tracePt t="47511" x="5108575" y="4938713"/>
          <p14:tracePt t="47528" x="5089525" y="5108575"/>
          <p14:tracePt t="47544" x="5089525" y="5259388"/>
          <p14:tracePt t="47561" x="5153025" y="5367338"/>
          <p14:tracePt t="47578" x="5232400" y="5446713"/>
          <p14:tracePt t="47595" x="5384800" y="5500688"/>
          <p14:tracePt t="47611" x="5483225" y="5510213"/>
          <p14:tracePt t="47627" x="5572125" y="5510213"/>
          <p14:tracePt t="47644" x="5653088" y="5483225"/>
          <p14:tracePt t="47661" x="5724525" y="5411788"/>
          <p14:tracePt t="47678" x="5822950" y="5340350"/>
          <p14:tracePt t="47694" x="5911850" y="5214938"/>
          <p14:tracePt t="47711" x="5983288" y="5062538"/>
          <p14:tracePt t="47728" x="6027738" y="4911725"/>
          <p14:tracePt t="47744" x="6045200" y="4803775"/>
          <p14:tracePt t="47761" x="6045200" y="4679950"/>
          <p14:tracePt t="47765" x="6018213" y="4625975"/>
          <p14:tracePt t="47781" x="5902325" y="4518025"/>
          <p14:tracePt t="47795" x="5732463" y="4419600"/>
          <p14:tracePt t="47811" x="5545138" y="4340225"/>
          <p14:tracePt t="47828" x="5367338" y="4313238"/>
          <p14:tracePt t="47844" x="5251450" y="4313238"/>
          <p14:tracePt t="47861" x="5126038" y="4394200"/>
          <p14:tracePt t="47877" x="5018088" y="4527550"/>
          <p14:tracePt t="47894" x="4983163" y="4643438"/>
          <p14:tracePt t="47911" x="4983163" y="4732338"/>
          <p14:tracePt t="47928" x="5010150" y="4776788"/>
          <p14:tracePt t="47944" x="5062538" y="4803775"/>
          <p14:tracePt t="47961" x="5108575" y="4830763"/>
          <p14:tracePt t="47977" x="5170488" y="4840288"/>
          <p14:tracePt t="47995" x="5303838" y="4848225"/>
          <p14:tracePt t="48011" x="5429250" y="4840288"/>
          <p14:tracePt t="48028" x="5554663" y="4795838"/>
          <p14:tracePt t="48044" x="5661025" y="4741863"/>
          <p14:tracePt t="48061" x="5768975" y="4670425"/>
          <p14:tracePt t="48078" x="5840413" y="4608513"/>
          <p14:tracePt t="48094" x="5902325" y="4527550"/>
          <p14:tracePt t="48111" x="5911850" y="4429125"/>
          <p14:tracePt t="48127" x="5911850" y="4340225"/>
          <p14:tracePt t="48144" x="5894388" y="4268788"/>
          <p14:tracePt t="48161" x="5894388" y="4259263"/>
          <p14:tracePt t="48195" x="5867400" y="4259263"/>
          <p14:tracePt t="48211" x="5786438" y="4375150"/>
          <p14:tracePt t="48228" x="5705475" y="4562475"/>
          <p14:tracePt t="48244" x="5697538" y="4705350"/>
          <p14:tracePt t="48261" x="5705475" y="4813300"/>
          <p14:tracePt t="48278" x="5822950" y="4894263"/>
          <p14:tracePt t="48294" x="6037263" y="4956175"/>
          <p14:tracePt t="48311" x="6313488" y="4956175"/>
          <p14:tracePt t="48328" x="6608763" y="4956175"/>
          <p14:tracePt t="48344" x="6956425" y="4956175"/>
          <p14:tracePt t="48361" x="7205663" y="4919663"/>
          <p14:tracePt t="48378" x="7456488" y="4884738"/>
          <p14:tracePt t="48395" x="7796213" y="4803775"/>
          <p14:tracePt t="48411" x="7956550" y="4741863"/>
          <p14:tracePt t="48427" x="8072438" y="4714875"/>
          <p14:tracePt t="48444" x="8197850" y="4679950"/>
          <p14:tracePt t="48461" x="8340725" y="4643438"/>
          <p14:tracePt t="48478" x="8456613" y="4625975"/>
          <p14:tracePt t="48494" x="8537575" y="4608513"/>
          <p14:tracePt t="48511" x="8562975" y="4598988"/>
          <p14:tracePt t="48528" x="8589963" y="4598988"/>
          <p14:tracePt t="48652" x="8589963" y="4608513"/>
          <p14:tracePt t="48659" x="8582025" y="4643438"/>
          <p14:tracePt t="48667" x="8572500" y="4670425"/>
          <p14:tracePt t="48677" x="8555038" y="4705350"/>
          <p14:tracePt t="48694" x="8528050" y="4803775"/>
          <p14:tracePt t="48711" x="8510588" y="4929188"/>
          <p14:tracePt t="48728" x="8501063" y="5010150"/>
          <p14:tracePt t="48744" x="8501063" y="5045075"/>
          <p14:tracePt t="48761" x="8501063" y="5062538"/>
          <p14:tracePt t="49028" x="8510588" y="5062538"/>
          <p14:tracePt t="49036" x="8528050" y="5062538"/>
          <p14:tracePt t="49045" x="8555038" y="5062538"/>
          <p14:tracePt t="49061" x="8670925" y="4983163"/>
          <p14:tracePt t="49077" x="8867775" y="4848225"/>
          <p14:tracePt t="49095" x="9045575" y="4724400"/>
          <p14:tracePt t="49111" x="9161463" y="4660900"/>
          <p14:tracePt t="49128" x="9215438" y="4625975"/>
          <p14:tracePt t="49144" x="9251950" y="4608513"/>
          <p14:tracePt t="49161" x="9277350" y="4589463"/>
          <p14:tracePt t="49178" x="9286875" y="4572000"/>
          <p14:tracePt t="49195" x="9313863" y="4545013"/>
          <p14:tracePt t="49211" x="9331325" y="4527550"/>
          <p14:tracePt t="49732" x="9323388" y="4527550"/>
          <p14:tracePt t="49740" x="9304338" y="4527550"/>
          <p14:tracePt t="49747" x="9286875" y="4527550"/>
          <p14:tracePt t="49761" x="9277350" y="4527550"/>
          <p14:tracePt t="49778" x="9269413" y="4527550"/>
          <p14:tracePt t="49811" x="9232900" y="4518025"/>
          <p14:tracePt t="49844" x="9215438" y="4518025"/>
          <p14:tracePt t="50548" x="9224963" y="4518025"/>
          <p14:tracePt t="50555" x="9277350" y="4510088"/>
          <p14:tracePt t="50563" x="9367838" y="4510088"/>
          <p14:tracePt t="50578" x="9466263" y="4510088"/>
          <p14:tracePt t="50595" x="9777413" y="4554538"/>
          <p14:tracePt t="50611" x="9929813" y="4598988"/>
          <p14:tracePt t="50644" x="10296525" y="4705350"/>
          <p14:tracePt t="50677" x="10671175" y="4751388"/>
          <p14:tracePt t="50694" x="10760075" y="4751388"/>
          <p14:tracePt t="50711" x="10787063" y="4768850"/>
          <p14:tracePt t="50727" x="10796588" y="4768850"/>
          <p14:tracePt t="51379" x="10769600" y="4768850"/>
          <p14:tracePt t="51387" x="10671175" y="4776788"/>
          <p14:tracePt t="51395" x="10518775" y="4795838"/>
          <p14:tracePt t="51411" x="10215563" y="4813300"/>
          <p14:tracePt t="51428" x="9983788" y="4813300"/>
          <p14:tracePt t="51444" x="9796463" y="4813300"/>
          <p14:tracePt t="51461" x="9644063" y="4830763"/>
          <p14:tracePt t="51494" x="9439275" y="4857750"/>
          <p14:tracePt t="51527" x="9323388" y="4902200"/>
          <p14:tracePt t="51544" x="9277350" y="4919663"/>
          <p14:tracePt t="51561" x="9251950" y="4938713"/>
          <p14:tracePt t="51577" x="9224963" y="4956175"/>
          <p14:tracePt t="51594" x="9180513" y="4983163"/>
          <p14:tracePt t="51611" x="9144000" y="5000625"/>
          <p14:tracePt t="51627" x="9109075" y="5010150"/>
          <p14:tracePt t="51644" x="9037638" y="5027613"/>
          <p14:tracePt t="51660" x="8974138" y="5054600"/>
          <p14:tracePt t="51677" x="8912225" y="5081588"/>
          <p14:tracePt t="51694" x="8858250" y="5099050"/>
          <p14:tracePt t="51711" x="8804275" y="5126038"/>
          <p14:tracePt t="51727" x="8777288" y="5133975"/>
          <p14:tracePt t="51744" x="8742363" y="5153025"/>
          <p14:tracePt t="51761" x="8724900" y="5160963"/>
          <p14:tracePt t="51777" x="8715375" y="5180013"/>
          <p14:tracePt t="51781" x="8705850" y="5180013"/>
          <p14:tracePt t="51795" x="8697913" y="5187950"/>
          <p14:tracePt t="51827" x="8697913" y="5197475"/>
          <p14:tracePt t="52036" x="8715375" y="5197475"/>
          <p14:tracePt t="52043" x="8732838" y="5197475"/>
          <p14:tracePt t="52051" x="8769350" y="5187950"/>
          <p14:tracePt t="52060" x="8813800" y="5180013"/>
          <p14:tracePt t="52077" x="8902700" y="5170488"/>
          <p14:tracePt t="52094" x="8983663" y="5160963"/>
          <p14:tracePt t="52111" x="9055100" y="5143500"/>
          <p14:tracePt t="52127" x="9109075" y="5143500"/>
          <p14:tracePt t="52144" x="9170988" y="5133975"/>
          <p14:tracePt t="52161" x="9259888" y="5126038"/>
          <p14:tracePt t="52177" x="9358313" y="5116513"/>
          <p14:tracePt t="52195" x="9491663" y="5116513"/>
          <p14:tracePt t="52210" x="9555163" y="5099050"/>
          <p14:tracePt t="52227" x="9590088" y="5099050"/>
          <p14:tracePt t="52244" x="9609138" y="5099050"/>
          <p14:tracePt t="52260" x="9617075" y="5099050"/>
          <p14:tracePt t="52277" x="9626600" y="5099050"/>
          <p14:tracePt t="52294" x="9634538" y="5089525"/>
          <p14:tracePt t="52311" x="9661525" y="5081588"/>
          <p14:tracePt t="52327" x="9680575" y="5072063"/>
          <p14:tracePt t="52344" x="9688513" y="5072063"/>
          <p14:tracePt t="52361" x="9698038" y="5072063"/>
          <p14:tracePt t="52377" x="9705975" y="5062538"/>
          <p14:tracePt t="52394" x="9715500" y="5062538"/>
          <p14:tracePt t="52588" x="9698038" y="5062538"/>
          <p14:tracePt t="52595" x="9688513" y="5072063"/>
          <p14:tracePt t="52603" x="9671050" y="5072063"/>
          <p14:tracePt t="52611" x="9644063" y="5089525"/>
          <p14:tracePt t="52627" x="9555163" y="5133975"/>
          <p14:tracePt t="52644" x="9447213" y="5187950"/>
          <p14:tracePt t="52660" x="9394825" y="5214938"/>
          <p14:tracePt t="52677" x="9358313" y="5214938"/>
          <p14:tracePt t="52694" x="9331325" y="5224463"/>
          <p14:tracePt t="52710" x="9313863" y="5224463"/>
          <p14:tracePt t="52727" x="9296400" y="5224463"/>
          <p14:tracePt t="52744" x="9286875" y="5224463"/>
          <p14:tracePt t="52851" x="9323388" y="5224463"/>
          <p14:tracePt t="52859" x="9385300" y="5224463"/>
          <p14:tracePt t="52867" x="9456738" y="5224463"/>
          <p14:tracePt t="52877" x="9537700" y="5224463"/>
          <p14:tracePt t="52894" x="9732963" y="5224463"/>
          <p14:tracePt t="52910" x="9920288" y="5224463"/>
          <p14:tracePt t="52927" x="10072688" y="5214938"/>
          <p14:tracePt t="52944" x="10198100" y="5214938"/>
          <p14:tracePt t="52961" x="10260013" y="5214938"/>
          <p14:tracePt t="52977" x="10296525" y="5205413"/>
          <p14:tracePt t="52995" x="10313988" y="5197475"/>
          <p14:tracePt t="53011" x="10323513" y="5187950"/>
          <p14:tracePt t="53364" x="10313988" y="5197475"/>
          <p14:tracePt t="53372" x="10269538" y="5205413"/>
          <p14:tracePt t="53380" x="10215563" y="5232400"/>
          <p14:tracePt t="53395" x="10063163" y="5276850"/>
          <p14:tracePt t="53411" x="9875838" y="5313363"/>
          <p14:tracePt t="53428" x="9698038" y="5348288"/>
          <p14:tracePt t="53460" x="9375775" y="5419725"/>
          <p14:tracePt t="53494" x="9161463" y="5456238"/>
          <p14:tracePt t="53511" x="9090025" y="5473700"/>
          <p14:tracePt t="53527" x="8991600" y="5510213"/>
          <p14:tracePt t="53544" x="8939213" y="5518150"/>
          <p14:tracePt t="53561" x="8885238" y="5537200"/>
          <p14:tracePt t="53577" x="8804275" y="5562600"/>
          <p14:tracePt t="53594" x="8705850" y="5572125"/>
          <p14:tracePt t="53610" x="8634413" y="5572125"/>
          <p14:tracePt t="53627" x="8582025" y="5581650"/>
          <p14:tracePt t="53644" x="8518525" y="5599113"/>
          <p14:tracePt t="53660" x="8474075" y="5599113"/>
          <p14:tracePt t="53677" x="8456613" y="5608638"/>
          <p14:tracePt t="53694" x="8447088" y="5608638"/>
          <p14:tracePt t="53764" x="8466138" y="5616575"/>
          <p14:tracePt t="53771" x="8483600" y="5626100"/>
          <p14:tracePt t="53779" x="8501063" y="5634038"/>
          <p14:tracePt t="53795" x="8589963" y="5661025"/>
          <p14:tracePt t="53811" x="8751888" y="5724525"/>
          <p14:tracePt t="53827" x="8902700" y="5776913"/>
          <p14:tracePt t="53844" x="9045575" y="5813425"/>
          <p14:tracePt t="53860" x="9134475" y="5822950"/>
          <p14:tracePt t="53877" x="9180513" y="5830888"/>
          <p14:tracePt t="53894" x="9197975" y="5830888"/>
          <p14:tracePt t="53910" x="9232900" y="5830888"/>
          <p14:tracePt t="53927" x="9323388" y="5813425"/>
          <p14:tracePt t="53944" x="9466263" y="5813425"/>
          <p14:tracePt t="53961" x="9617075" y="5813425"/>
          <p14:tracePt t="53977" x="9769475" y="5813425"/>
          <p14:tracePt t="53995" x="9885363" y="5813425"/>
          <p14:tracePt t="54011" x="9929813" y="5813425"/>
          <p14:tracePt t="54027" x="9947275" y="5813425"/>
          <p14:tracePt t="54188" x="9947275" y="5803900"/>
          <p14:tracePt t="54196" x="9966325" y="5803900"/>
          <p14:tracePt t="54211" x="9974263" y="5795963"/>
          <p14:tracePt t="54227" x="10018713" y="5776913"/>
          <p14:tracePt t="54244" x="10063163" y="5759450"/>
          <p14:tracePt t="54260" x="10090150" y="5759450"/>
          <p14:tracePt t="54307" x="10099675" y="5751513"/>
          <p14:tracePt t="54323" x="10109200" y="5732463"/>
          <p14:tracePt t="54332" x="10117138" y="5732463"/>
          <p14:tracePt t="54343" x="10134600" y="5724525"/>
          <p14:tracePt t="54361" x="10153650" y="5697538"/>
          <p14:tracePt t="54377" x="10161588" y="5680075"/>
          <p14:tracePt t="54395" x="10161588" y="5643563"/>
          <p14:tracePt t="54411" x="10161588" y="5634038"/>
          <p14:tracePt t="54427" x="10161588" y="5616575"/>
          <p14:tracePt t="54444" x="10161588" y="5608638"/>
          <p14:tracePt t="54461" x="10161588" y="5599113"/>
          <p14:tracePt t="54477" x="10161588" y="5589588"/>
          <p14:tracePt t="54494" x="10161588" y="5581650"/>
          <p14:tracePt t="54510" x="10126663" y="5562600"/>
          <p14:tracePt t="54527" x="10090150" y="5537200"/>
          <p14:tracePt t="54544" x="10010775" y="5500688"/>
          <p14:tracePt t="54561" x="9894888" y="5438775"/>
          <p14:tracePt t="54577" x="9769475" y="5384800"/>
          <p14:tracePt t="54595" x="9626600" y="5330825"/>
          <p14:tracePt t="54611" x="9555163" y="5313363"/>
          <p14:tracePt t="54628" x="9501188" y="5313363"/>
          <p14:tracePt t="54644" x="9456738" y="5313363"/>
          <p14:tracePt t="54660" x="9412288" y="5313363"/>
          <p14:tracePt t="54677" x="9358313" y="5313363"/>
          <p14:tracePt t="54694" x="9286875" y="5340350"/>
          <p14:tracePt t="54710" x="9224963" y="5357813"/>
          <p14:tracePt t="54727" x="9144000" y="5394325"/>
          <p14:tracePt t="54744" x="9063038" y="5438775"/>
          <p14:tracePt t="54761" x="8991600" y="5473700"/>
          <p14:tracePt t="54777" x="8912225" y="5518150"/>
          <p14:tracePt t="54794" x="8831263" y="5626100"/>
          <p14:tracePt t="54811" x="8804275" y="5697538"/>
          <p14:tracePt t="54827" x="8796338" y="5759450"/>
          <p14:tracePt t="54844" x="8796338" y="5822950"/>
          <p14:tracePt t="54860" x="8813800" y="5857875"/>
          <p14:tracePt t="54877" x="8885238" y="5894388"/>
          <p14:tracePt t="54894" x="8991600" y="5929313"/>
          <p14:tracePt t="54911" x="9090025" y="5946775"/>
          <p14:tracePt t="54927" x="9188450" y="5965825"/>
          <p14:tracePt t="54944" x="9259888" y="5965825"/>
          <p14:tracePt t="54960" x="9331325" y="5965825"/>
          <p14:tracePt t="54977" x="9420225" y="5965825"/>
          <p14:tracePt t="54995" x="9528175" y="5965825"/>
          <p14:tracePt t="55011" x="9634538" y="5946775"/>
          <p14:tracePt t="55027" x="9732963" y="5911850"/>
          <p14:tracePt t="55044" x="9804400" y="5884863"/>
          <p14:tracePt t="55060" x="9858375" y="5857875"/>
          <p14:tracePt t="55077" x="9894888" y="5830888"/>
          <p14:tracePt t="55094" x="9920288" y="5795963"/>
          <p14:tracePt t="55111" x="9939338" y="5768975"/>
          <p14:tracePt t="55127" x="9947275" y="5751513"/>
          <p14:tracePt t="55144" x="9947275" y="5732463"/>
          <p14:tracePt t="55160" x="9947275" y="5705475"/>
          <p14:tracePt t="55177" x="9947275" y="5670550"/>
          <p14:tracePt t="55194" x="9947275" y="5634038"/>
          <p14:tracePt t="55210" x="9947275" y="5616575"/>
          <p14:tracePt t="55227" x="9947275" y="5608638"/>
          <p14:tracePt t="55244" x="9947275" y="5581650"/>
          <p14:tracePt t="55260" x="9929813" y="5545138"/>
          <p14:tracePt t="55277" x="9875838" y="5518150"/>
          <p14:tracePt t="55294" x="9786938" y="5465763"/>
          <p14:tracePt t="55311" x="9644063" y="5411788"/>
          <p14:tracePt t="55327" x="9528175" y="5367338"/>
          <p14:tracePt t="55344" x="9429750" y="5357813"/>
          <p14:tracePt t="55361" x="9340850" y="5357813"/>
          <p14:tracePt t="55377" x="9277350" y="5357813"/>
          <p14:tracePt t="55395" x="9224963" y="5357813"/>
          <p14:tracePt t="55410" x="9180513" y="5375275"/>
          <p14:tracePt t="55427" x="9126538" y="5419725"/>
          <p14:tracePt t="55444" x="9063038" y="5456238"/>
          <p14:tracePt t="55460" x="8983663" y="5491163"/>
          <p14:tracePt t="55477" x="8929688" y="5537200"/>
          <p14:tracePt t="55494" x="8912225" y="5562600"/>
          <p14:tracePt t="55510" x="8912225" y="5599113"/>
          <p14:tracePt t="55527" x="8920163" y="5643563"/>
          <p14:tracePt t="55544" x="9010650" y="5705475"/>
          <p14:tracePt t="55560" x="9161463" y="5768975"/>
          <p14:tracePt t="55577" x="9331325" y="5803900"/>
          <p14:tracePt t="55594" x="9474200" y="5813425"/>
          <p14:tracePt t="55611" x="9634538" y="5830888"/>
          <p14:tracePt t="55627" x="9715500" y="5830888"/>
          <p14:tracePt t="55644" x="9804400" y="5830888"/>
          <p14:tracePt t="55660" x="9858375" y="5830888"/>
          <p14:tracePt t="55677" x="9902825" y="5830888"/>
          <p14:tracePt t="55694" x="9920288" y="5813425"/>
          <p14:tracePt t="55710" x="9939338" y="5803900"/>
          <p14:tracePt t="55727" x="9947275" y="5776913"/>
          <p14:tracePt t="55744" x="9966325" y="5732463"/>
          <p14:tracePt t="55760" x="9966325" y="5715000"/>
          <p14:tracePt t="55777" x="9966325" y="5705475"/>
          <p14:tracePt t="55811" x="9966325" y="5680075"/>
          <p14:tracePt t="55828" x="9956800" y="5670550"/>
          <p14:tracePt t="55844" x="9956800" y="5661025"/>
          <p14:tracePt t="55860" x="9947275" y="5661025"/>
          <p14:tracePt t="55877" x="9939338" y="5661025"/>
          <p14:tracePt t="55894" x="9894888" y="5661025"/>
          <p14:tracePt t="55911" x="9840913" y="5661025"/>
          <p14:tracePt t="55927" x="9786938" y="5661025"/>
          <p14:tracePt t="55944" x="9759950" y="5661025"/>
          <p14:tracePt t="55960" x="9752013" y="5661025"/>
          <p14:tracePt t="56188" x="9742488" y="5661025"/>
          <p14:tracePt t="56212" x="9732963" y="5661025"/>
          <p14:tracePt t="56244" x="9725025" y="5661025"/>
          <p14:tracePt t="56724" x="9715500" y="5661025"/>
          <p14:tracePt t="56731" x="9698038" y="5661025"/>
          <p14:tracePt t="56744" x="9653588" y="5661025"/>
          <p14:tracePt t="56761" x="9528175" y="5643563"/>
          <p14:tracePt t="56777" x="9385300" y="5589588"/>
          <p14:tracePt t="56782" x="9286875" y="5562600"/>
          <p14:tracePt t="56794" x="9161463" y="5518150"/>
          <p14:tracePt t="56827" x="8394700" y="5241925"/>
          <p14:tracePt t="56860" x="7912100" y="5126038"/>
          <p14:tracePt t="56877" x="7697788" y="5089525"/>
          <p14:tracePt t="56894" x="7491413" y="5072063"/>
          <p14:tracePt t="56911" x="7313613" y="5072063"/>
          <p14:tracePt t="56927" x="7161213" y="5072063"/>
          <p14:tracePt t="56944" x="7062788" y="5072063"/>
          <p14:tracePt t="56961" x="6991350" y="5099050"/>
          <p14:tracePt t="56977" x="6911975" y="5160963"/>
          <p14:tracePt t="56995" x="6813550" y="5241925"/>
          <p14:tracePt t="57010" x="6751638" y="5276850"/>
          <p14:tracePt t="57027" x="6697663" y="5303838"/>
          <p14:tracePt t="57044" x="6661150" y="5340350"/>
          <p14:tracePt t="57060" x="6634163" y="5375275"/>
          <p14:tracePt t="57077" x="6626225" y="5419725"/>
          <p14:tracePt t="57094" x="6616700" y="5446713"/>
          <p14:tracePt t="57110" x="6616700" y="5456238"/>
          <p14:tracePt t="57144" x="6670675" y="5456238"/>
          <p14:tracePt t="57160" x="6813550" y="5438775"/>
          <p14:tracePt t="57177" x="6902450" y="5394325"/>
          <p14:tracePt t="57195" x="6973888" y="5303838"/>
          <p14:tracePt t="57210" x="6983413" y="5232400"/>
          <p14:tracePt t="57227" x="6983413" y="5170488"/>
          <p14:tracePt t="57244" x="6946900" y="5089525"/>
          <p14:tracePt t="57260" x="6894513" y="5027613"/>
          <p14:tracePt t="57277" x="6796088" y="4956175"/>
          <p14:tracePt t="57294" x="6680200" y="4884738"/>
          <p14:tracePt t="57310" x="6527800" y="4813300"/>
          <p14:tracePt t="57327" x="6367463" y="4732338"/>
          <p14:tracePt t="57344" x="6188075" y="4687888"/>
          <p14:tracePt t="57361" x="6000750" y="4652963"/>
          <p14:tracePt t="57377" x="5803900" y="4616450"/>
          <p14:tracePt t="57395" x="5554663" y="4598988"/>
          <p14:tracePt t="57411" x="5429250" y="4598988"/>
          <p14:tracePt t="57427" x="5348288" y="4598988"/>
          <p14:tracePt t="57444" x="5251450" y="4643438"/>
          <p14:tracePt t="57460" x="5197475" y="4687888"/>
          <p14:tracePt t="57477" x="5160963" y="4759325"/>
          <p14:tracePt t="57494" x="5143500" y="4822825"/>
          <p14:tracePt t="57510" x="5143500" y="4875213"/>
          <p14:tracePt t="57527" x="5180013" y="4938713"/>
          <p14:tracePt t="57544" x="5259388" y="4983163"/>
          <p14:tracePt t="57561" x="5411788" y="5054600"/>
          <p14:tracePt t="57577" x="5608638" y="5089525"/>
          <p14:tracePt t="57594" x="5786438" y="5126038"/>
          <p14:tracePt t="57610" x="5965825" y="5133975"/>
          <p14:tracePt t="57627" x="6010275" y="5133975"/>
          <p14:tracePt t="57644" x="6027738" y="5126038"/>
          <p14:tracePt t="57660" x="6027738" y="5081588"/>
          <p14:tracePt t="57677" x="6027738" y="5018088"/>
          <p14:tracePt t="57694" x="6027738" y="4956175"/>
          <p14:tracePt t="57710" x="6027738" y="4911725"/>
          <p14:tracePt t="57727" x="6027738" y="4875213"/>
          <p14:tracePt t="57744" x="6027738" y="4848225"/>
          <p14:tracePt t="57760" x="6018213" y="4848225"/>
          <p14:tracePt t="57777" x="6010275" y="4830763"/>
          <p14:tracePt t="57795" x="5983288" y="4830763"/>
          <p14:tracePt t="57810" x="5946775" y="4830763"/>
          <p14:tracePt t="57827" x="5857875" y="4830763"/>
          <p14:tracePt t="57844" x="5768975" y="4822825"/>
          <p14:tracePt t="57860" x="5688013" y="4822825"/>
          <p14:tracePt t="57877" x="5581650" y="4803775"/>
          <p14:tracePt t="57894" x="5500688" y="4786313"/>
          <p14:tracePt t="57910" x="5446713" y="4786313"/>
          <p14:tracePt t="57927" x="5411788" y="4786313"/>
          <p14:tracePt t="57944" x="5375275" y="4786313"/>
          <p14:tracePt t="57960" x="5340350" y="4795838"/>
          <p14:tracePt t="57977" x="5303838" y="4822825"/>
          <p14:tracePt t="57994" x="5259388" y="4848225"/>
          <p14:tracePt t="58010" x="5197475" y="4894263"/>
          <p14:tracePt t="58027" x="5153025" y="4919663"/>
          <p14:tracePt t="58044" x="5133975" y="4965700"/>
          <p14:tracePt t="58060" x="5116513" y="5018088"/>
          <p14:tracePt t="58077" x="5116513" y="5072063"/>
          <p14:tracePt t="58094" x="5133975" y="5116513"/>
          <p14:tracePt t="58110" x="5180013" y="5143500"/>
          <p14:tracePt t="58127" x="5214938" y="5170488"/>
          <p14:tracePt t="58144" x="5268913" y="5205413"/>
          <p14:tracePt t="58160" x="5340350" y="5232400"/>
          <p14:tracePt t="58177" x="5438775" y="5268913"/>
          <p14:tracePt t="58194" x="5608638" y="5322888"/>
          <p14:tracePt t="58210" x="5724525" y="5357813"/>
          <p14:tracePt t="58227" x="5830888" y="5375275"/>
          <p14:tracePt t="58244" x="5911850" y="5375275"/>
          <p14:tracePt t="58260" x="5946775" y="5375275"/>
          <p14:tracePt t="58277" x="5956300" y="5375275"/>
          <p14:tracePt t="58294" x="5965825" y="5375275"/>
          <p14:tracePt t="58310" x="5973763" y="5375275"/>
          <p14:tracePt t="58327" x="5991225" y="5357813"/>
          <p14:tracePt t="58343" x="6037263" y="5330825"/>
          <p14:tracePt t="58360" x="6072188" y="5303838"/>
          <p14:tracePt t="58377" x="6108700" y="5286375"/>
          <p14:tracePt t="58394" x="6143625" y="5241925"/>
          <p14:tracePt t="58410" x="6161088" y="5180013"/>
          <p14:tracePt t="58427" x="6161088" y="5126038"/>
          <p14:tracePt t="58444" x="6126163" y="5062538"/>
          <p14:tracePt t="58460" x="5991225" y="4946650"/>
          <p14:tracePt t="58477" x="5795963" y="4857750"/>
          <p14:tracePt t="58494" x="5581650" y="4776788"/>
          <p14:tracePt t="58510" x="5375275" y="4741863"/>
          <p14:tracePt t="58527" x="5197475" y="4714875"/>
          <p14:tracePt t="58544" x="5062538" y="4714875"/>
          <p14:tracePt t="58560" x="4965700" y="4714875"/>
          <p14:tracePt t="58577" x="4902200" y="4768850"/>
          <p14:tracePt t="58594" x="4867275" y="4857750"/>
          <p14:tracePt t="58611" x="4867275" y="5081588"/>
          <p14:tracePt t="58627" x="4946650" y="5259388"/>
          <p14:tracePt t="58644" x="5108575" y="5419725"/>
          <p14:tracePt t="58660" x="5402263" y="5572125"/>
          <p14:tracePt t="58677" x="5759450" y="5705475"/>
          <p14:tracePt t="58694" x="6215063" y="5830888"/>
          <p14:tracePt t="58711" x="6680200" y="5902325"/>
          <p14:tracePt t="58727" x="7027863" y="5911850"/>
          <p14:tracePt t="58744" x="7232650" y="5884863"/>
          <p14:tracePt t="58760" x="7367588" y="5803900"/>
          <p14:tracePt t="58777" x="7394575" y="5724525"/>
          <p14:tracePt t="58794" x="7394575" y="5680075"/>
          <p14:tracePt t="58797" x="7394575" y="5670550"/>
          <p14:tracePt t="58811" x="7394575" y="5661025"/>
          <p14:tracePt t="58827" x="7375525" y="5653088"/>
          <p14:tracePt t="58844" x="7304088" y="5653088"/>
          <p14:tracePt t="58860" x="7170738" y="5653088"/>
          <p14:tracePt t="58877" x="7062788" y="5653088"/>
          <p14:tracePt t="58894" x="6983413" y="5653088"/>
          <p14:tracePt t="58910" x="6956425" y="5653088"/>
          <p14:tracePt t="58927" x="6946900" y="5653088"/>
          <p14:tracePt t="59083" x="6983413" y="5680075"/>
          <p14:tracePt t="59092" x="7054850" y="5715000"/>
          <p14:tracePt t="59099" x="7126288" y="5741988"/>
          <p14:tracePt t="59110" x="7170738" y="5759450"/>
          <p14:tracePt t="59127" x="7197725" y="5768975"/>
          <p14:tracePt t="59251" x="7205663" y="5768975"/>
          <p14:tracePt t="59268" x="7215188" y="5768975"/>
          <p14:tracePt t="59276" x="7242175" y="5759450"/>
          <p14:tracePt t="59284" x="7277100" y="5724525"/>
          <p14:tracePt t="59293" x="7340600" y="5670550"/>
          <p14:tracePt t="59310" x="7483475" y="5518150"/>
          <p14:tracePt t="59327" x="7581900" y="5357813"/>
          <p14:tracePt t="59344" x="7653338" y="5133975"/>
          <p14:tracePt t="59360" x="7742238" y="4786313"/>
          <p14:tracePt t="59377" x="7804150" y="4419600"/>
          <p14:tracePt t="59395" x="7813675" y="4286250"/>
          <p14:tracePt t="59410" x="7813675" y="4232275"/>
          <p14:tracePt t="59427" x="7751763" y="4037013"/>
          <p14:tracePt t="59444" x="7616825" y="3759200"/>
          <p14:tracePt t="59460" x="7500938" y="3562350"/>
          <p14:tracePt t="59477" x="7412038" y="3411538"/>
          <p14:tracePt t="59494" x="7358063" y="3367088"/>
          <p14:tracePt t="59510" x="7358063" y="3357563"/>
          <p14:tracePt t="59543" x="7348538" y="3357563"/>
          <p14:tracePt t="59560" x="7323138" y="3357563"/>
          <p14:tracePt t="59577" x="7259638" y="3367088"/>
          <p14:tracePt t="59594" x="7224713" y="3394075"/>
          <p14:tracePt t="59610" x="7126288" y="3517900"/>
          <p14:tracePt t="59627" x="7081838" y="3652838"/>
          <p14:tracePt t="59643" x="7072313" y="3776663"/>
          <p14:tracePt t="59660" x="7134225" y="3884613"/>
          <p14:tracePt t="59677" x="7313613" y="3983038"/>
          <p14:tracePt t="59694" x="7491413" y="4037013"/>
          <p14:tracePt t="59710" x="7670800" y="4054475"/>
          <p14:tracePt t="59727" x="7823200" y="4054475"/>
          <p14:tracePt t="59744" x="7956550" y="3973513"/>
          <p14:tracePt t="59760" x="8099425" y="3884613"/>
          <p14:tracePt t="59777" x="8180388" y="3768725"/>
          <p14:tracePt t="59794" x="8205788" y="3643313"/>
          <p14:tracePt t="59811" x="8205788" y="3482975"/>
          <p14:tracePt t="59827" x="8153400" y="3367088"/>
          <p14:tracePt t="59844" x="8045450" y="3251200"/>
          <p14:tracePt t="59860" x="7939088" y="3170238"/>
          <p14:tracePt t="59877" x="7831138" y="3125788"/>
          <p14:tracePt t="59894" x="7742238" y="3089275"/>
          <p14:tracePt t="59910" x="7688263" y="3081338"/>
          <p14:tracePt t="59927" x="7653338" y="3081338"/>
          <p14:tracePt t="59943" x="7581900" y="3116263"/>
          <p14:tracePt t="59960" x="7439025" y="3224213"/>
          <p14:tracePt t="59977" x="7259638" y="3367088"/>
          <p14:tracePt t="59993" x="7134225" y="3500438"/>
          <p14:tracePt t="60010" x="7116763" y="3616325"/>
          <p14:tracePt t="60027" x="7116763" y="3660775"/>
          <p14:tracePt t="60044" x="7215188" y="3697288"/>
          <p14:tracePt t="60060" x="7375525" y="3705225"/>
          <p14:tracePt t="60077" x="7554913" y="3687763"/>
          <p14:tracePt t="60094" x="7732713" y="3608388"/>
          <p14:tracePt t="60110" x="7867650" y="3500438"/>
          <p14:tracePt t="60127" x="7939088" y="3384550"/>
          <p14:tracePt t="60143" x="7947025" y="3268663"/>
          <p14:tracePt t="60160" x="7947025" y="3160713"/>
          <p14:tracePt t="60177" x="7885113" y="3054350"/>
          <p14:tracePt t="60194" x="7796213" y="2946400"/>
          <p14:tracePt t="60210" x="7643813" y="2822575"/>
          <p14:tracePt t="60227" x="7510463" y="2751138"/>
          <p14:tracePt t="60244" x="7429500" y="2741613"/>
          <p14:tracePt t="60260" x="7367588" y="2741613"/>
          <p14:tracePt t="60277" x="7277100" y="2847975"/>
          <p14:tracePt t="60293" x="7215188" y="3036888"/>
          <p14:tracePt t="60310" x="7232650" y="3232150"/>
          <p14:tracePt t="60327" x="7385050" y="3419475"/>
          <p14:tracePt t="60344" x="7599363" y="3554413"/>
          <p14:tracePt t="60360" x="7804150" y="3633788"/>
          <p14:tracePt t="60377" x="7983538" y="3643313"/>
          <p14:tracePt t="60393" x="8099425" y="3581400"/>
          <p14:tracePt t="60411" x="8205788" y="3295650"/>
          <p14:tracePt t="60427" x="8197850" y="3027363"/>
          <p14:tracePt t="60444" x="8089900" y="2768600"/>
          <p14:tracePt t="60460" x="7947025" y="2571750"/>
          <p14:tracePt t="60477" x="7813675" y="2490788"/>
          <p14:tracePt t="60494" x="7759700" y="2473325"/>
          <p14:tracePt t="60510" x="7724775" y="2473325"/>
          <p14:tracePt t="60527" x="7680325" y="2490788"/>
          <p14:tracePt t="60544" x="7643813" y="2544763"/>
          <p14:tracePt t="60560" x="7626350" y="2625725"/>
          <p14:tracePt t="60577" x="7626350" y="2679700"/>
          <p14:tracePt t="60593" x="7634288" y="2724150"/>
          <p14:tracePt t="60610" x="7653338" y="2741613"/>
          <p14:tracePt t="60627" x="7670800" y="27416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2316"/>
            <a:ext cx="12192000" cy="7095504"/>
          </a:xfrm>
          <a:prstGeom prst="rect">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165547-DF3A-4694-9097-2BDAF2003713}"/>
              </a:ext>
            </a:extLst>
          </p:cNvPr>
          <p:cNvSpPr txBox="1"/>
          <p:nvPr/>
        </p:nvSpPr>
        <p:spPr>
          <a:xfrm>
            <a:off x="7625999" y="1398866"/>
            <a:ext cx="3081492" cy="923330"/>
          </a:xfrm>
          <a:prstGeom prst="rect">
            <a:avLst/>
          </a:prstGeom>
          <a:noFill/>
        </p:spPr>
        <p:txBody>
          <a:bodyPr wrap="square" lIns="0" tIns="0" rIns="0" bIns="0" rtlCol="0">
            <a:spAutoFit/>
          </a:bodyPr>
          <a:lstStyle/>
          <a:p>
            <a:pPr algn="ctr"/>
            <a:r>
              <a:rPr lang="en-US" sz="3000" b="1" dirty="0" smtClean="0">
                <a:solidFill>
                  <a:srgbClr val="002060"/>
                </a:solidFill>
                <a:latin typeface="Segoe UI" panose="020B0502040204020203" pitchFamily="34" charset="0"/>
                <a:cs typeface="Segoe UI" panose="020B0502040204020203" pitchFamily="34" charset="0"/>
              </a:rPr>
              <a:t>Build Machine Learning Model</a:t>
            </a:r>
          </a:p>
        </p:txBody>
      </p:sp>
      <p:sp>
        <p:nvSpPr>
          <p:cNvPr id="11" name="Rectangle 10"/>
          <p:cNvSpPr/>
          <p:nvPr/>
        </p:nvSpPr>
        <p:spPr>
          <a:xfrm>
            <a:off x="0" y="0"/>
            <a:ext cx="5759355" cy="6858000"/>
          </a:xfrm>
          <a:prstGeom prst="rect">
            <a:avLst/>
          </a:prstGeom>
          <a:solidFill>
            <a:srgbClr val="013A5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595" y="1298922"/>
            <a:ext cx="5570583" cy="3943222"/>
          </a:xfrm>
          <a:prstGeom prst="rect">
            <a:avLst/>
          </a:prstGeom>
        </p:spPr>
      </p:pic>
      <p:sp>
        <p:nvSpPr>
          <p:cNvPr id="12" name="Rectangle 11"/>
          <p:cNvSpPr/>
          <p:nvPr/>
        </p:nvSpPr>
        <p:spPr>
          <a:xfrm>
            <a:off x="-1138901" y="1860531"/>
            <a:ext cx="2668597" cy="3177654"/>
          </a:xfrm>
          <a:prstGeom prst="rect">
            <a:avLst/>
          </a:prstGeom>
          <a:solidFill>
            <a:srgbClr val="013A5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1013109" y="5254460"/>
            <a:ext cx="3411062" cy="553998"/>
          </a:xfrm>
          <a:prstGeom prst="rect">
            <a:avLst/>
          </a:prstGeom>
        </p:spPr>
        <p:txBody>
          <a:bodyPr wrap="none">
            <a:spAutoFit/>
          </a:bodyPr>
          <a:lstStyle/>
          <a:p>
            <a:r>
              <a:rPr lang="en-US" sz="3000" b="1" dirty="0">
                <a:latin typeface="Segoe UI" panose="020B0502040204020203" pitchFamily="34" charset="0"/>
                <a:cs typeface="Segoe UI" panose="020B0502040204020203" pitchFamily="34" charset="0"/>
              </a:rPr>
              <a:t>Machine Learning</a:t>
            </a:r>
            <a:endParaRPr lang="en-US" sz="3000" dirty="0"/>
          </a:p>
        </p:txBody>
      </p:sp>
      <p:sp>
        <p:nvSpPr>
          <p:cNvPr id="14" name="Rectangle 13"/>
          <p:cNvSpPr/>
          <p:nvPr/>
        </p:nvSpPr>
        <p:spPr>
          <a:xfrm>
            <a:off x="7021772" y="2791416"/>
            <a:ext cx="4289946" cy="2246769"/>
          </a:xfrm>
          <a:prstGeom prst="rect">
            <a:avLst/>
          </a:prstGeom>
        </p:spPr>
        <p:txBody>
          <a:bodyPr wrap="square">
            <a:spAutoFit/>
          </a:bodyPr>
          <a:lstStyle/>
          <a:p>
            <a:pPr marL="285750" indent="-285750" algn="just">
              <a:buFont typeface="Arial" panose="020B0604020202020204" pitchFamily="34" charset="0"/>
              <a:buChar char="•"/>
            </a:pPr>
            <a:r>
              <a:rPr lang="en-US" sz="2000" dirty="0" smtClean="0">
                <a:solidFill>
                  <a:srgbClr val="013A55"/>
                </a:solidFill>
              </a:rPr>
              <a:t>Import necessary python package</a:t>
            </a:r>
          </a:p>
          <a:p>
            <a:pPr marL="285750" indent="-285750" algn="just">
              <a:buFont typeface="Arial" panose="020B0604020202020204" pitchFamily="34" charset="0"/>
              <a:buChar char="•"/>
            </a:pPr>
            <a:r>
              <a:rPr lang="en-US" sz="2000" dirty="0" smtClean="0">
                <a:solidFill>
                  <a:srgbClr val="013A55"/>
                </a:solidFill>
              </a:rPr>
              <a:t>Load the dataset</a:t>
            </a:r>
          </a:p>
          <a:p>
            <a:pPr marL="285750" indent="-285750" algn="just">
              <a:buFont typeface="Arial" panose="020B0604020202020204" pitchFamily="34" charset="0"/>
              <a:buChar char="•"/>
            </a:pPr>
            <a:r>
              <a:rPr lang="en-US" sz="2000" dirty="0" smtClean="0">
                <a:solidFill>
                  <a:srgbClr val="013A55"/>
                </a:solidFill>
              </a:rPr>
              <a:t>Preprocessing and EDA</a:t>
            </a:r>
          </a:p>
          <a:p>
            <a:pPr marL="285750" indent="-285750" algn="just">
              <a:buFont typeface="Arial" panose="020B0604020202020204" pitchFamily="34" charset="0"/>
              <a:buChar char="•"/>
            </a:pPr>
            <a:r>
              <a:rPr lang="en-US" sz="2000" dirty="0" smtClean="0">
                <a:solidFill>
                  <a:srgbClr val="013A55"/>
                </a:solidFill>
              </a:rPr>
              <a:t>Organizing data into training and test sets (only on supervised)</a:t>
            </a:r>
          </a:p>
          <a:p>
            <a:pPr marL="285750" indent="-285750" algn="just">
              <a:buFont typeface="Arial" panose="020B0604020202020204" pitchFamily="34" charset="0"/>
              <a:buChar char="•"/>
            </a:pPr>
            <a:r>
              <a:rPr lang="en-US" sz="2000" dirty="0" smtClean="0">
                <a:solidFill>
                  <a:srgbClr val="013A55"/>
                </a:solidFill>
              </a:rPr>
              <a:t>Build machine learning model</a:t>
            </a:r>
          </a:p>
          <a:p>
            <a:pPr marL="285750" indent="-285750" algn="just">
              <a:buFont typeface="Arial" panose="020B0604020202020204" pitchFamily="34" charset="0"/>
              <a:buChar char="•"/>
            </a:pPr>
            <a:r>
              <a:rPr lang="en-US" sz="2000" dirty="0" smtClean="0">
                <a:solidFill>
                  <a:srgbClr val="013A55"/>
                </a:solidFill>
              </a:rPr>
              <a:t>Evaluate the model</a:t>
            </a:r>
          </a:p>
        </p:txBody>
      </p:sp>
      <p:sp>
        <p:nvSpPr>
          <p:cNvPr id="15" name="Rectangle 14"/>
          <p:cNvSpPr/>
          <p:nvPr/>
        </p:nvSpPr>
        <p:spPr>
          <a:xfrm>
            <a:off x="8789159" y="2446933"/>
            <a:ext cx="783837" cy="64253"/>
          </a:xfrm>
          <a:prstGeom prst="rect">
            <a:avLst/>
          </a:prstGeom>
          <a:solidFill>
            <a:srgbClr val="013A5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10155632" y="6083068"/>
            <a:ext cx="1173719" cy="369332"/>
          </a:xfrm>
          <a:prstGeom prst="rect">
            <a:avLst/>
          </a:prstGeom>
        </p:spPr>
        <p:txBody>
          <a:bodyPr wrap="none">
            <a:spAutoFit/>
          </a:bodyPr>
          <a:lstStyle/>
          <a:p>
            <a:r>
              <a:rPr lang="en-US" b="1" dirty="0" smtClean="0">
                <a:solidFill>
                  <a:srgbClr val="013A55"/>
                </a:solidFill>
              </a:rPr>
              <a:t>Details &gt;&gt;</a:t>
            </a:r>
            <a:endParaRPr lang="en-US" b="1" dirty="0"/>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88012955"/>
      </p:ext>
    </p:extLst>
  </p:cSld>
  <p:clrMapOvr>
    <a:masterClrMapping/>
  </p:clrMapOvr>
  <mc:AlternateContent xmlns:mc="http://schemas.openxmlformats.org/markup-compatibility/2006" xmlns:p14="http://schemas.microsoft.com/office/powerpoint/2010/main">
    <mc:Choice Requires="p14">
      <p:transition spd="slow" p14:dur="2000" advTm="63202"/>
    </mc:Choice>
    <mc:Fallback xmlns="">
      <p:transition spd="slow" advTm="63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extLst>
    <p:ext uri="{3A86A75C-4F4B-4683-9AE1-C65F6400EC91}">
      <p14:laserTraceLst xmlns:p14="http://schemas.microsoft.com/office/powerpoint/2010/main">
        <p14:tracePtLst>
          <p14:tracePt t="2301" x="446088" y="4973638"/>
          <p14:tracePt t="2333" x="446088" y="4965700"/>
          <p14:tracePt t="2342" x="455613" y="4956175"/>
          <p14:tracePt t="2357" x="482600" y="4938713"/>
          <p14:tracePt t="2391" x="687388" y="4875213"/>
          <p14:tracePt t="2424" x="2312988" y="4759325"/>
          <p14:tracePt t="2441" x="3062288" y="4741863"/>
          <p14:tracePt t="2458" x="3598863" y="4741863"/>
          <p14:tracePt t="2475" x="4224338" y="4679950"/>
          <p14:tracePt t="2492" x="4867275" y="4554538"/>
          <p14:tracePt t="2508" x="5402263" y="4394200"/>
          <p14:tracePt t="2525" x="5965825" y="4152900"/>
          <p14:tracePt t="2541" x="6251575" y="4027488"/>
          <p14:tracePt t="2558" x="6402388" y="3946525"/>
          <p14:tracePt t="2575" x="6500813" y="3902075"/>
          <p14:tracePt t="2591" x="6608763" y="3830638"/>
          <p14:tracePt t="2608" x="6705600" y="3759200"/>
          <p14:tracePt t="2625" x="6848475" y="3660775"/>
          <p14:tracePt t="2641" x="7010400" y="3554413"/>
          <p14:tracePt t="2658" x="7170738" y="3438525"/>
          <p14:tracePt t="2674" x="7323138" y="3330575"/>
          <p14:tracePt t="2680" x="7402513" y="3286125"/>
          <p14:tracePt t="2693" x="7545388" y="3224213"/>
          <p14:tracePt t="2708" x="7626350" y="3179763"/>
          <p14:tracePt t="2725" x="7831138" y="3081338"/>
          <p14:tracePt t="2741" x="7974013" y="2990850"/>
          <p14:tracePt t="2758" x="8081963" y="2919413"/>
          <p14:tracePt t="2774" x="8153400" y="2884488"/>
          <p14:tracePt t="2791" x="8180388" y="2857500"/>
          <p14:tracePt t="2808" x="8205788" y="2847975"/>
          <p14:tracePt t="2825" x="8232775" y="2822575"/>
          <p14:tracePt t="2841" x="8251825" y="2813050"/>
          <p14:tracePt t="2858" x="8259763" y="2813050"/>
          <p14:tracePt t="3262" x="8269288" y="2813050"/>
          <p14:tracePt t="3270" x="8277225" y="2813050"/>
          <p14:tracePt t="3278" x="8313738" y="2813050"/>
          <p14:tracePt t="3291" x="8367713" y="2813050"/>
          <p14:tracePt t="3308" x="8447088" y="2813050"/>
          <p14:tracePt t="3325" x="8510588" y="2813050"/>
          <p14:tracePt t="3358" x="8599488" y="2803525"/>
          <p14:tracePt t="3391" x="8769350" y="2803525"/>
          <p14:tracePt t="3408" x="8858250" y="2803525"/>
          <p14:tracePt t="3424" x="8929688" y="2803525"/>
          <p14:tracePt t="3441" x="8974138" y="2786063"/>
          <p14:tracePt t="3458" x="9001125" y="2776538"/>
          <p14:tracePt t="3475" x="9045575" y="2759075"/>
          <p14:tracePt t="3491" x="9109075" y="2759075"/>
          <p14:tracePt t="3508" x="9232900" y="2759075"/>
          <p14:tracePt t="3525" x="9402763" y="2759075"/>
          <p14:tracePt t="3541" x="9537700" y="2741613"/>
          <p14:tracePt t="3558" x="9705975" y="2705100"/>
          <p14:tracePt t="3574" x="9875838" y="2652713"/>
          <p14:tracePt t="3591" x="9991725" y="2581275"/>
          <p14:tracePt t="3608" x="10109200" y="2490788"/>
          <p14:tracePt t="3625" x="10215563" y="2411413"/>
          <p14:tracePt t="3641" x="10331450" y="2312988"/>
          <p14:tracePt t="3658" x="10466388" y="2197100"/>
          <p14:tracePt t="3675" x="10582275" y="2054225"/>
          <p14:tracePt t="3679" x="10634663" y="1965325"/>
          <p14:tracePt t="3691" x="10671175" y="1893888"/>
          <p14:tracePt t="3708" x="10698163" y="1731963"/>
          <p14:tracePt t="3725" x="10698163" y="1554163"/>
          <p14:tracePt t="3741" x="10698163" y="1428750"/>
          <p14:tracePt t="3758" x="10644188" y="1339850"/>
          <p14:tracePt t="3774" x="10626725" y="1285875"/>
          <p14:tracePt t="3791" x="10617200" y="1268413"/>
          <p14:tracePt t="3808" x="10609263" y="1250950"/>
          <p14:tracePt t="3824" x="10555288" y="1204913"/>
          <p14:tracePt t="3841" x="10456863" y="1143000"/>
          <p14:tracePt t="3858" x="10331450" y="1054100"/>
          <p14:tracePt t="3875" x="10198100" y="982663"/>
          <p14:tracePt t="3891" x="10082213" y="901700"/>
          <p14:tracePt t="3908" x="9929813" y="812800"/>
          <p14:tracePt t="3925" x="9644063" y="723900"/>
          <p14:tracePt t="3941" x="9456738" y="696913"/>
          <p14:tracePt t="3958" x="9323388" y="696913"/>
          <p14:tracePt t="3974" x="9251950" y="696913"/>
          <p14:tracePt t="3991" x="9205913" y="696913"/>
          <p14:tracePt t="4008" x="9180513" y="696913"/>
          <p14:tracePt t="4024" x="9153525" y="704850"/>
          <p14:tracePt t="4041" x="9126538" y="723900"/>
          <p14:tracePt t="4058" x="9090025" y="750888"/>
          <p14:tracePt t="4074" x="9045575" y="768350"/>
          <p14:tracePt t="4091" x="9018588" y="785813"/>
          <p14:tracePt t="4108" x="9001125" y="803275"/>
          <p14:tracePt t="4125" x="8966200" y="822325"/>
          <p14:tracePt t="4141" x="8920163" y="847725"/>
          <p14:tracePt t="4158" x="8885238" y="857250"/>
          <p14:tracePt t="4174" x="8858250" y="884238"/>
          <p14:tracePt t="4191" x="8823325" y="901700"/>
          <p14:tracePt t="4208" x="8786813" y="919163"/>
          <p14:tracePt t="4225" x="8742363" y="928688"/>
          <p14:tracePt t="4241" x="8670925" y="955675"/>
          <p14:tracePt t="4258" x="8609013" y="1000125"/>
          <p14:tracePt t="4274" x="8545513" y="1036638"/>
          <p14:tracePt t="4291" x="8518525" y="1062038"/>
          <p14:tracePt t="4308" x="8491538" y="1081088"/>
          <p14:tracePt t="4326" x="8474075" y="1089025"/>
          <p14:tracePt t="4341" x="8447088" y="1108075"/>
          <p14:tracePt t="4358" x="8429625" y="1116013"/>
          <p14:tracePt t="4374" x="8420100" y="1125538"/>
          <p14:tracePt t="4391" x="8412163" y="1133475"/>
          <p14:tracePt t="4455" x="8402638" y="1133475"/>
          <p14:tracePt t="4470" x="8394700" y="1152525"/>
          <p14:tracePt t="4478" x="8385175" y="1160463"/>
          <p14:tracePt t="4491" x="8385175" y="1169988"/>
          <p14:tracePt t="4508" x="8375650" y="1187450"/>
          <p14:tracePt t="4525" x="8375650" y="1196975"/>
          <p14:tracePt t="4567" x="8375650" y="1204913"/>
          <p14:tracePt t="4575" x="8375650" y="1214438"/>
          <p14:tracePt t="4582" x="8375650" y="1223963"/>
          <p14:tracePt t="4591" x="8375650" y="1241425"/>
          <p14:tracePt t="4608" x="8375650" y="1276350"/>
          <p14:tracePt t="4624" x="8375650" y="1295400"/>
          <p14:tracePt t="4641" x="8375650" y="1303338"/>
          <p14:tracePt t="4658" x="8375650" y="1312863"/>
          <p14:tracePt t="10190" x="8375650" y="1322388"/>
          <p14:tracePt t="10198" x="8375650" y="1339850"/>
          <p14:tracePt t="10207" x="8394700" y="1401763"/>
          <p14:tracePt t="10224" x="8429625" y="1544638"/>
          <p14:tracePt t="10241" x="8447088" y="1598613"/>
          <p14:tracePt t="10257" x="8447088" y="1616075"/>
          <p14:tracePt t="10274" x="8447088" y="1625600"/>
          <p14:tracePt t="10307" x="8420100" y="1643063"/>
          <p14:tracePt t="10341" x="8385175" y="1687513"/>
          <p14:tracePt t="10357" x="8367713" y="1714500"/>
          <p14:tracePt t="10374" x="8348663" y="1731963"/>
          <p14:tracePt t="10391" x="8340725" y="1751013"/>
          <p14:tracePt t="10407" x="8323263" y="1768475"/>
          <p14:tracePt t="10424" x="8304213" y="1803400"/>
          <p14:tracePt t="10441" x="8296275" y="1830388"/>
          <p14:tracePt t="10458" x="8277225" y="1884363"/>
          <p14:tracePt t="10474" x="8269288" y="1938338"/>
          <p14:tracePt t="10491" x="8259763" y="2017713"/>
          <p14:tracePt t="10508" x="8242300" y="2089150"/>
          <p14:tracePt t="10524" x="8242300" y="2143125"/>
          <p14:tracePt t="10541" x="8242300" y="2224088"/>
          <p14:tracePt t="10557" x="8242300" y="2259013"/>
          <p14:tracePt t="10574" x="8242300" y="2286000"/>
          <p14:tracePt t="10591" x="8224838" y="2366963"/>
          <p14:tracePt t="10607" x="8215313" y="2438400"/>
          <p14:tracePt t="10624" x="8205788" y="2490788"/>
          <p14:tracePt t="10641" x="8197850" y="2544763"/>
          <p14:tracePt t="10657" x="8188325" y="2589213"/>
          <p14:tracePt t="10674" x="8180388" y="2643188"/>
          <p14:tracePt t="10691" x="8143875" y="2697163"/>
          <p14:tracePt t="10694" x="8143875" y="2732088"/>
          <p14:tracePt t="10707" x="8134350" y="2759075"/>
          <p14:tracePt t="10724" x="8116888" y="2795588"/>
          <p14:tracePt t="10741" x="8099425" y="2847975"/>
          <p14:tracePt t="10757" x="8099425" y="2874963"/>
          <p14:tracePt t="10774" x="8081963" y="2911475"/>
          <p14:tracePt t="10791" x="8062913" y="2946400"/>
          <p14:tracePt t="10807" x="8045450" y="2990850"/>
          <p14:tracePt t="10824" x="8037513" y="3036888"/>
          <p14:tracePt t="10841" x="8037513" y="3062288"/>
          <p14:tracePt t="10858" x="8037513" y="3081338"/>
          <p14:tracePt t="10874" x="8037513" y="3098800"/>
          <p14:tracePt t="10891" x="8037513" y="3108325"/>
          <p14:tracePt t="10908" x="8037513" y="3116263"/>
          <p14:tracePt t="10974" x="8037513" y="3125788"/>
          <p14:tracePt t="10990" x="8054975" y="3125788"/>
          <p14:tracePt t="10998" x="8072438" y="3125788"/>
          <p14:tracePt t="11007" x="8108950" y="3133725"/>
          <p14:tracePt t="11024" x="8188325" y="3152775"/>
          <p14:tracePt t="11041" x="8323263" y="3160713"/>
          <p14:tracePt t="11057" x="8439150" y="3170238"/>
          <p14:tracePt t="11074" x="8518525" y="3170238"/>
          <p14:tracePt t="11091" x="8589963" y="3160713"/>
          <p14:tracePt t="11108" x="8634413" y="3152775"/>
          <p14:tracePt t="11124" x="8705850" y="3116263"/>
          <p14:tracePt t="11141" x="8974138" y="3071813"/>
          <p14:tracePt t="11157" x="9161463" y="3071813"/>
          <p14:tracePt t="11174" x="9304338" y="3071813"/>
          <p14:tracePt t="11191" x="9358313" y="3071813"/>
          <p14:tracePt t="11207" x="9385300" y="3062288"/>
          <p14:tracePt t="11224" x="9412288" y="3062288"/>
          <p14:tracePt t="11241" x="9439275" y="3062288"/>
          <p14:tracePt t="11257" x="9466263" y="3062288"/>
          <p14:tracePt t="11274" x="9491663" y="3062288"/>
          <p14:tracePt t="11291" x="9501188" y="3062288"/>
          <p14:tracePt t="11308" x="9510713" y="3062288"/>
          <p14:tracePt t="11324" x="9518650" y="3062288"/>
          <p14:tracePt t="11357" x="9545638" y="3062288"/>
          <p14:tracePt t="11982" x="9555163" y="3062288"/>
          <p14:tracePt t="11990" x="9563100" y="3062288"/>
          <p14:tracePt t="12006" x="9572625" y="3062288"/>
          <p14:tracePt t="12014" x="9582150" y="3071813"/>
          <p14:tracePt t="14662" x="9590088" y="3054350"/>
          <p14:tracePt t="14670" x="9599613" y="3017838"/>
          <p14:tracePt t="14678" x="9617075" y="2982913"/>
          <p14:tracePt t="14691" x="9626600" y="2955925"/>
          <p14:tracePt t="14708" x="9644063" y="2894013"/>
          <p14:tracePt t="14724" x="9661525" y="2830513"/>
          <p14:tracePt t="14757" x="9715500" y="2670175"/>
          <p14:tracePt t="14790" x="9742488" y="2598738"/>
          <p14:tracePt t="14807" x="9796463" y="2571750"/>
          <p14:tracePt t="14824" x="9867900" y="2527300"/>
          <p14:tracePt t="14841" x="9956800" y="2465388"/>
          <p14:tracePt t="14857" x="10045700" y="2411413"/>
          <p14:tracePt t="14874" x="10099675" y="2374900"/>
          <p14:tracePt t="14891" x="10126663" y="2347913"/>
          <p14:tracePt t="14907" x="10144125" y="2339975"/>
          <p14:tracePt t="14924" x="10171113" y="2322513"/>
          <p14:tracePt t="14941" x="10215563" y="2286000"/>
          <p14:tracePt t="14957" x="10260013" y="2268538"/>
          <p14:tracePt t="14974" x="10287000" y="2251075"/>
          <p14:tracePt t="14990" x="10296525" y="2241550"/>
          <p14:tracePt t="15007" x="10304463" y="2241550"/>
          <p14:tracePt t="15734" x="10296525" y="2241550"/>
          <p14:tracePt t="15742" x="10287000" y="2241550"/>
          <p14:tracePt t="15750" x="10269538" y="2251075"/>
          <p14:tracePt t="15759" x="10206038" y="2268538"/>
          <p14:tracePt t="15774" x="10001250" y="2322513"/>
          <p14:tracePt t="15807" x="9732963" y="2374900"/>
          <p14:tracePt t="15840" x="9537700" y="2465388"/>
          <p14:tracePt t="15857" x="9429750" y="2509838"/>
          <p14:tracePt t="15874" x="9286875" y="2571750"/>
          <p14:tracePt t="15891" x="9117013" y="2643188"/>
          <p14:tracePt t="15907" x="8939213" y="2714625"/>
          <p14:tracePt t="15924" x="8796338" y="2776538"/>
          <p14:tracePt t="15941" x="8616950" y="2867025"/>
          <p14:tracePt t="15957" x="8555038" y="2901950"/>
          <p14:tracePt t="15974" x="8474075" y="2955925"/>
          <p14:tracePt t="15990" x="8402638" y="3009900"/>
          <p14:tracePt t="16007" x="8367713" y="3044825"/>
          <p14:tracePt t="16024" x="8331200" y="3071813"/>
          <p14:tracePt t="16041" x="8304213" y="3089275"/>
          <p14:tracePt t="16057" x="8277225" y="3098800"/>
          <p14:tracePt t="16074" x="8269288" y="3098800"/>
          <p14:tracePt t="16091" x="8269288" y="3108325"/>
          <p14:tracePt t="16124" x="8259763" y="3116263"/>
          <p14:tracePt t="16141" x="8215313" y="3152775"/>
          <p14:tracePt t="16157" x="8188325" y="3179763"/>
          <p14:tracePt t="16174" x="8153400" y="3214688"/>
          <p14:tracePt t="16190" x="8108950" y="3259138"/>
          <p14:tracePt t="16207" x="8054975" y="3295650"/>
          <p14:tracePt t="16224" x="8018463" y="3330575"/>
          <p14:tracePt t="16240" x="7974013" y="3348038"/>
          <p14:tracePt t="16257" x="7956550" y="3367088"/>
          <p14:tracePt t="16274" x="7929563" y="3367088"/>
          <p14:tracePt t="16290" x="7929563" y="3375025"/>
          <p14:tracePt t="16307" x="7912100" y="3375025"/>
          <p14:tracePt t="16324" x="7902575" y="3375025"/>
          <p14:tracePt t="16341" x="7885113" y="3384550"/>
          <p14:tracePt t="16357" x="7875588" y="3384550"/>
          <p14:tracePt t="16374" x="7858125" y="3384550"/>
          <p14:tracePt t="16390" x="7848600" y="3384550"/>
          <p14:tracePt t="16407" x="7831138" y="3384550"/>
          <p14:tracePt t="16424" x="7823200" y="3384550"/>
          <p14:tracePt t="16440" x="7813675" y="3394075"/>
          <p14:tracePt t="16457" x="7804150" y="3394075"/>
          <p14:tracePt t="16474" x="7786688" y="3411538"/>
          <p14:tracePt t="16507" x="7777163" y="3411538"/>
          <p14:tracePt t="16524" x="7769225" y="3411538"/>
          <p14:tracePt t="16550" x="7759700" y="3411538"/>
          <p14:tracePt t="17374" x="7769225" y="3411538"/>
          <p14:tracePt t="17382" x="7813675" y="3411538"/>
          <p14:tracePt t="17391" x="7885113" y="3411538"/>
          <p14:tracePt t="17407" x="8027988" y="3411538"/>
          <p14:tracePt t="17424" x="8116888" y="3411538"/>
          <p14:tracePt t="17441" x="8188325" y="3429000"/>
          <p14:tracePt t="17474" x="8331200" y="3490913"/>
          <p14:tracePt t="17507" x="8402638" y="3527425"/>
          <p14:tracePt t="17524" x="8420100" y="3527425"/>
          <p14:tracePt t="17606" x="8429625" y="3527425"/>
          <p14:tracePt t="17630" x="8439150" y="3527425"/>
          <p14:tracePt t="17646" x="8447088" y="3527425"/>
          <p14:tracePt t="17702" x="8456613" y="3527425"/>
          <p14:tracePt t="17711" x="8466138" y="3527425"/>
          <p14:tracePt t="17750" x="8474075" y="3527425"/>
          <p14:tracePt t="17774" x="8483600" y="3527425"/>
          <p14:tracePt t="17798" x="8483600" y="3517900"/>
          <p14:tracePt t="17806" x="8491538" y="3517900"/>
          <p14:tracePt t="17822" x="8501063" y="3517900"/>
          <p14:tracePt t="17846" x="8510588" y="3517900"/>
          <p14:tracePt t="17854" x="8528050" y="3517900"/>
          <p14:tracePt t="17863" x="8572500" y="3517900"/>
          <p14:tracePt t="17873" x="8634413" y="3517900"/>
          <p14:tracePt t="17891" x="8732838" y="3517900"/>
          <p14:tracePt t="17907" x="8777288" y="3500438"/>
          <p14:tracePt t="17924" x="8804275" y="3500438"/>
          <p14:tracePt t="17941" x="8840788" y="3490913"/>
          <p14:tracePt t="17957" x="8848725" y="3490913"/>
          <p14:tracePt t="17974" x="8867775" y="3490913"/>
          <p14:tracePt t="17990" x="8875713" y="3490913"/>
          <p14:tracePt t="18007" x="8875713" y="3482975"/>
          <p14:tracePt t="18040" x="8885238" y="3482975"/>
          <p14:tracePt t="18063" x="8894763" y="3482975"/>
          <p14:tracePt t="18074" x="8894763" y="3473450"/>
          <p14:tracePt t="18090" x="8912225" y="3465513"/>
          <p14:tracePt t="18107" x="8920163" y="3455988"/>
          <p14:tracePt t="18124" x="8929688" y="3455988"/>
          <p14:tracePt t="18141" x="8929688" y="3446463"/>
          <p14:tracePt t="18157" x="8939213" y="3446463"/>
          <p14:tracePt t="18174" x="8947150" y="3446463"/>
          <p14:tracePt t="18191" x="8947150" y="3438525"/>
          <p14:tracePt t="19014" x="8947150" y="3429000"/>
          <p14:tracePt t="19030" x="8947150" y="3419475"/>
          <p14:tracePt t="22134" x="8947150" y="3411538"/>
          <p14:tracePt t="22150" x="8947150" y="3402013"/>
          <p14:tracePt t="22158" x="8947150" y="3394075"/>
          <p14:tracePt t="27351" x="8956675" y="3384550"/>
          <p14:tracePt t="27358" x="8966200" y="3367088"/>
          <p14:tracePt t="27373" x="8974138" y="3340100"/>
          <p14:tracePt t="27407" x="8974138" y="3330575"/>
          <p14:tracePt t="27423" x="8983663" y="3330575"/>
          <p14:tracePt t="28046" x="8983663" y="3340100"/>
          <p14:tracePt t="28174" x="8991600" y="3340100"/>
          <p14:tracePt t="28198" x="8991600" y="3348038"/>
          <p14:tracePt t="28214" x="8991600" y="3357563"/>
          <p14:tracePt t="28238" x="8991600" y="3367088"/>
          <p14:tracePt t="28278" x="8991600" y="3375025"/>
          <p14:tracePt t="28534" x="8991600" y="3384550"/>
          <p14:tracePt t="28542" x="8991600" y="3394075"/>
          <p14:tracePt t="31685" x="9001125" y="3394075"/>
          <p14:tracePt t="31693" x="9010650" y="3402013"/>
          <p14:tracePt t="31706" x="9018588" y="3402013"/>
          <p14:tracePt t="31723" x="9028113" y="3411538"/>
          <p14:tracePt t="31740" x="9037638" y="3411538"/>
          <p14:tracePt t="31756" x="9037638" y="3419475"/>
          <p14:tracePt t="31861" x="9055100" y="3419475"/>
          <p14:tracePt t="31885" x="9063038" y="3429000"/>
          <p14:tracePt t="31901" x="9072563" y="3429000"/>
          <p14:tracePt t="31917" x="9082088" y="3429000"/>
          <p14:tracePt t="31925" x="9090025" y="3438525"/>
          <p14:tracePt t="31957" x="9099550" y="3446463"/>
          <p14:tracePt t="31965" x="9117013" y="3455988"/>
          <p14:tracePt t="31973" x="9126538" y="3465513"/>
          <p14:tracePt t="31989" x="9153525" y="3490913"/>
          <p14:tracePt t="32006" x="9180513" y="3500438"/>
          <p14:tracePt t="32022" x="9180513" y="3509963"/>
          <p14:tracePt t="32061" x="9188450" y="3509963"/>
          <p14:tracePt t="32077" x="9205913" y="3509963"/>
          <p14:tracePt t="32089" x="9242425" y="3517900"/>
          <p14:tracePt t="32106" x="9375775" y="3554413"/>
          <p14:tracePt t="32122" x="9528175" y="3616325"/>
          <p14:tracePt t="32139" x="9634538" y="3660775"/>
          <p14:tracePt t="32156" x="9661525" y="3687763"/>
          <p14:tracePt t="32173" x="9671050" y="3697288"/>
          <p14:tracePt t="32189" x="9680575" y="3697288"/>
          <p14:tracePt t="33429" x="9661525" y="3697288"/>
          <p14:tracePt t="33437" x="9599613" y="3697288"/>
          <p14:tracePt t="33445" x="9491663" y="3705225"/>
          <p14:tracePt t="33456" x="9367838" y="3714750"/>
          <p14:tracePt t="33473" x="9180513" y="3714750"/>
          <p14:tracePt t="33489" x="9072563" y="3714750"/>
          <p14:tracePt t="33522" x="8912225" y="3714750"/>
          <p14:tracePt t="33556" x="8823325" y="3714750"/>
          <p14:tracePt t="33573" x="8751888" y="3724275"/>
          <p14:tracePt t="33589" x="8724900" y="3724275"/>
          <p14:tracePt t="33606" x="8697913" y="3724275"/>
          <p14:tracePt t="33622" x="8680450" y="3732213"/>
          <p14:tracePt t="33639" x="8653463" y="3741738"/>
          <p14:tracePt t="33656" x="8634413" y="3741738"/>
          <p14:tracePt t="33672" x="8582025" y="3751263"/>
          <p14:tracePt t="33689" x="8518525" y="3751263"/>
          <p14:tracePt t="33706" x="8420100" y="3768725"/>
          <p14:tracePt t="33722" x="8286750" y="3786188"/>
          <p14:tracePt t="33739" x="8161338" y="3803650"/>
          <p14:tracePt t="33756" x="8027988" y="3822700"/>
          <p14:tracePt t="33773" x="7848600" y="3840163"/>
          <p14:tracePt t="33789" x="7732713" y="3840163"/>
          <p14:tracePt t="33806" x="7616825" y="3857625"/>
          <p14:tracePt t="33823" x="7518400" y="3857625"/>
          <p14:tracePt t="33840" x="7439025" y="3875088"/>
          <p14:tracePt t="33856" x="7419975" y="3875088"/>
          <p14:tracePt t="33873" x="7412038" y="3875088"/>
          <p14:tracePt t="34198" x="7439025" y="3894138"/>
          <p14:tracePt t="34205" x="7483475" y="3911600"/>
          <p14:tracePt t="34213" x="7537450" y="3929063"/>
          <p14:tracePt t="34222" x="7572375" y="3946525"/>
          <p14:tracePt t="34239" x="7634288" y="3973513"/>
          <p14:tracePt t="34256" x="7680325" y="3983038"/>
          <p14:tracePt t="34272" x="7742238" y="3990975"/>
          <p14:tracePt t="34289" x="7796213" y="3990975"/>
          <p14:tracePt t="34306" x="7858125" y="3990975"/>
          <p14:tracePt t="34322" x="7939088" y="3990975"/>
          <p14:tracePt t="34339" x="8027988" y="3990975"/>
          <p14:tracePt t="34356" x="8099425" y="3990975"/>
          <p14:tracePt t="34373" x="8170863" y="3990975"/>
          <p14:tracePt t="34389" x="8205788" y="3990975"/>
          <p14:tracePt t="34406" x="8269288" y="3990975"/>
          <p14:tracePt t="34422" x="8340725" y="3990975"/>
          <p14:tracePt t="34439" x="8429625" y="3990975"/>
          <p14:tracePt t="34456" x="8501063" y="3990975"/>
          <p14:tracePt t="34472" x="8572500" y="3990975"/>
          <p14:tracePt t="34489" x="8634413" y="3990975"/>
          <p14:tracePt t="34506" x="8680450" y="3990975"/>
          <p14:tracePt t="34522" x="8732838" y="3990975"/>
          <p14:tracePt t="34539" x="8786813" y="3990975"/>
          <p14:tracePt t="34556" x="8831263" y="3990975"/>
          <p14:tracePt t="34573" x="8894763" y="3990975"/>
          <p14:tracePt t="34589" x="8929688" y="3990975"/>
          <p14:tracePt t="34606" x="8956675" y="3990975"/>
          <p14:tracePt t="34622" x="9001125" y="4010025"/>
          <p14:tracePt t="34639" x="9055100" y="4010025"/>
          <p14:tracePt t="34656" x="9099550" y="4017963"/>
          <p14:tracePt t="34672" x="9144000" y="4027488"/>
          <p14:tracePt t="34689" x="9161463" y="4037013"/>
          <p14:tracePt t="34706" x="9170988" y="4037013"/>
          <p14:tracePt t="37213" x="9161463" y="4037013"/>
          <p14:tracePt t="37221" x="9161463" y="4044950"/>
          <p14:tracePt t="37253" x="9153525" y="4044950"/>
          <p14:tracePt t="37261" x="9144000" y="4044950"/>
          <p14:tracePt t="40254" x="9153525" y="4044950"/>
          <p14:tracePt t="40261" x="9170988" y="4044950"/>
          <p14:tracePt t="40272" x="9170988" y="4054475"/>
          <p14:tracePt t="40289" x="9197975" y="4062413"/>
          <p14:tracePt t="40306" x="9205913" y="4071938"/>
          <p14:tracePt t="40373" x="9215438" y="4071938"/>
          <p14:tracePt t="40390" x="9224963" y="4071938"/>
          <p14:tracePt t="40405" x="9232900" y="4071938"/>
          <p14:tracePt t="40629" x="9224963" y="4071938"/>
          <p14:tracePt t="40637" x="9205913" y="4062413"/>
          <p14:tracePt t="40645" x="9188450" y="4062413"/>
          <p14:tracePt t="40655" x="9170988" y="4054475"/>
          <p14:tracePt t="40672" x="9134475" y="4037013"/>
          <p14:tracePt t="40689" x="9082088" y="4037013"/>
          <p14:tracePt t="40705" x="9037638" y="4037013"/>
          <p14:tracePt t="40722" x="9001125" y="4037013"/>
          <p14:tracePt t="40739" x="8974138" y="4037013"/>
          <p14:tracePt t="40755" x="8956675" y="4037013"/>
          <p14:tracePt t="40772" x="8939213" y="4037013"/>
          <p14:tracePt t="40789" x="8920163" y="4037013"/>
          <p14:tracePt t="40805" x="8912225" y="4044950"/>
          <p14:tracePt t="40822" x="8894763" y="4062413"/>
          <p14:tracePt t="40839" x="8885238" y="4089400"/>
          <p14:tracePt t="40855" x="8875713" y="4125913"/>
          <p14:tracePt t="40872" x="8875713" y="4143375"/>
          <p14:tracePt t="40889" x="8875713" y="4160838"/>
          <p14:tracePt t="40905" x="8894763" y="4179888"/>
          <p14:tracePt t="40922" x="8920163" y="4197350"/>
          <p14:tracePt t="40939" x="8974138" y="4232275"/>
          <p14:tracePt t="40955" x="9045575" y="4268788"/>
          <p14:tracePt t="40972" x="9109075" y="4295775"/>
          <p14:tracePt t="40989" x="9188450" y="4322763"/>
          <p14:tracePt t="41005" x="9224963" y="4340225"/>
          <p14:tracePt t="41022" x="9269413" y="4340225"/>
          <p14:tracePt t="41039" x="9313863" y="4340225"/>
          <p14:tracePt t="41055" x="9358313" y="4340225"/>
          <p14:tracePt t="41072" x="9420225" y="4357688"/>
          <p14:tracePt t="41089" x="9474200" y="4357688"/>
          <p14:tracePt t="41105" x="9510713" y="4357688"/>
          <p14:tracePt t="41122" x="9572625" y="4367213"/>
          <p14:tracePt t="41139" x="9634538" y="4375150"/>
          <p14:tracePt t="41155" x="9688513" y="4384675"/>
          <p14:tracePt t="41172" x="9732963" y="4384675"/>
          <p14:tracePt t="41189" x="9777413" y="4384675"/>
          <p14:tracePt t="41205" x="9786938" y="4384675"/>
          <p14:tracePt t="41222" x="9813925" y="4384675"/>
          <p14:tracePt t="41239" x="9840913" y="4375150"/>
          <p14:tracePt t="41255" x="9894888" y="4367213"/>
          <p14:tracePt t="41272" x="9947275" y="4348163"/>
          <p14:tracePt t="41289" x="9983788" y="4340225"/>
          <p14:tracePt t="41305" x="10001250" y="4330700"/>
          <p14:tracePt t="41322" x="10010775" y="4322763"/>
          <p14:tracePt t="41339" x="10018713" y="4322763"/>
          <p14:tracePt t="41355" x="10037763" y="4313238"/>
          <p14:tracePt t="41358" x="10055225" y="4303713"/>
          <p14:tracePt t="41372" x="10082213" y="4286250"/>
          <p14:tracePt t="41389" x="10117138" y="4259263"/>
          <p14:tracePt t="41405" x="10126663" y="4251325"/>
          <p14:tracePt t="41422" x="10126663" y="4241800"/>
          <p14:tracePt t="41455" x="10126663" y="4232275"/>
          <p14:tracePt t="41472" x="10126663" y="4224338"/>
          <p14:tracePt t="41489" x="10126663" y="4214813"/>
          <p14:tracePt t="41505" x="10126663" y="4205288"/>
          <p14:tracePt t="41522" x="10126663" y="4187825"/>
          <p14:tracePt t="41539" x="10117138" y="4170363"/>
          <p14:tracePt t="41555" x="10090150" y="4152900"/>
          <p14:tracePt t="41572" x="10045700" y="4143375"/>
          <p14:tracePt t="41589" x="9939338" y="4108450"/>
          <p14:tracePt t="41605" x="9804400" y="4071938"/>
          <p14:tracePt t="41622" x="9671050" y="4037013"/>
          <p14:tracePt t="41639" x="9501188" y="4017963"/>
          <p14:tracePt t="41655" x="9358313" y="4010025"/>
          <p14:tracePt t="41672" x="9215438" y="4010025"/>
          <p14:tracePt t="41689" x="9126538" y="4037013"/>
          <p14:tracePt t="41705" x="9055100" y="4071938"/>
          <p14:tracePt t="41722" x="9018588" y="4125913"/>
          <p14:tracePt t="41739" x="8991600" y="4214813"/>
          <p14:tracePt t="41755" x="9001125" y="4286250"/>
          <p14:tracePt t="41772" x="9072563" y="4340225"/>
          <p14:tracePt t="41789" x="9224963" y="4402138"/>
          <p14:tracePt t="41805" x="9331325" y="4419600"/>
          <p14:tracePt t="41822" x="9439275" y="4429125"/>
          <p14:tracePt t="41839" x="9510713" y="4429125"/>
          <p14:tracePt t="41856" x="9563100" y="4402138"/>
          <p14:tracePt t="41872" x="9599613" y="4375150"/>
          <p14:tracePt t="41889" x="9617075" y="4357688"/>
          <p14:tracePt t="41906" x="9626600" y="4348163"/>
          <p14:tracePt t="41922" x="9634538" y="4348163"/>
          <p14:tracePt t="41939" x="9634538" y="4340225"/>
          <p14:tracePt t="49646" x="9609138" y="4348163"/>
          <p14:tracePt t="49654" x="9572625" y="4348163"/>
          <p14:tracePt t="49665" x="9528175" y="4367213"/>
          <p14:tracePt t="49677" x="9429750" y="4419600"/>
          <p14:tracePt t="49689" x="9402763" y="4429125"/>
          <p14:tracePt t="49706" x="9375775" y="4438650"/>
          <p14:tracePt t="49722" x="9358313" y="4446588"/>
          <p14:tracePt t="49846" x="9348788" y="4456113"/>
          <p14:tracePt t="49853" x="9348788" y="4465638"/>
          <p14:tracePt t="49862" x="9340850" y="4483100"/>
          <p14:tracePt t="49872" x="9331325" y="4518025"/>
          <p14:tracePt t="49889" x="9313863" y="4562475"/>
          <p14:tracePt t="49906" x="9313863" y="4581525"/>
          <p14:tracePt t="49922" x="9313863" y="4608513"/>
          <p14:tracePt t="49939" x="9313863" y="4616450"/>
          <p14:tracePt t="49956" x="9313863" y="4625975"/>
          <p14:tracePt t="50014" x="9323388" y="4625975"/>
          <p14:tracePt t="50046" x="9331325" y="4625975"/>
          <p14:tracePt t="50086" x="9340850" y="4625975"/>
          <p14:tracePt t="50104" x="9348788" y="4625975"/>
          <p14:tracePt t="50110" x="9358313" y="4625975"/>
          <p14:tracePt t="50122" x="9375775" y="4633913"/>
          <p14:tracePt t="50139" x="9402763" y="4660900"/>
          <p14:tracePt t="50156" x="9439275" y="4679950"/>
          <p14:tracePt t="50173" x="9456738" y="4687888"/>
          <p14:tracePt t="50189" x="9466263" y="4697413"/>
          <p14:tracePt t="50222" x="9483725" y="4697413"/>
          <p14:tracePt t="50239" x="9491663" y="4697413"/>
          <p14:tracePt t="50255" x="9537700" y="4697413"/>
          <p14:tracePt t="50272" x="9572625" y="4697413"/>
          <p14:tracePt t="50289" x="9609138" y="4705350"/>
          <p14:tracePt t="50306" x="9634538" y="4705350"/>
          <p14:tracePt t="50322" x="9653588" y="4705350"/>
          <p14:tracePt t="50339" x="9688513" y="4705350"/>
          <p14:tracePt t="50356" x="9715500" y="4705350"/>
          <p14:tracePt t="50359" x="9725025" y="4705350"/>
          <p14:tracePt t="50374" x="9732963" y="4705350"/>
          <p14:tracePt t="50390" x="9742488" y="4697413"/>
          <p14:tracePt t="50406" x="9752013" y="4687888"/>
          <p14:tracePt t="50422" x="9759950" y="4687888"/>
          <p14:tracePt t="50479" x="9769475" y="4687888"/>
          <p14:tracePt t="50494" x="9777413" y="4687888"/>
          <p14:tracePt t="50503" x="9786938" y="4687888"/>
          <p14:tracePt t="50510" x="9796463" y="4687888"/>
          <p14:tracePt t="50522" x="9804400" y="4687888"/>
          <p14:tracePt t="50539" x="9840913" y="4687888"/>
          <p14:tracePt t="50556" x="9848850" y="4687888"/>
          <p14:tracePt t="50573" x="9867900" y="4687888"/>
          <p14:tracePt t="50774" x="9875838" y="4687888"/>
          <p14:tracePt t="53534" x="9885363" y="4687888"/>
          <p14:tracePt t="53542" x="9885363" y="4679950"/>
          <p14:tracePt t="53556" x="9885363" y="4670425"/>
          <p14:tracePt t="53573" x="9885363" y="4660900"/>
          <p14:tracePt t="53590" x="9867900" y="4633913"/>
          <p14:tracePt t="53605" x="9777413" y="4589463"/>
          <p14:tracePt t="53638" x="9582150" y="4518025"/>
          <p14:tracePt t="53672" x="9394825" y="4438650"/>
          <p14:tracePt t="53689" x="9358313" y="4429125"/>
          <p14:tracePt t="53705" x="9313863" y="4419600"/>
          <p14:tracePt t="53722" x="9277350" y="4419600"/>
          <p14:tracePt t="53739" x="9242425" y="4419600"/>
          <p14:tracePt t="53755" x="9205913" y="4419600"/>
          <p14:tracePt t="53772" x="9153525" y="4446588"/>
          <p14:tracePt t="53789" x="9090025" y="4473575"/>
          <p14:tracePt t="53805" x="9028113" y="4500563"/>
          <p14:tracePt t="53822" x="9001125" y="4537075"/>
          <p14:tracePt t="53839" x="8991600" y="4545013"/>
          <p14:tracePt t="53855" x="8991600" y="4554538"/>
          <p14:tracePt t="53894" x="8991600" y="4562475"/>
          <p14:tracePt t="53910" x="9010650" y="4572000"/>
          <p14:tracePt t="53918" x="9045575" y="4589463"/>
          <p14:tracePt t="53926" x="9090025" y="4598988"/>
          <p14:tracePt t="53939" x="9134475" y="4608513"/>
          <p14:tracePt t="53955" x="9224963" y="4625975"/>
          <p14:tracePt t="53973" x="9412288" y="4625975"/>
          <p14:tracePt t="53989" x="9491663" y="4598988"/>
          <p14:tracePt t="54005" x="9563100" y="4562475"/>
          <p14:tracePt t="54022" x="9617075" y="4537075"/>
          <p14:tracePt t="54039" x="9671050" y="4510088"/>
          <p14:tracePt t="54055" x="9688513" y="4491038"/>
          <p14:tracePt t="54072" x="9698038" y="4491038"/>
          <p14:tracePt t="54089" x="9698038" y="4483100"/>
          <p14:tracePt t="54105" x="9705975" y="4473575"/>
          <p14:tracePt t="54122" x="9715500" y="4473575"/>
          <p14:tracePt t="54139" x="9715500" y="4456113"/>
          <p14:tracePt t="54155" x="9715500" y="4446588"/>
          <p14:tracePt t="54172" x="9698038" y="4419600"/>
          <p14:tracePt t="54189" x="9599613" y="4357688"/>
          <p14:tracePt t="54205" x="9518650" y="4348163"/>
          <p14:tracePt t="54222" x="9429750" y="4348163"/>
          <p14:tracePt t="54239" x="9313863" y="4348163"/>
          <p14:tracePt t="54255" x="9224963" y="4384675"/>
          <p14:tracePt t="54272" x="9161463" y="4411663"/>
          <p14:tracePt t="54289" x="9134475" y="4438650"/>
          <p14:tracePt t="54305" x="9109075" y="4446588"/>
          <p14:tracePt t="54322" x="9109075" y="4456113"/>
          <p14:tracePt t="54366" x="9134475" y="4456113"/>
          <p14:tracePt t="54374" x="9205913" y="4465638"/>
          <p14:tracePt t="54389" x="9385300" y="4483100"/>
          <p14:tracePt t="54405" x="9518650" y="4483100"/>
          <p14:tracePt t="54422" x="9590088" y="4483100"/>
          <p14:tracePt t="54438" x="9626600" y="44831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2316"/>
            <a:ext cx="12192000" cy="6986322"/>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4" name="Group 3" descr="This image is of an abstract shape.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5" name="Freeform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 name="TextBox 7">
            <a:extLst>
              <a:ext uri="{FF2B5EF4-FFF2-40B4-BE49-F238E27FC236}">
                <a16:creationId xmlns:a16="http://schemas.microsoft.com/office/drawing/2014/main" id="{7994E089-025A-4C69-B940-7F951870B5E4}"/>
              </a:ext>
            </a:extLst>
          </p:cNvPr>
          <p:cNvSpPr txBox="1"/>
          <p:nvPr/>
        </p:nvSpPr>
        <p:spPr>
          <a:xfrm>
            <a:off x="985029" y="1247565"/>
            <a:ext cx="3996401"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smtClean="0">
                <a:latin typeface="Segoe UI" panose="020B0502040204020203" pitchFamily="34" charset="0"/>
              </a:rPr>
              <a:t>Import Necessary Python Package</a:t>
            </a:r>
            <a:endParaRPr lang="en-US" b="1" dirty="0">
              <a:latin typeface="Segoe UI" panose="020B0502040204020203" pitchFamily="34" charset="0"/>
            </a:endParaRPr>
          </a:p>
        </p:txBody>
      </p:sp>
      <p:sp>
        <p:nvSpPr>
          <p:cNvPr id="9" name="TextBox 8">
            <a:extLst>
              <a:ext uri="{FF2B5EF4-FFF2-40B4-BE49-F238E27FC236}">
                <a16:creationId xmlns:a16="http://schemas.microsoft.com/office/drawing/2014/main" id="{7994E089-025A-4C69-B940-7F951870B5E4}"/>
              </a:ext>
            </a:extLst>
          </p:cNvPr>
          <p:cNvSpPr txBox="1"/>
          <p:nvPr/>
        </p:nvSpPr>
        <p:spPr>
          <a:xfrm>
            <a:off x="985029" y="1493786"/>
            <a:ext cx="4343400" cy="49244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dirty="0" smtClean="0">
                <a:latin typeface="Segoe UI" panose="020B0502040204020203" pitchFamily="34" charset="0"/>
              </a:rPr>
              <a:t>Most of programmer puts it (all import code) at the beginning section </a:t>
            </a:r>
            <a:endParaRPr lang="en-US" b="1" dirty="0">
              <a:solidFill>
                <a:srgbClr val="00B050"/>
              </a:solidFill>
              <a:latin typeface="Segoe UI" panose="020B0502040204020203" pitchFamily="34" charset="0"/>
            </a:endParaRPr>
          </a:p>
        </p:txBody>
      </p:sp>
      <p:grpSp>
        <p:nvGrpSpPr>
          <p:cNvPr id="10" name="Group 9"/>
          <p:cNvGrpSpPr/>
          <p:nvPr/>
        </p:nvGrpSpPr>
        <p:grpSpPr>
          <a:xfrm>
            <a:off x="424119" y="1232117"/>
            <a:ext cx="392246" cy="456294"/>
            <a:chOff x="5119698" y="3619317"/>
            <a:chExt cx="392246" cy="456294"/>
          </a:xfrm>
        </p:grpSpPr>
        <p:sp>
          <p:nvSpPr>
            <p:cNvPr id="11" name="Rectangle 10"/>
            <p:cNvSpPr/>
            <p:nvPr/>
          </p:nvSpPr>
          <p:spPr>
            <a:xfrm>
              <a:off x="5119698" y="3619317"/>
              <a:ext cx="392246" cy="456294"/>
            </a:xfrm>
            <a:prstGeom prst="rect">
              <a:avLst/>
            </a:prstGeom>
            <a:solidFill>
              <a:srgbClr val="00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68101" y="3662061"/>
              <a:ext cx="317716" cy="369332"/>
            </a:xfrm>
            <a:prstGeom prst="rect">
              <a:avLst/>
            </a:prstGeom>
          </p:spPr>
          <p:txBody>
            <a:bodyPr wrap="none">
              <a:spAutoFit/>
            </a:bodyPr>
            <a:lstStyle/>
            <a:p>
              <a:r>
                <a:rPr lang="en-US" b="1" dirty="0" smtClean="0">
                  <a:latin typeface="Segoe UI" panose="020B0502040204020203" pitchFamily="34" charset="0"/>
                </a:rPr>
                <a:t>1</a:t>
              </a:r>
              <a:endParaRPr lang="en-US" dirty="0"/>
            </a:p>
          </p:txBody>
        </p:sp>
      </p:grpSp>
      <p:sp>
        <p:nvSpPr>
          <p:cNvPr id="14" name="Rectangle 13"/>
          <p:cNvSpPr/>
          <p:nvPr/>
        </p:nvSpPr>
        <p:spPr>
          <a:xfrm>
            <a:off x="424119" y="410571"/>
            <a:ext cx="4795865" cy="477054"/>
          </a:xfrm>
          <a:prstGeom prst="rect">
            <a:avLst/>
          </a:prstGeom>
        </p:spPr>
        <p:txBody>
          <a:bodyPr wrap="none">
            <a:spAutoFit/>
          </a:bodyPr>
          <a:lstStyle/>
          <a:p>
            <a:pPr algn="ctr"/>
            <a:r>
              <a:rPr lang="en-US" sz="2500" b="1" dirty="0">
                <a:solidFill>
                  <a:srgbClr val="002060"/>
                </a:solidFill>
                <a:latin typeface="Segoe UI" panose="020B0502040204020203" pitchFamily="34" charset="0"/>
                <a:cs typeface="Segoe UI" panose="020B0502040204020203" pitchFamily="34" charset="0"/>
              </a:rPr>
              <a:t>Build Machine Learning Model</a:t>
            </a:r>
          </a:p>
        </p:txBody>
      </p:sp>
      <p:sp>
        <p:nvSpPr>
          <p:cNvPr id="15" name="Rectangle 14"/>
          <p:cNvSpPr/>
          <p:nvPr/>
        </p:nvSpPr>
        <p:spPr>
          <a:xfrm>
            <a:off x="424119" y="342331"/>
            <a:ext cx="4795865" cy="599364"/>
          </a:xfrm>
          <a:prstGeom prst="rect">
            <a:avLst/>
          </a:prstGeom>
          <a:noFill/>
          <a:ln w="38100">
            <a:solidFill>
              <a:srgbClr val="013A5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985029" y="2083737"/>
            <a:ext cx="4343400" cy="1885950"/>
          </a:xfrm>
          <a:prstGeom prst="rect">
            <a:avLst/>
          </a:prstGeom>
        </p:spPr>
      </p:pic>
      <p:grpSp>
        <p:nvGrpSpPr>
          <p:cNvPr id="28" name="Group 27"/>
          <p:cNvGrpSpPr/>
          <p:nvPr/>
        </p:nvGrpSpPr>
        <p:grpSpPr>
          <a:xfrm>
            <a:off x="6313458" y="1205582"/>
            <a:ext cx="4557311" cy="754113"/>
            <a:chOff x="424119" y="4184591"/>
            <a:chExt cx="4557311" cy="754113"/>
          </a:xfrm>
        </p:grpSpPr>
        <p:sp>
          <p:nvSpPr>
            <p:cNvPr id="22" name="TextBox 21">
              <a:extLst>
                <a:ext uri="{FF2B5EF4-FFF2-40B4-BE49-F238E27FC236}">
                  <a16:creationId xmlns:a16="http://schemas.microsoft.com/office/drawing/2014/main" id="{7994E089-025A-4C69-B940-7F951870B5E4}"/>
                </a:ext>
              </a:extLst>
            </p:cNvPr>
            <p:cNvSpPr txBox="1"/>
            <p:nvPr/>
          </p:nvSpPr>
          <p:spPr>
            <a:xfrm>
              <a:off x="985029" y="4200039"/>
              <a:ext cx="3996401"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smtClean="0">
                  <a:latin typeface="Segoe UI" panose="020B0502040204020203" pitchFamily="34" charset="0"/>
                </a:rPr>
                <a:t>Load the Dataset</a:t>
              </a:r>
              <a:endParaRPr lang="en-US" b="1" dirty="0">
                <a:latin typeface="Segoe UI" panose="020B0502040204020203" pitchFamily="34" charset="0"/>
              </a:endParaRPr>
            </a:p>
          </p:txBody>
        </p:sp>
        <p:sp>
          <p:nvSpPr>
            <p:cNvPr id="23" name="TextBox 22">
              <a:extLst>
                <a:ext uri="{FF2B5EF4-FFF2-40B4-BE49-F238E27FC236}">
                  <a16:creationId xmlns:a16="http://schemas.microsoft.com/office/drawing/2014/main" id="{7994E089-025A-4C69-B940-7F951870B5E4}"/>
                </a:ext>
              </a:extLst>
            </p:cNvPr>
            <p:cNvSpPr txBox="1"/>
            <p:nvPr/>
          </p:nvSpPr>
          <p:spPr>
            <a:xfrm>
              <a:off x="985029" y="4446261"/>
              <a:ext cx="3604155" cy="49244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dirty="0" smtClean="0">
                  <a:latin typeface="Segoe UI" panose="020B0502040204020203" pitchFamily="34" charset="0"/>
                </a:rPr>
                <a:t>You can load dataset from csv, </a:t>
              </a:r>
              <a:r>
                <a:rPr lang="en-US" dirty="0" err="1" smtClean="0">
                  <a:latin typeface="Segoe UI" panose="020B0502040204020203" pitchFamily="34" charset="0"/>
                </a:rPr>
                <a:t>xlxs</a:t>
              </a:r>
              <a:r>
                <a:rPr lang="en-US" dirty="0" smtClean="0">
                  <a:latin typeface="Segoe UI" panose="020B0502040204020203" pitchFamily="34" charset="0"/>
                </a:rPr>
                <a:t>, txt, html, </a:t>
              </a:r>
              <a:r>
                <a:rPr lang="en-US" dirty="0" err="1" smtClean="0">
                  <a:latin typeface="Segoe UI" panose="020B0502040204020203" pitchFamily="34" charset="0"/>
                </a:rPr>
                <a:t>json</a:t>
              </a:r>
              <a:r>
                <a:rPr lang="en-US" dirty="0" smtClean="0">
                  <a:latin typeface="Segoe UI" panose="020B0502040204020203" pitchFamily="34" charset="0"/>
                </a:rPr>
                <a:t>, etc.</a:t>
              </a:r>
              <a:endParaRPr lang="en-US" b="1" dirty="0">
                <a:solidFill>
                  <a:srgbClr val="00B050"/>
                </a:solidFill>
                <a:latin typeface="Segoe UI" panose="020B0502040204020203" pitchFamily="34" charset="0"/>
              </a:endParaRPr>
            </a:p>
          </p:txBody>
        </p:sp>
        <p:grpSp>
          <p:nvGrpSpPr>
            <p:cNvPr id="24" name="Group 23"/>
            <p:cNvGrpSpPr/>
            <p:nvPr/>
          </p:nvGrpSpPr>
          <p:grpSpPr>
            <a:xfrm>
              <a:off x="424119" y="4184591"/>
              <a:ext cx="392246" cy="456294"/>
              <a:chOff x="5119698" y="3619317"/>
              <a:chExt cx="392246" cy="456294"/>
            </a:xfrm>
          </p:grpSpPr>
          <p:sp>
            <p:nvSpPr>
              <p:cNvPr id="25" name="Rectangle 24"/>
              <p:cNvSpPr/>
              <p:nvPr/>
            </p:nvSpPr>
            <p:spPr>
              <a:xfrm>
                <a:off x="5119698" y="3619317"/>
                <a:ext cx="392246" cy="456294"/>
              </a:xfrm>
              <a:prstGeom prst="rect">
                <a:avLst/>
              </a:prstGeom>
              <a:solidFill>
                <a:srgbClr val="00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168101" y="3662061"/>
                <a:ext cx="317716" cy="369332"/>
              </a:xfrm>
              <a:prstGeom prst="rect">
                <a:avLst/>
              </a:prstGeom>
            </p:spPr>
            <p:txBody>
              <a:bodyPr wrap="none">
                <a:spAutoFit/>
              </a:bodyPr>
              <a:lstStyle/>
              <a:p>
                <a:r>
                  <a:rPr lang="en-US" b="1" dirty="0">
                    <a:latin typeface="Segoe UI" panose="020B0502040204020203" pitchFamily="34" charset="0"/>
                  </a:rPr>
                  <a:t>2</a:t>
                </a:r>
                <a:endParaRPr lang="en-US" dirty="0"/>
              </a:p>
            </p:txBody>
          </p:sp>
        </p:grpSp>
      </p:grpSp>
      <p:pic>
        <p:nvPicPr>
          <p:cNvPr id="27" name="Picture 26"/>
          <p:cNvPicPr>
            <a:picLocks noChangeAspect="1"/>
          </p:cNvPicPr>
          <p:nvPr/>
        </p:nvPicPr>
        <p:blipFill>
          <a:blip r:embed="rId5"/>
          <a:stretch>
            <a:fillRect/>
          </a:stretch>
        </p:blipFill>
        <p:spPr>
          <a:xfrm>
            <a:off x="6874368" y="2058272"/>
            <a:ext cx="3999882" cy="698571"/>
          </a:xfrm>
          <a:prstGeom prst="rect">
            <a:avLst/>
          </a:prstGeom>
        </p:spPr>
      </p:pic>
      <p:grpSp>
        <p:nvGrpSpPr>
          <p:cNvPr id="38" name="Group 37"/>
          <p:cNvGrpSpPr/>
          <p:nvPr/>
        </p:nvGrpSpPr>
        <p:grpSpPr>
          <a:xfrm>
            <a:off x="420638" y="4206609"/>
            <a:ext cx="5700203" cy="1000334"/>
            <a:chOff x="424119" y="4184591"/>
            <a:chExt cx="5700203" cy="1000334"/>
          </a:xfrm>
        </p:grpSpPr>
        <p:sp>
          <p:nvSpPr>
            <p:cNvPr id="39" name="TextBox 38">
              <a:extLst>
                <a:ext uri="{FF2B5EF4-FFF2-40B4-BE49-F238E27FC236}">
                  <a16:creationId xmlns:a16="http://schemas.microsoft.com/office/drawing/2014/main" id="{7994E089-025A-4C69-B940-7F951870B5E4}"/>
                </a:ext>
              </a:extLst>
            </p:cNvPr>
            <p:cNvSpPr txBox="1"/>
            <p:nvPr/>
          </p:nvSpPr>
          <p:spPr>
            <a:xfrm>
              <a:off x="985029" y="4200039"/>
              <a:ext cx="3996401"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smtClean="0">
                  <a:latin typeface="Segoe UI" panose="020B0502040204020203" pitchFamily="34" charset="0"/>
                </a:rPr>
                <a:t>Preprocessing and EDA</a:t>
              </a:r>
              <a:endParaRPr lang="en-US" b="1" dirty="0">
                <a:latin typeface="Segoe UI" panose="020B0502040204020203" pitchFamily="34" charset="0"/>
              </a:endParaRPr>
            </a:p>
          </p:txBody>
        </p:sp>
        <p:sp>
          <p:nvSpPr>
            <p:cNvPr id="40" name="TextBox 39">
              <a:extLst>
                <a:ext uri="{FF2B5EF4-FFF2-40B4-BE49-F238E27FC236}">
                  <a16:creationId xmlns:a16="http://schemas.microsoft.com/office/drawing/2014/main" id="{7994E089-025A-4C69-B940-7F951870B5E4}"/>
                </a:ext>
              </a:extLst>
            </p:cNvPr>
            <p:cNvSpPr txBox="1"/>
            <p:nvPr/>
          </p:nvSpPr>
          <p:spPr>
            <a:xfrm>
              <a:off x="985029" y="4446261"/>
              <a:ext cx="5139293" cy="738664"/>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dirty="0" smtClean="0">
                  <a:latin typeface="Segoe UI" panose="020B0502040204020203" pitchFamily="34" charset="0"/>
                </a:rPr>
                <a:t>Generally you will dealing with missing value, data anomalies, outlier, imbalance data, scaling, visualization, etc.  </a:t>
              </a:r>
              <a:endParaRPr lang="en-US" b="1" dirty="0">
                <a:solidFill>
                  <a:srgbClr val="00B050"/>
                </a:solidFill>
                <a:latin typeface="Segoe UI" panose="020B0502040204020203" pitchFamily="34" charset="0"/>
              </a:endParaRPr>
            </a:p>
          </p:txBody>
        </p:sp>
        <p:grpSp>
          <p:nvGrpSpPr>
            <p:cNvPr id="41" name="Group 40"/>
            <p:cNvGrpSpPr/>
            <p:nvPr/>
          </p:nvGrpSpPr>
          <p:grpSpPr>
            <a:xfrm>
              <a:off x="424119" y="4184591"/>
              <a:ext cx="392246" cy="456294"/>
              <a:chOff x="5119698" y="3619317"/>
              <a:chExt cx="392246" cy="456294"/>
            </a:xfrm>
          </p:grpSpPr>
          <p:sp>
            <p:nvSpPr>
              <p:cNvPr id="42" name="Rectangle 41"/>
              <p:cNvSpPr/>
              <p:nvPr/>
            </p:nvSpPr>
            <p:spPr>
              <a:xfrm>
                <a:off x="5119698" y="3619317"/>
                <a:ext cx="392246" cy="456294"/>
              </a:xfrm>
              <a:prstGeom prst="rect">
                <a:avLst/>
              </a:prstGeom>
              <a:solidFill>
                <a:srgbClr val="00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168101" y="3662061"/>
                <a:ext cx="317716" cy="369332"/>
              </a:xfrm>
              <a:prstGeom prst="rect">
                <a:avLst/>
              </a:prstGeom>
            </p:spPr>
            <p:txBody>
              <a:bodyPr wrap="none">
                <a:spAutoFit/>
              </a:bodyPr>
              <a:lstStyle/>
              <a:p>
                <a:r>
                  <a:rPr lang="en-US" b="1" dirty="0" smtClean="0">
                    <a:latin typeface="Segoe UI" panose="020B0502040204020203" pitchFamily="34" charset="0"/>
                  </a:rPr>
                  <a:t>3</a:t>
                </a:r>
                <a:endParaRPr lang="en-US" dirty="0"/>
              </a:p>
            </p:txBody>
          </p:sp>
        </p:grpSp>
      </p:grpSp>
      <p:pic>
        <p:nvPicPr>
          <p:cNvPr id="46" name="Picture 45"/>
          <p:cNvPicPr>
            <a:picLocks noChangeAspect="1"/>
          </p:cNvPicPr>
          <p:nvPr/>
        </p:nvPicPr>
        <p:blipFill>
          <a:blip r:embed="rId6"/>
          <a:stretch>
            <a:fillRect/>
          </a:stretch>
        </p:blipFill>
        <p:spPr>
          <a:xfrm>
            <a:off x="6127738" y="3344724"/>
            <a:ext cx="4350785" cy="2547922"/>
          </a:xfrm>
          <a:prstGeom prst="rect">
            <a:avLst/>
          </a:prstGeom>
        </p:spPr>
      </p:pic>
      <p:pic>
        <p:nvPicPr>
          <p:cNvPr id="47" name="Picture 46"/>
          <p:cNvPicPr>
            <a:picLocks noChangeAspect="1"/>
          </p:cNvPicPr>
          <p:nvPr/>
        </p:nvPicPr>
        <p:blipFill>
          <a:blip r:embed="rId7"/>
          <a:stretch>
            <a:fillRect/>
          </a:stretch>
        </p:blipFill>
        <p:spPr>
          <a:xfrm>
            <a:off x="1004435" y="5670182"/>
            <a:ext cx="4229100" cy="733425"/>
          </a:xfrm>
          <a:prstGeom prst="rect">
            <a:avLst/>
          </a:prstGeom>
        </p:spPr>
      </p:pic>
      <p:sp>
        <p:nvSpPr>
          <p:cNvPr id="48" name="Rectangle 47"/>
          <p:cNvSpPr/>
          <p:nvPr/>
        </p:nvSpPr>
        <p:spPr>
          <a:xfrm>
            <a:off x="907942" y="5399960"/>
            <a:ext cx="1736822" cy="276999"/>
          </a:xfrm>
          <a:prstGeom prst="rect">
            <a:avLst/>
          </a:prstGeom>
        </p:spPr>
        <p:txBody>
          <a:bodyPr wrap="none">
            <a:spAutoFit/>
          </a:bodyPr>
          <a:lstStyle/>
          <a:p>
            <a:r>
              <a:rPr lang="en-US" sz="1200" dirty="0" smtClean="0">
                <a:solidFill>
                  <a:srgbClr val="333F50"/>
                </a:solidFill>
                <a:latin typeface="Segoe UI" panose="020B0502040204020203" pitchFamily="34" charset="0"/>
              </a:rPr>
              <a:t>Missing value handling</a:t>
            </a:r>
            <a:endParaRPr lang="en-US" sz="1200" dirty="0">
              <a:solidFill>
                <a:srgbClr val="333F50"/>
              </a:solidFill>
            </a:endParaRPr>
          </a:p>
        </p:txBody>
      </p:sp>
      <p:sp>
        <p:nvSpPr>
          <p:cNvPr id="49" name="Rectangle 48"/>
          <p:cNvSpPr/>
          <p:nvPr/>
        </p:nvSpPr>
        <p:spPr>
          <a:xfrm>
            <a:off x="6011462" y="3008735"/>
            <a:ext cx="1305165" cy="276999"/>
          </a:xfrm>
          <a:prstGeom prst="rect">
            <a:avLst/>
          </a:prstGeom>
        </p:spPr>
        <p:txBody>
          <a:bodyPr wrap="none">
            <a:spAutoFit/>
          </a:bodyPr>
          <a:lstStyle/>
          <a:p>
            <a:r>
              <a:rPr lang="en-US" sz="1200" dirty="0" smtClean="0">
                <a:solidFill>
                  <a:srgbClr val="333F50"/>
                </a:solidFill>
                <a:latin typeface="Segoe UI" panose="020B0502040204020203" pitchFamily="34" charset="0"/>
              </a:rPr>
              <a:t>Outlier Handling</a:t>
            </a:r>
            <a:endParaRPr lang="en-US" sz="1200" dirty="0">
              <a:solidFill>
                <a:srgbClr val="333F50"/>
              </a:solidFill>
            </a:endParaRPr>
          </a:p>
        </p:txBody>
      </p:sp>
      <p:pic>
        <p:nvPicPr>
          <p:cNvPr id="34" name="Audio 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1550369"/>
      </p:ext>
    </p:extLst>
  </p:cSld>
  <p:clrMapOvr>
    <a:masterClrMapping/>
  </p:clrMapOvr>
  <mc:AlternateContent xmlns:mc="http://schemas.openxmlformats.org/markup-compatibility/2006" xmlns:p14="http://schemas.microsoft.com/office/powerpoint/2010/main">
    <mc:Choice Requires="p14">
      <p:transition spd="slow" p14:dur="2000" advTm="68463"/>
    </mc:Choice>
    <mc:Fallback xmlns="">
      <p:transition spd="slow" advTm="68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extLst>
    <p:ext uri="{3A86A75C-4F4B-4683-9AE1-C65F6400EC91}">
      <p14:laserTraceLst xmlns:p14="http://schemas.microsoft.com/office/powerpoint/2010/main">
        <p14:tracePtLst>
          <p14:tracePt t="2031" x="973138" y="5099050"/>
          <p14:tracePt t="2472" x="982663" y="5099050"/>
          <p14:tracePt t="2480" x="1000125" y="5081588"/>
          <p14:tracePt t="2494" x="1027113" y="5062538"/>
          <p14:tracePt t="2511" x="1116013" y="4991100"/>
          <p14:tracePt t="2527" x="1169988" y="4956175"/>
          <p14:tracePt t="2544" x="1196975" y="4938713"/>
          <p14:tracePt t="2577" x="1196975" y="4929188"/>
          <p14:tracePt t="4416" x="1204913" y="4911725"/>
          <p14:tracePt t="4423" x="1223963" y="4857750"/>
          <p14:tracePt t="4432" x="1241425" y="4776788"/>
          <p14:tracePt t="4443" x="1258888" y="4660900"/>
          <p14:tracePt t="4461" x="1285875" y="4375150"/>
          <p14:tracePt t="4477" x="1330325" y="3990975"/>
          <p14:tracePt t="4512" x="1697038" y="3133725"/>
          <p14:tracePt t="4543" x="1857375" y="2670175"/>
          <p14:tracePt t="4560" x="1866900" y="2490788"/>
          <p14:tracePt t="4577" x="1866900" y="2322513"/>
          <p14:tracePt t="4593" x="1866900" y="2205038"/>
          <p14:tracePt t="4610" x="1866900" y="2152650"/>
          <p14:tracePt t="4664" x="1866900" y="2143125"/>
          <p14:tracePt t="4672" x="1866900" y="2125663"/>
          <p14:tracePt t="4679" x="1866900" y="2098675"/>
          <p14:tracePt t="4693" x="1866900" y="2044700"/>
          <p14:tracePt t="4710" x="1866900" y="1884363"/>
          <p14:tracePt t="4727" x="1839913" y="1697038"/>
          <p14:tracePt t="4743" x="1795463" y="1652588"/>
          <p14:tracePt t="4760" x="1751013" y="1608138"/>
          <p14:tracePt t="4777" x="1731963" y="1571625"/>
          <p14:tracePt t="4793" x="1714500" y="1517650"/>
          <p14:tracePt t="4810" x="1714500" y="1465263"/>
          <p14:tracePt t="4827" x="1714500" y="1401763"/>
          <p14:tracePt t="4843" x="1704975" y="1384300"/>
          <p14:tracePt t="4860" x="1704975" y="1374775"/>
          <p14:tracePt t="4876" x="1697038" y="1366838"/>
          <p14:tracePt t="4893" x="1687513" y="1357313"/>
          <p14:tracePt t="4944" x="1687513" y="1347788"/>
          <p14:tracePt t="4968" x="1687513" y="1339850"/>
          <p14:tracePt t="5680" x="1714500" y="1330325"/>
          <p14:tracePt t="5688" x="1776413" y="1303338"/>
          <p14:tracePt t="5696" x="1884363" y="1268413"/>
          <p14:tracePt t="5710" x="2027238" y="1231900"/>
          <p14:tracePt t="5743" x="2608263" y="1081088"/>
          <p14:tracePt t="5777" x="2946400" y="990600"/>
          <p14:tracePt t="5793" x="3214688" y="982663"/>
          <p14:tracePt t="5810" x="3652838" y="982663"/>
          <p14:tracePt t="5827" x="4160838" y="982663"/>
          <p14:tracePt t="5843" x="4446588" y="982663"/>
          <p14:tracePt t="5860" x="4625975" y="982663"/>
          <p14:tracePt t="5876" x="4768850" y="982663"/>
          <p14:tracePt t="5893" x="4875213" y="982663"/>
          <p14:tracePt t="5910" x="4946650" y="990600"/>
          <p14:tracePt t="5927" x="4983163" y="990600"/>
          <p14:tracePt t="5943" x="4991100" y="990600"/>
          <p14:tracePt t="5960" x="5010150" y="990600"/>
          <p14:tracePt t="5976" x="5027613" y="990600"/>
          <p14:tracePt t="5993" x="5072063" y="990600"/>
          <p14:tracePt t="6010" x="5180013" y="1009650"/>
          <p14:tracePt t="6026" x="5295900" y="1009650"/>
          <p14:tracePt t="6043" x="5394325" y="1009650"/>
          <p14:tracePt t="6060" x="5438775" y="1009650"/>
          <p14:tracePt t="6077" x="5456238" y="1000125"/>
          <p14:tracePt t="6720" x="5438775" y="1000125"/>
          <p14:tracePt t="6728" x="5375275" y="1017588"/>
          <p14:tracePt t="6736" x="5276850" y="1036638"/>
          <p14:tracePt t="6744" x="5170488" y="1044575"/>
          <p14:tracePt t="6776" x="4894263" y="1071563"/>
          <p14:tracePt t="6810" x="4660900" y="1071563"/>
          <p14:tracePt t="6827" x="4562475" y="1081088"/>
          <p14:tracePt t="6843" x="4456113" y="1098550"/>
          <p14:tracePt t="6860" x="4303713" y="1125538"/>
          <p14:tracePt t="6876" x="4125913" y="1169988"/>
          <p14:tracePt t="6893" x="3894138" y="1214438"/>
          <p14:tracePt t="6910" x="3598863" y="1268413"/>
          <p14:tracePt t="6927" x="3081338" y="1322388"/>
          <p14:tracePt t="6943" x="2803525" y="1322388"/>
          <p14:tracePt t="6960" x="2544763" y="1322388"/>
          <p14:tracePt t="6976" x="2251075" y="1339850"/>
          <p14:tracePt t="6993" x="1884363" y="1384300"/>
          <p14:tracePt t="7010" x="1490663" y="1438275"/>
          <p14:tracePt t="7026" x="1231900" y="1482725"/>
          <p14:tracePt t="7043" x="1036638" y="1509713"/>
          <p14:tracePt t="7060" x="874713" y="1527175"/>
          <p14:tracePt t="7076" x="758825" y="1527175"/>
          <p14:tracePt t="7093" x="714375" y="1527175"/>
          <p14:tracePt t="7110" x="704850" y="1527175"/>
          <p14:tracePt t="7143" x="696913" y="1536700"/>
          <p14:tracePt t="7200" x="687388" y="1536700"/>
          <p14:tracePt t="7216" x="679450" y="1536700"/>
          <p14:tracePt t="7240" x="669925" y="1544638"/>
          <p14:tracePt t="7680" x="669925" y="1554163"/>
          <p14:tracePt t="7696" x="696913" y="1562100"/>
          <p14:tracePt t="7704" x="714375" y="1581150"/>
          <p14:tracePt t="7712" x="731838" y="1581150"/>
          <p14:tracePt t="7727" x="768350" y="1589088"/>
          <p14:tracePt t="7743" x="803275" y="1598613"/>
          <p14:tracePt t="7776" x="839788" y="1608138"/>
          <p14:tracePt t="7810" x="893763" y="1616075"/>
          <p14:tracePt t="7826" x="928688" y="1616075"/>
          <p14:tracePt t="7843" x="973138" y="1616075"/>
          <p14:tracePt t="7860" x="1017588" y="1616075"/>
          <p14:tracePt t="7876" x="1081088" y="1616075"/>
          <p14:tracePt t="7893" x="1187450" y="1616075"/>
          <p14:tracePt t="7910" x="1339850" y="1643063"/>
          <p14:tracePt t="7927" x="1562100" y="1652588"/>
          <p14:tracePt t="7943" x="1643063" y="1652588"/>
          <p14:tracePt t="7960" x="1679575" y="1652588"/>
          <p14:tracePt t="7976" x="1704975" y="1652588"/>
          <p14:tracePt t="7993" x="1724025" y="1652588"/>
          <p14:tracePt t="8012" x="1758950" y="1643063"/>
          <p14:tracePt t="8026" x="1795463" y="1625600"/>
          <p14:tracePt t="8043" x="1874838" y="1608138"/>
          <p14:tracePt t="8060" x="1928813" y="1589088"/>
          <p14:tracePt t="8076" x="1990725" y="1571625"/>
          <p14:tracePt t="8093" x="2071688" y="1571625"/>
          <p14:tracePt t="8110" x="2133600" y="1571625"/>
          <p14:tracePt t="8127" x="2187575" y="1571625"/>
          <p14:tracePt t="8143" x="2232025" y="1571625"/>
          <p14:tracePt t="8160" x="2276475" y="1571625"/>
          <p14:tracePt t="8176" x="2330450" y="1571625"/>
          <p14:tracePt t="8193" x="2366963" y="1571625"/>
          <p14:tracePt t="8210" x="2401888" y="1571625"/>
          <p14:tracePt t="8226" x="2455863" y="1562100"/>
          <p14:tracePt t="8243" x="2509838" y="1527175"/>
          <p14:tracePt t="8260" x="2571750" y="1509713"/>
          <p14:tracePt t="8277" x="2608263" y="1482725"/>
          <p14:tracePt t="8293" x="2616200" y="1455738"/>
          <p14:tracePt t="8569" x="2625725" y="1455738"/>
          <p14:tracePt t="8616" x="2616200" y="1455738"/>
          <p14:tracePt t="8624" x="2608263" y="1455738"/>
          <p14:tracePt t="8631" x="2598738" y="1455738"/>
          <p14:tracePt t="9080" x="2608263" y="1455738"/>
          <p14:tracePt t="9088" x="2643188" y="1455738"/>
          <p14:tracePt t="9096" x="2687638" y="1455738"/>
          <p14:tracePt t="9110" x="2751138" y="1455738"/>
          <p14:tracePt t="9127" x="2911475" y="1482725"/>
          <p14:tracePt t="9144" x="3009900" y="1500188"/>
          <p14:tracePt t="9176" x="3197225" y="1536700"/>
          <p14:tracePt t="9210" x="3465513" y="1562100"/>
          <p14:tracePt t="9226" x="3616325" y="1571625"/>
          <p14:tracePt t="9243" x="3687763" y="1571625"/>
          <p14:tracePt t="9260" x="3724275" y="1581150"/>
          <p14:tracePt t="9276" x="3751263" y="1581150"/>
          <p14:tracePt t="9293" x="3768725" y="1581150"/>
          <p14:tracePt t="9327" x="3786188" y="1581150"/>
          <p14:tracePt t="9343" x="3795713" y="1581150"/>
          <p14:tracePt t="9360" x="3803650" y="1581150"/>
          <p14:tracePt t="9376" x="3813175" y="1581150"/>
          <p14:tracePt t="9393" x="3813175" y="1571625"/>
          <p14:tracePt t="9426" x="3813175" y="1562100"/>
          <p14:tracePt t="9443" x="3813175" y="1554163"/>
          <p14:tracePt t="9488" x="3803650" y="1554163"/>
          <p14:tracePt t="9504" x="3795713" y="1554163"/>
          <p14:tracePt t="9511" x="3786188" y="1554163"/>
          <p14:tracePt t="9527" x="3741738" y="1554163"/>
          <p14:tracePt t="9543" x="3705225" y="1554163"/>
          <p14:tracePt t="9560" x="3670300" y="1554163"/>
          <p14:tracePt t="9576" x="3652838" y="1554163"/>
          <p14:tracePt t="9593" x="3643313" y="1554163"/>
          <p14:tracePt t="9610" x="3625850" y="1554163"/>
          <p14:tracePt t="9626" x="3581400" y="1554163"/>
          <p14:tracePt t="9643" x="3536950" y="1554163"/>
          <p14:tracePt t="9660" x="3517900" y="1554163"/>
          <p14:tracePt t="9678" x="3509963" y="1554163"/>
          <p14:tracePt t="9693" x="3500438" y="1554163"/>
          <p14:tracePt t="9873" x="3509963" y="1554163"/>
          <p14:tracePt t="9879" x="3527425" y="1554163"/>
          <p14:tracePt t="9893" x="3554413" y="1554163"/>
          <p14:tracePt t="9910" x="3633788" y="1571625"/>
          <p14:tracePt t="9927" x="3741738" y="1598613"/>
          <p14:tracePt t="9943" x="3786188" y="1598613"/>
          <p14:tracePt t="9960" x="3813175" y="1598613"/>
          <p14:tracePt t="9976" x="3830638" y="1616075"/>
          <p14:tracePt t="10088" x="3813175" y="1608138"/>
          <p14:tracePt t="10095" x="3786188" y="1589088"/>
          <p14:tracePt t="10110" x="3741738" y="1581150"/>
          <p14:tracePt t="10127" x="3625850" y="1554163"/>
          <p14:tracePt t="10143" x="3571875" y="1536700"/>
          <p14:tracePt t="10160" x="3544888" y="1527175"/>
          <p14:tracePt t="10176" x="3536950" y="1527175"/>
          <p14:tracePt t="10760" x="3527425" y="1527175"/>
          <p14:tracePt t="10768" x="3490913" y="1536700"/>
          <p14:tracePt t="10778" x="3419475" y="1571625"/>
          <p14:tracePt t="10793" x="3259138" y="1660525"/>
          <p14:tracePt t="10810" x="3133725" y="1724025"/>
          <p14:tracePt t="10827" x="3027363" y="1776413"/>
          <p14:tracePt t="10843" x="2955925" y="1822450"/>
          <p14:tracePt t="10876" x="2803525" y="1893888"/>
          <p14:tracePt t="10910" x="2608263" y="2009775"/>
          <p14:tracePt t="10927" x="2482850" y="2081213"/>
          <p14:tracePt t="10943" x="2384425" y="2152650"/>
          <p14:tracePt t="10960" x="2259013" y="2232025"/>
          <p14:tracePt t="10976" x="2108200" y="2303463"/>
          <p14:tracePt t="10993" x="1982788" y="2357438"/>
          <p14:tracePt t="11010" x="1866900" y="2401888"/>
          <p14:tracePt t="11026" x="1795463" y="2438400"/>
          <p14:tracePt t="11043" x="1768475" y="2465388"/>
          <p14:tracePt t="11060" x="1741488" y="2500313"/>
          <p14:tracePt t="11077" x="1724025" y="2544763"/>
          <p14:tracePt t="11093" x="1704975" y="2581275"/>
          <p14:tracePt t="11110" x="1704975" y="2598738"/>
          <p14:tracePt t="11127" x="1704975" y="2633663"/>
          <p14:tracePt t="11143" x="1704975" y="2643188"/>
          <p14:tracePt t="11178" x="1704975" y="2652713"/>
          <p14:tracePt t="11193" x="1714500" y="2652713"/>
          <p14:tracePt t="11210" x="1724025" y="2660650"/>
          <p14:tracePt t="11226" x="1741488" y="2660650"/>
          <p14:tracePt t="11243" x="1758950" y="2660650"/>
          <p14:tracePt t="11260" x="1768475" y="2660650"/>
          <p14:tracePt t="11276" x="1776413" y="2660650"/>
          <p14:tracePt t="11336" x="1768475" y="2660650"/>
          <p14:tracePt t="11344" x="1758950" y="2660650"/>
          <p14:tracePt t="11352" x="1741488" y="2660650"/>
          <p14:tracePt t="11361" x="1731963" y="2660650"/>
          <p14:tracePt t="11376" x="1687513" y="2652713"/>
          <p14:tracePt t="11393" x="1625600" y="2643188"/>
          <p14:tracePt t="11410" x="1554163" y="2643188"/>
          <p14:tracePt t="11426" x="1500188" y="2633663"/>
          <p14:tracePt t="11443" x="1446213" y="2633663"/>
          <p14:tracePt t="11460" x="1393825" y="2633663"/>
          <p14:tracePt t="11477" x="1347788" y="2633663"/>
          <p14:tracePt t="11493" x="1330325" y="2633663"/>
          <p14:tracePt t="11510" x="1322388" y="2633663"/>
          <p14:tracePt t="11527" x="1312863" y="2633663"/>
          <p14:tracePt t="11543" x="1303338" y="2633663"/>
          <p14:tracePt t="11577" x="1295400" y="2633663"/>
          <p14:tracePt t="11640" x="1285875" y="2633663"/>
          <p14:tracePt t="11648" x="1276350" y="2633663"/>
          <p14:tracePt t="11660" x="1268413" y="2633663"/>
          <p14:tracePt t="11677" x="1250950" y="2625725"/>
          <p14:tracePt t="11693" x="1223963" y="2608263"/>
          <p14:tracePt t="11710" x="1204913" y="2598738"/>
          <p14:tracePt t="11727" x="1187450" y="2589213"/>
          <p14:tracePt t="11743" x="1179513" y="2589213"/>
          <p14:tracePt t="11760" x="1152525" y="2571750"/>
          <p14:tracePt t="11776" x="1125538" y="2554288"/>
          <p14:tracePt t="11793" x="1098550" y="2544763"/>
          <p14:tracePt t="11810" x="1062038" y="2527300"/>
          <p14:tracePt t="11826" x="1054100" y="2527300"/>
          <p14:tracePt t="11843" x="1054100" y="2517775"/>
          <p14:tracePt t="11860" x="1054100" y="2509838"/>
          <p14:tracePt t="11876" x="1054100" y="2490788"/>
          <p14:tracePt t="11893" x="1054100" y="2455863"/>
          <p14:tracePt t="11910" x="1054100" y="2411413"/>
          <p14:tracePt t="11927" x="1054100" y="2366963"/>
          <p14:tracePt t="11943" x="1054100" y="2347913"/>
          <p14:tracePt t="12032" x="1054100" y="2339975"/>
          <p14:tracePt t="12120" x="1054100" y="2330450"/>
          <p14:tracePt t="12153" x="1062038" y="2330450"/>
          <p14:tracePt t="12169" x="1081088" y="2330450"/>
          <p14:tracePt t="12176" x="1116013" y="2322513"/>
          <p14:tracePt t="12184" x="1169988" y="2312988"/>
          <p14:tracePt t="12193" x="1231900" y="2312988"/>
          <p14:tracePt t="12210" x="1366838" y="2312988"/>
          <p14:tracePt t="12226" x="1517650" y="2312988"/>
          <p14:tracePt t="12243" x="1625600" y="2312988"/>
          <p14:tracePt t="12260" x="1670050" y="2312988"/>
          <p14:tracePt t="12276" x="1697038" y="2312988"/>
          <p14:tracePt t="12293" x="1714500" y="2312988"/>
          <p14:tracePt t="12310" x="1724025" y="2312988"/>
          <p14:tracePt t="12343" x="1731963" y="2312988"/>
          <p14:tracePt t="12360" x="1751013" y="2312988"/>
          <p14:tracePt t="12376" x="1795463" y="2295525"/>
          <p14:tracePt t="12393" x="1847850" y="2276475"/>
          <p14:tracePt t="12410" x="1928813" y="2259013"/>
          <p14:tracePt t="12426" x="2000250" y="2251075"/>
          <p14:tracePt t="12443" x="2054225" y="2241550"/>
          <p14:tracePt t="12460" x="2081213" y="2224088"/>
          <p14:tracePt t="12476" x="2098675" y="2224088"/>
          <p14:tracePt t="12493" x="2116138" y="2224088"/>
          <p14:tracePt t="12510" x="2133600" y="2214563"/>
          <p14:tracePt t="12527" x="2170113" y="2214563"/>
          <p14:tracePt t="12543" x="2205038" y="2214563"/>
          <p14:tracePt t="12560" x="2259013" y="2214563"/>
          <p14:tracePt t="12576" x="2312988" y="2214563"/>
          <p14:tracePt t="12593" x="2347913" y="2214563"/>
          <p14:tracePt t="12610" x="2366963" y="2214563"/>
          <p14:tracePt t="12626" x="2384425" y="2214563"/>
          <p14:tracePt t="12643" x="2393950" y="2214563"/>
          <p14:tracePt t="12677" x="2411413" y="2214563"/>
          <p14:tracePt t="12680" x="2419350" y="2214563"/>
          <p14:tracePt t="12693" x="2428875" y="2214563"/>
          <p14:tracePt t="12710" x="2473325" y="2232025"/>
          <p14:tracePt t="12727" x="2527300" y="2241550"/>
          <p14:tracePt t="12743" x="2562225" y="2259013"/>
          <p14:tracePt t="12760" x="2581275" y="2259013"/>
          <p14:tracePt t="12840" x="2589213" y="2259013"/>
          <p14:tracePt t="12848" x="2589213" y="2268538"/>
          <p14:tracePt t="12860" x="2598738" y="2268538"/>
          <p14:tracePt t="12876" x="2608263" y="2286000"/>
          <p14:tracePt t="12893" x="2616200" y="2295525"/>
          <p14:tracePt t="13384" x="2608263" y="2303463"/>
          <p14:tracePt t="13392" x="2589213" y="2312988"/>
          <p14:tracePt t="13400" x="2571750" y="2330450"/>
          <p14:tracePt t="13410" x="2536825" y="2357438"/>
          <p14:tracePt t="13427" x="2384425" y="2465388"/>
          <p14:tracePt t="13443" x="2152650" y="2608263"/>
          <p14:tracePt t="13476" x="1857375" y="2776538"/>
          <p14:tracePt t="13510" x="1822450" y="2795588"/>
          <p14:tracePt t="13592" x="1803400" y="2803525"/>
          <p14:tracePt t="13600" x="1758950" y="2840038"/>
          <p14:tracePt t="13609" x="1704975" y="2874963"/>
          <p14:tracePt t="13627" x="1589088" y="2938463"/>
          <p14:tracePt t="13643" x="1554163" y="2955925"/>
          <p14:tracePt t="13880" x="1554163" y="2938463"/>
          <p14:tracePt t="13888" x="1562100" y="2911475"/>
          <p14:tracePt t="13897" x="1581150" y="2894013"/>
          <p14:tracePt t="13910" x="1581150" y="2874963"/>
          <p14:tracePt t="13927" x="1598613" y="2830513"/>
          <p14:tracePt t="13943" x="1598613" y="2822575"/>
          <p14:tracePt t="14041" x="1608138" y="2822575"/>
          <p14:tracePt t="14048" x="1608138" y="2813050"/>
          <p14:tracePt t="14064" x="1625600" y="2813050"/>
          <p14:tracePt t="14076" x="1633538" y="2803525"/>
          <p14:tracePt t="14093" x="1670050" y="2786063"/>
          <p14:tracePt t="14110" x="1751013" y="2751138"/>
          <p14:tracePt t="14127" x="2027238" y="2714625"/>
          <p14:tracePt t="14143" x="2205038" y="2697163"/>
          <p14:tracePt t="14160" x="2276475" y="2687638"/>
          <p14:tracePt t="14176" x="2303463" y="2687638"/>
          <p14:tracePt t="14193" x="2312988" y="2679700"/>
          <p14:tracePt t="14210" x="2312988" y="2670175"/>
          <p14:tracePt t="14226" x="2322513" y="2670175"/>
          <p14:tracePt t="14243" x="2339975" y="2670175"/>
          <p14:tracePt t="14260" x="2374900" y="2670175"/>
          <p14:tracePt t="14276" x="2401888" y="2670175"/>
          <p14:tracePt t="14293" x="2428875" y="2670175"/>
          <p14:tracePt t="14310" x="2446338" y="2670175"/>
          <p14:tracePt t="14327" x="2465388" y="2670175"/>
          <p14:tracePt t="14360" x="2473325" y="2670175"/>
          <p14:tracePt t="14376" x="2482850" y="2670175"/>
          <p14:tracePt t="14393" x="2500313" y="2670175"/>
          <p14:tracePt t="14410" x="2517775" y="2652713"/>
          <p14:tracePt t="14426" x="2536825" y="2652713"/>
          <p14:tracePt t="14443" x="2544763" y="2643188"/>
          <p14:tracePt t="14460" x="2554288" y="2643188"/>
          <p14:tracePt t="14476" x="2562225" y="2633663"/>
          <p14:tracePt t="14493" x="2571750" y="2633663"/>
          <p14:tracePt t="14510" x="2581275" y="2633663"/>
          <p14:tracePt t="14527" x="2581275" y="2625725"/>
          <p14:tracePt t="14543" x="2616200" y="2616200"/>
          <p14:tracePt t="14560" x="2652713" y="2608263"/>
          <p14:tracePt t="14577" x="2697163" y="2598738"/>
          <p14:tracePt t="14593" x="2714625" y="2589213"/>
          <p14:tracePt t="14610" x="2732088" y="2589213"/>
          <p14:tracePt t="14626" x="2741613" y="2589213"/>
          <p14:tracePt t="14643" x="2751138" y="2589213"/>
          <p14:tracePt t="14793" x="2751138" y="2581275"/>
          <p14:tracePt t="14800" x="2759075" y="2581275"/>
          <p14:tracePt t="14824" x="2776538" y="2581275"/>
          <p14:tracePt t="14832" x="2776538" y="2571750"/>
          <p14:tracePt t="14843" x="2786063" y="2562225"/>
          <p14:tracePt t="14859" x="2795588" y="2562225"/>
          <p14:tracePt t="14876" x="2813050" y="2554288"/>
          <p14:tracePt t="14893" x="2822575" y="2554288"/>
          <p14:tracePt t="14910" x="2830513" y="2544763"/>
          <p14:tracePt t="14952" x="2840038" y="2544763"/>
          <p14:tracePt t="14968" x="2847975" y="2536825"/>
          <p14:tracePt t="14976" x="2874963" y="2536825"/>
          <p14:tracePt t="14993" x="2955925" y="2517775"/>
          <p14:tracePt t="15010" x="3000375" y="2517775"/>
          <p14:tracePt t="15026" x="3044825" y="2509838"/>
          <p14:tracePt t="15043" x="3089275" y="2509838"/>
          <p14:tracePt t="15060" x="3160713" y="2482850"/>
          <p14:tracePt t="15076" x="3224213" y="2455863"/>
          <p14:tracePt t="15093" x="3268663" y="2411413"/>
          <p14:tracePt t="15110" x="3295650" y="2374900"/>
          <p14:tracePt t="15127" x="3330575" y="2322513"/>
          <p14:tracePt t="15143" x="3340100" y="2295525"/>
          <p14:tracePt t="15160" x="3357563" y="2251075"/>
          <p14:tracePt t="15176" x="3367088" y="2232025"/>
          <p14:tracePt t="15193" x="3367088" y="2224088"/>
          <p14:tracePt t="15209" x="3367088" y="2214563"/>
          <p14:tracePt t="15226" x="3367088" y="2205038"/>
          <p14:tracePt t="15243" x="3367088" y="2197100"/>
          <p14:tracePt t="15260" x="3367088" y="2170113"/>
          <p14:tracePt t="15276" x="3303588" y="2108200"/>
          <p14:tracePt t="15293" x="3205163" y="2054225"/>
          <p14:tracePt t="15310" x="3071813" y="2000250"/>
          <p14:tracePt t="15327" x="2822575" y="1911350"/>
          <p14:tracePt t="15343" x="2687638" y="1893888"/>
          <p14:tracePt t="15360" x="2562225" y="1874838"/>
          <p14:tracePt t="15376" x="2465388" y="1866900"/>
          <p14:tracePt t="15393" x="2393950" y="1866900"/>
          <p14:tracePt t="15410" x="2303463" y="1866900"/>
          <p14:tracePt t="15426" x="2232025" y="1866900"/>
          <p14:tracePt t="15443" x="2160588" y="1884363"/>
          <p14:tracePt t="15459" x="2081213" y="1919288"/>
          <p14:tracePt t="15476" x="2000250" y="1946275"/>
          <p14:tracePt t="15493" x="1911350" y="1982788"/>
          <p14:tracePt t="15510" x="1812925" y="2036763"/>
          <p14:tracePt t="15527" x="1679575" y="2108200"/>
          <p14:tracePt t="15543" x="1598613" y="2160588"/>
          <p14:tracePt t="15560" x="1527175" y="2214563"/>
          <p14:tracePt t="15576" x="1438275" y="2276475"/>
          <p14:tracePt t="15593" x="1339850" y="2347913"/>
          <p14:tracePt t="15610" x="1231900" y="2419350"/>
          <p14:tracePt t="15626" x="1116013" y="2490788"/>
          <p14:tracePt t="15643" x="1000125" y="2554288"/>
          <p14:tracePt t="15660" x="901700" y="2625725"/>
          <p14:tracePt t="15676" x="830263" y="2714625"/>
          <p14:tracePt t="15693" x="768350" y="2813050"/>
          <p14:tracePt t="15697" x="741363" y="2867025"/>
          <p14:tracePt t="15710" x="714375" y="2911475"/>
          <p14:tracePt t="15727" x="652463" y="3036888"/>
          <p14:tracePt t="15743" x="633413" y="3098800"/>
          <p14:tracePt t="15760" x="633413" y="3179763"/>
          <p14:tracePt t="15776" x="633413" y="3251200"/>
          <p14:tracePt t="15793" x="660400" y="3330575"/>
          <p14:tracePt t="15810" x="714375" y="3394075"/>
          <p14:tracePt t="15826" x="812800" y="3465513"/>
          <p14:tracePt t="15843" x="911225" y="3536950"/>
          <p14:tracePt t="15860" x="1017588" y="3608388"/>
          <p14:tracePt t="15876" x="1133475" y="3660775"/>
          <p14:tracePt t="15893" x="1258888" y="3724275"/>
          <p14:tracePt t="15910" x="1401763" y="3759200"/>
          <p14:tracePt t="15927" x="1581150" y="3776663"/>
          <p14:tracePt t="15943" x="1679575" y="3786188"/>
          <p14:tracePt t="15960" x="1776413" y="3803650"/>
          <p14:tracePt t="15976" x="1893888" y="3822700"/>
          <p14:tracePt t="15993" x="2054225" y="3848100"/>
          <p14:tracePt t="16010" x="2232025" y="3875088"/>
          <p14:tracePt t="16026" x="2401888" y="3875088"/>
          <p14:tracePt t="16043" x="2509838" y="3875088"/>
          <p14:tracePt t="16060" x="2589213" y="3875088"/>
          <p14:tracePt t="16076" x="2643188" y="3867150"/>
          <p14:tracePt t="16093" x="2687638" y="3840163"/>
          <p14:tracePt t="16110" x="2751138" y="3813175"/>
          <p14:tracePt t="16127" x="2857500" y="3732213"/>
          <p14:tracePt t="16143" x="2938463" y="3687763"/>
          <p14:tracePt t="16160" x="3009900" y="3643313"/>
          <p14:tracePt t="16176" x="3081338" y="3581400"/>
          <p14:tracePt t="16193" x="3179763" y="3509963"/>
          <p14:tracePt t="16210" x="3241675" y="3438525"/>
          <p14:tracePt t="16226" x="3286125" y="3340100"/>
          <p14:tracePt t="16243" x="3322638" y="3259138"/>
          <p14:tracePt t="16260" x="3330575" y="3214688"/>
          <p14:tracePt t="16276" x="3340100" y="3160713"/>
          <p14:tracePt t="16293" x="3348038" y="3108325"/>
          <p14:tracePt t="16310" x="3357563" y="3054350"/>
          <p14:tracePt t="16327" x="3367088" y="2919413"/>
          <p14:tracePt t="16343" x="3367088" y="2822575"/>
          <p14:tracePt t="16360" x="3348038" y="2714625"/>
          <p14:tracePt t="16376" x="3322638" y="2633663"/>
          <p14:tracePt t="16393" x="3286125" y="2571750"/>
          <p14:tracePt t="16410" x="3259138" y="2490788"/>
          <p14:tracePt t="16426" x="3214688" y="2401888"/>
          <p14:tracePt t="16443" x="3160713" y="2286000"/>
          <p14:tracePt t="16460" x="3089275" y="2179638"/>
          <p14:tracePt t="16476" x="3000375" y="2089150"/>
          <p14:tracePt t="16493" x="2901950" y="2017713"/>
          <p14:tracePt t="16510" x="2822575" y="1973263"/>
          <p14:tracePt t="16527" x="2697163" y="1928813"/>
          <p14:tracePt t="16543" x="2616200" y="1893888"/>
          <p14:tracePt t="16560" x="2536825" y="1884363"/>
          <p14:tracePt t="16576" x="2419350" y="1884363"/>
          <p14:tracePt t="16593" x="2330450" y="1884363"/>
          <p14:tracePt t="16610" x="2276475" y="1893888"/>
          <p14:tracePt t="16626" x="2259013" y="1893888"/>
          <p14:tracePt t="16643" x="2251075" y="1893888"/>
          <p14:tracePt t="17040" x="2251075" y="1911350"/>
          <p14:tracePt t="17047" x="2259013" y="1946275"/>
          <p14:tracePt t="17060" x="2303463" y="2000250"/>
          <p14:tracePt t="17077" x="2438400" y="2108200"/>
          <p14:tracePt t="17093" x="2581275" y="2170113"/>
          <p14:tracePt t="17110" x="2625725" y="2214563"/>
          <p14:tracePt t="17143" x="2633663" y="2224088"/>
          <p14:tracePt t="17392" x="2643188" y="2241550"/>
          <p14:tracePt t="17400" x="2652713" y="2251075"/>
          <p14:tracePt t="17409" x="2670175" y="2259013"/>
          <p14:tracePt t="17426" x="2679700" y="2268538"/>
          <p14:tracePt t="17460" x="2687638" y="2268538"/>
          <p14:tracePt t="17476" x="2697163" y="2268538"/>
          <p14:tracePt t="17493" x="2714625" y="2276475"/>
          <p14:tracePt t="17510" x="2741613" y="2286000"/>
          <p14:tracePt t="17527" x="2776538" y="2303463"/>
          <p14:tracePt t="17543" x="2803525" y="2303463"/>
          <p14:tracePt t="17560" x="2830513" y="2303463"/>
          <p14:tracePt t="17576" x="2867025" y="2276475"/>
          <p14:tracePt t="17593" x="2884488" y="2224088"/>
          <p14:tracePt t="17610" x="2901950" y="2187575"/>
          <p14:tracePt t="17626" x="2901950" y="2152650"/>
          <p14:tracePt t="17643" x="2901950" y="2125663"/>
          <p14:tracePt t="17659" x="2901950" y="2116138"/>
          <p14:tracePt t="17676" x="2901950" y="2108200"/>
          <p14:tracePt t="17693" x="2901950" y="2098675"/>
          <p14:tracePt t="17709" x="2901950" y="2089150"/>
          <p14:tracePt t="17714" x="2901950" y="2081213"/>
          <p14:tracePt t="17728" x="2894013" y="2071688"/>
          <p14:tracePt t="17743" x="2867025" y="2062163"/>
          <p14:tracePt t="17760" x="2830513" y="2054225"/>
          <p14:tracePt t="17776" x="2795588" y="2044700"/>
          <p14:tracePt t="17793" x="2759075" y="2036763"/>
          <p14:tracePt t="17809" x="2679700" y="2027238"/>
          <p14:tracePt t="17826" x="2581275" y="2017713"/>
          <p14:tracePt t="17843" x="2482850" y="2009775"/>
          <p14:tracePt t="17860" x="2366963" y="1990725"/>
          <p14:tracePt t="17876" x="2276475" y="1990725"/>
          <p14:tracePt t="17893" x="2205038" y="1990725"/>
          <p14:tracePt t="17910" x="2143125" y="1990725"/>
          <p14:tracePt t="17927" x="2036763" y="1990725"/>
          <p14:tracePt t="17943" x="1946275" y="1990725"/>
          <p14:tracePt t="17959" x="1893888" y="1990725"/>
          <p14:tracePt t="17976" x="1847850" y="1990725"/>
          <p14:tracePt t="17993" x="1803400" y="1990725"/>
          <p14:tracePt t="18009" x="1768475" y="1990725"/>
          <p14:tracePt t="18026" x="1724025" y="2009775"/>
          <p14:tracePt t="18043" x="1670050" y="2054225"/>
          <p14:tracePt t="18060" x="1598613" y="2098675"/>
          <p14:tracePt t="18076" x="1517650" y="2143125"/>
          <p14:tracePt t="18093" x="1465263" y="2187575"/>
          <p14:tracePt t="18110" x="1401763" y="2232025"/>
          <p14:tracePt t="18127" x="1322388" y="2303463"/>
          <p14:tracePt t="18143" x="1258888" y="2347913"/>
          <p14:tracePt t="18160" x="1187450" y="2411413"/>
          <p14:tracePt t="18176" x="1116013" y="2465388"/>
          <p14:tracePt t="18193" x="1062038" y="2536825"/>
          <p14:tracePt t="18210" x="1000125" y="2625725"/>
          <p14:tracePt t="18226" x="946150" y="2705100"/>
          <p14:tracePt t="18243" x="901700" y="2768600"/>
          <p14:tracePt t="18260" x="874713" y="2830513"/>
          <p14:tracePt t="18276" x="857250" y="2874963"/>
          <p14:tracePt t="18293" x="847725" y="2919413"/>
          <p14:tracePt t="18310" x="847725" y="2965450"/>
          <p14:tracePt t="18327" x="847725" y="3017838"/>
          <p14:tracePt t="18343" x="847725" y="3054350"/>
          <p14:tracePt t="18360" x="847725" y="3098800"/>
          <p14:tracePt t="18376" x="847725" y="3133725"/>
          <p14:tracePt t="18393" x="874713" y="3187700"/>
          <p14:tracePt t="18410" x="893763" y="3232150"/>
          <p14:tracePt t="18426" x="901700" y="3259138"/>
          <p14:tracePt t="18443" x="919163" y="3286125"/>
          <p14:tracePt t="18459" x="946150" y="3330575"/>
          <p14:tracePt t="18476" x="982663" y="3357563"/>
          <p14:tracePt t="18493" x="1044575" y="3402013"/>
          <p14:tracePt t="18509" x="1098550" y="3446463"/>
          <p14:tracePt t="18527" x="1152525" y="3500438"/>
          <p14:tracePt t="18543" x="1187450" y="3527425"/>
          <p14:tracePt t="18560" x="1241425" y="3554413"/>
          <p14:tracePt t="18576" x="1303338" y="3598863"/>
          <p14:tracePt t="18593" x="1357313" y="3625850"/>
          <p14:tracePt t="18610" x="1438275" y="3660775"/>
          <p14:tracePt t="18626" x="1500188" y="3687763"/>
          <p14:tracePt t="18643" x="1581150" y="3732213"/>
          <p14:tracePt t="18660" x="1697038" y="3786188"/>
          <p14:tracePt t="18676" x="1812925" y="3848100"/>
          <p14:tracePt t="18693" x="1938338" y="3884613"/>
          <p14:tracePt t="18709" x="2054225" y="3919538"/>
          <p14:tracePt t="18727" x="2205038" y="3946525"/>
          <p14:tracePt t="18743" x="2312988" y="3946525"/>
          <p14:tracePt t="18760" x="2446338" y="3956050"/>
          <p14:tracePt t="18776" x="2562225" y="3956050"/>
          <p14:tracePt t="18793" x="2670175" y="3919538"/>
          <p14:tracePt t="18809" x="2768600" y="3867150"/>
          <p14:tracePt t="18826" x="2857500" y="3795713"/>
          <p14:tracePt t="18843" x="2955925" y="3732213"/>
          <p14:tracePt t="18859" x="3017838" y="3679825"/>
          <p14:tracePt t="18876" x="3081338" y="3633788"/>
          <p14:tracePt t="18893" x="3160713" y="3581400"/>
          <p14:tracePt t="18910" x="3241675" y="3517900"/>
          <p14:tracePt t="18926" x="3303588" y="3429000"/>
          <p14:tracePt t="18943" x="3384550" y="3286125"/>
          <p14:tracePt t="18960" x="3429000" y="3179763"/>
          <p14:tracePt t="18976" x="3446463" y="3081338"/>
          <p14:tracePt t="18993" x="3455988" y="3000375"/>
          <p14:tracePt t="19009" x="3455988" y="2919413"/>
          <p14:tracePt t="19026" x="3455988" y="2830513"/>
          <p14:tracePt t="19043" x="3455988" y="2714625"/>
          <p14:tracePt t="19060" x="3419475" y="2589213"/>
          <p14:tracePt t="19076" x="3384550" y="2446338"/>
          <p14:tracePt t="19093" x="3313113" y="2295525"/>
          <p14:tracePt t="19110" x="3259138" y="2152650"/>
          <p14:tracePt t="19126" x="3205163" y="2044700"/>
          <p14:tracePt t="19143" x="3160713" y="1982788"/>
          <p14:tracePt t="19159" x="3152775" y="1973263"/>
          <p14:tracePt t="19176" x="3143250" y="1973263"/>
          <p14:tracePt t="20016" x="3160713" y="1965325"/>
          <p14:tracePt t="20024" x="3205163" y="1955800"/>
          <p14:tracePt t="20032" x="3286125" y="1938338"/>
          <p14:tracePt t="20043" x="3411538" y="1938338"/>
          <p14:tracePt t="20060" x="3768725" y="1973263"/>
          <p14:tracePt t="20076" x="4197350" y="2143125"/>
          <p14:tracePt t="20109" x="4419600" y="2251075"/>
          <p14:tracePt t="20168" x="4438650" y="2251075"/>
          <p14:tracePt t="20176" x="4465638" y="2251075"/>
          <p14:tracePt t="20193" x="4527550" y="2224088"/>
          <p14:tracePt t="20209" x="4581525" y="2224088"/>
          <p14:tracePt t="20226" x="4608513" y="2224088"/>
          <p14:tracePt t="20243" x="4616450" y="2224088"/>
          <p14:tracePt t="20296" x="4625975" y="2214563"/>
          <p14:tracePt t="20304" x="4652963" y="2205038"/>
          <p14:tracePt t="20312" x="4714875" y="2205038"/>
          <p14:tracePt t="20326" x="4803775" y="2197100"/>
          <p14:tracePt t="20343" x="5081588" y="2160588"/>
          <p14:tracePt t="20359" x="5268913" y="2143125"/>
          <p14:tracePt t="20376" x="5456238" y="2133600"/>
          <p14:tracePt t="20393" x="5670550" y="2116138"/>
          <p14:tracePt t="20409" x="5857875" y="2116138"/>
          <p14:tracePt t="20426" x="6062663" y="2089150"/>
          <p14:tracePt t="20443" x="6286500" y="2081213"/>
          <p14:tracePt t="20459" x="6491288" y="2081213"/>
          <p14:tracePt t="20476" x="6653213" y="2081213"/>
          <p14:tracePt t="20493" x="6804025" y="2071688"/>
          <p14:tracePt t="20509" x="6938963" y="2036763"/>
          <p14:tracePt t="20526" x="7062788" y="2000250"/>
          <p14:tracePt t="20543" x="7188200" y="1973263"/>
          <p14:tracePt t="20559" x="7224713" y="1955800"/>
          <p14:tracePt t="20576" x="7232650" y="1955800"/>
          <p14:tracePt t="20952" x="7232650" y="1946275"/>
          <p14:tracePt t="20960" x="7242175" y="1938338"/>
          <p14:tracePt t="20976" x="7286625" y="1911350"/>
          <p14:tracePt t="20993" x="7340600" y="1866900"/>
          <p14:tracePt t="21026" x="7466013" y="1803400"/>
          <p14:tracePt t="21059" x="7616825" y="1751013"/>
          <p14:tracePt t="21076" x="7715250" y="1731963"/>
          <p14:tracePt t="21093" x="7885113" y="1724025"/>
          <p14:tracePt t="21109" x="8072438" y="1714500"/>
          <p14:tracePt t="21127" x="8313738" y="1714500"/>
          <p14:tracePt t="21143" x="8358188" y="1704975"/>
          <p14:tracePt t="21159" x="8375650" y="1697038"/>
          <p14:tracePt t="21193" x="8385175" y="1697038"/>
          <p14:tracePt t="21209" x="8402638" y="1687513"/>
          <p14:tracePt t="21226" x="8429625" y="1679575"/>
          <p14:tracePt t="21243" x="8483600" y="1660525"/>
          <p14:tracePt t="21259" x="8528050" y="1652588"/>
          <p14:tracePt t="21276" x="8555038" y="1633538"/>
          <p14:tracePt t="21293" x="8582025" y="1633538"/>
          <p14:tracePt t="21309" x="8599488" y="1625600"/>
          <p14:tracePt t="22112" x="8582025" y="1625600"/>
          <p14:tracePt t="22120" x="8545513" y="1670050"/>
          <p14:tracePt t="22128" x="8491538" y="1714500"/>
          <p14:tracePt t="22143" x="8394700" y="1785938"/>
          <p14:tracePt t="22160" x="8358188" y="1803400"/>
          <p14:tracePt t="22176" x="8331200" y="1839913"/>
          <p14:tracePt t="22209" x="8286750" y="1874838"/>
          <p14:tracePt t="22243" x="8269288" y="1884363"/>
          <p14:tracePt t="22272" x="8259763" y="1893888"/>
          <p14:tracePt t="22304" x="8251825" y="1893888"/>
          <p14:tracePt t="22312" x="8251825" y="1901825"/>
          <p14:tracePt t="22326" x="8242300" y="1901825"/>
          <p14:tracePt t="22343" x="8215313" y="1919288"/>
          <p14:tracePt t="22359" x="8205788" y="1946275"/>
          <p14:tracePt t="22376" x="8197850" y="1965325"/>
          <p14:tracePt t="22392" x="8188325" y="1990725"/>
          <p14:tracePt t="22409" x="8170863" y="2036763"/>
          <p14:tracePt t="22426" x="8143875" y="2054225"/>
          <p14:tracePt t="22443" x="8126413" y="2089150"/>
          <p14:tracePt t="22459" x="8108950" y="2143125"/>
          <p14:tracePt t="22476" x="8089900" y="2214563"/>
          <p14:tracePt t="22492" x="8081963" y="2276475"/>
          <p14:tracePt t="22509" x="8062913" y="2347913"/>
          <p14:tracePt t="22527" x="8037513" y="2393950"/>
          <p14:tracePt t="22543" x="8027988" y="2419350"/>
          <p14:tracePt t="22559" x="8018463" y="2428875"/>
          <p14:tracePt t="22576" x="8010525" y="2455863"/>
          <p14:tracePt t="22592" x="8010525" y="2465388"/>
          <p14:tracePt t="22609" x="8010525" y="2482850"/>
          <p14:tracePt t="22626" x="8010525" y="2490788"/>
          <p14:tracePt t="22643" x="8010525" y="2500313"/>
          <p14:tracePt t="22659" x="8010525" y="2509838"/>
          <p14:tracePt t="22693" x="8010525" y="2517775"/>
          <p14:tracePt t="22709" x="8010525" y="2536825"/>
          <p14:tracePt t="22727" x="8010525" y="2544763"/>
          <p14:tracePt t="22800" x="8010525" y="2554288"/>
          <p14:tracePt t="22832" x="8010525" y="2562225"/>
          <p14:tracePt t="24136" x="8001000" y="2562225"/>
          <p14:tracePt t="24143" x="7983538" y="2562225"/>
          <p14:tracePt t="24159" x="7956550" y="2562225"/>
          <p14:tracePt t="24176" x="7929563" y="2562225"/>
          <p14:tracePt t="24193" x="7912100" y="2562225"/>
          <p14:tracePt t="24209" x="7902575" y="2562225"/>
          <p14:tracePt t="24242" x="7894638" y="2562225"/>
          <p14:tracePt t="24352" x="7885113" y="2562225"/>
          <p14:tracePt t="24368" x="7875588" y="2562225"/>
          <p14:tracePt t="24400" x="7867650" y="2562225"/>
          <p14:tracePt t="24648" x="7867650" y="2554288"/>
          <p14:tracePt t="24680" x="7858125" y="2554288"/>
          <p14:tracePt t="24928" x="7858125" y="2544763"/>
          <p14:tracePt t="24936" x="7858125" y="2536825"/>
          <p14:tracePt t="24960" x="7848600" y="2536825"/>
          <p14:tracePt t="24976" x="7840663" y="2536825"/>
          <p14:tracePt t="24993" x="7831138" y="2536825"/>
          <p14:tracePt t="25009" x="7823200" y="2536825"/>
          <p14:tracePt t="25042" x="7804150" y="2527300"/>
          <p14:tracePt t="25076" x="7796213" y="2517775"/>
          <p14:tracePt t="25092" x="7786688" y="2517775"/>
          <p14:tracePt t="25109" x="7769225" y="2517775"/>
          <p14:tracePt t="25126" x="7759700" y="2509838"/>
          <p14:tracePt t="25143" x="7751763" y="2500313"/>
          <p14:tracePt t="25159" x="7742238" y="2500313"/>
          <p14:tracePt t="25528" x="7751763" y="2500313"/>
          <p14:tracePt t="25535" x="7769225" y="2500313"/>
          <p14:tracePt t="25545" x="7796213" y="2500313"/>
          <p14:tracePt t="25559" x="7885113" y="2517775"/>
          <p14:tracePt t="25576" x="8001000" y="2544763"/>
          <p14:tracePt t="25593" x="8099425" y="2562225"/>
          <p14:tracePt t="25609" x="8153400" y="2571750"/>
          <p14:tracePt t="25642" x="8161338" y="2571750"/>
          <p14:tracePt t="25693" x="8170863" y="2571750"/>
          <p14:tracePt t="25709" x="8188325" y="2571750"/>
          <p14:tracePt t="25726" x="8197850" y="2571750"/>
          <p14:tracePt t="25743" x="8215313" y="2571750"/>
          <p14:tracePt t="25784" x="8224838" y="2571750"/>
          <p14:tracePt t="25800" x="8232775" y="2571750"/>
          <p14:tracePt t="25832" x="8242300" y="2571750"/>
          <p14:tracePt t="25904" x="8251825" y="2562225"/>
          <p14:tracePt t="25912" x="8259763" y="2562225"/>
          <p14:tracePt t="25928" x="8269288" y="2562225"/>
          <p14:tracePt t="26128" x="8259763" y="2562225"/>
          <p14:tracePt t="26136" x="8242300" y="2562225"/>
          <p14:tracePt t="26144" x="8224838" y="2554288"/>
          <p14:tracePt t="26159" x="8170863" y="2536825"/>
          <p14:tracePt t="26176" x="8126413" y="2517775"/>
          <p14:tracePt t="26192" x="8081963" y="2509838"/>
          <p14:tracePt t="26209" x="8037513" y="2490788"/>
          <p14:tracePt t="26226" x="8001000" y="2490788"/>
          <p14:tracePt t="26242" x="7974013" y="2490788"/>
          <p14:tracePt t="26259" x="7929563" y="2490788"/>
          <p14:tracePt t="26276" x="7885113" y="2490788"/>
          <p14:tracePt t="26280" x="7858125" y="2490788"/>
          <p14:tracePt t="26292" x="7831138" y="2490788"/>
          <p14:tracePt t="26309" x="7796213" y="2490788"/>
          <p14:tracePt t="26326" x="7742238" y="2482850"/>
          <p14:tracePt t="26343" x="7697788" y="2473325"/>
          <p14:tracePt t="26359" x="7688263" y="2465388"/>
          <p14:tracePt t="26376" x="7680325" y="2465388"/>
          <p14:tracePt t="26392" x="7670800" y="2465388"/>
          <p14:tracePt t="26496" x="7715250" y="2465388"/>
          <p14:tracePt t="26504" x="7759700" y="2455863"/>
          <p14:tracePt t="26512" x="7813675" y="2455863"/>
          <p14:tracePt t="26526" x="7867650" y="2455863"/>
          <p14:tracePt t="26543" x="8027988" y="2455863"/>
          <p14:tracePt t="26559" x="8062913" y="2455863"/>
          <p14:tracePt t="26576" x="8072438" y="2455863"/>
          <p14:tracePt t="26696" x="8081963" y="2455863"/>
          <p14:tracePt t="26712" x="8089900" y="2455863"/>
          <p14:tracePt t="26720" x="8099425" y="2455863"/>
          <p14:tracePt t="26736" x="8116888" y="2455863"/>
          <p14:tracePt t="26744" x="8126413" y="2446338"/>
          <p14:tracePt t="26911" x="8108950" y="2446338"/>
          <p14:tracePt t="26920" x="8089900" y="2446338"/>
          <p14:tracePt t="26928" x="8062913" y="2446338"/>
          <p14:tracePt t="26943" x="8045450" y="2446338"/>
          <p14:tracePt t="26959" x="8010525" y="2446338"/>
          <p14:tracePt t="26976" x="7983538" y="2446338"/>
          <p14:tracePt t="26992" x="7974013" y="2446338"/>
          <p14:tracePt t="27009" x="7966075" y="2446338"/>
          <p14:tracePt t="27056" x="7966075" y="2438400"/>
          <p14:tracePt t="27064" x="7991475" y="2428875"/>
          <p14:tracePt t="27076" x="8010525" y="2411413"/>
          <p14:tracePt t="27092" x="8072438" y="2357438"/>
          <p14:tracePt t="27109" x="8126413" y="2322513"/>
          <p14:tracePt t="27126" x="8143875" y="2312988"/>
          <p14:tracePt t="27143" x="8188325" y="2276475"/>
          <p14:tracePt t="27159" x="8197850" y="2251075"/>
          <p14:tracePt t="27176" x="8224838" y="2224088"/>
          <p14:tracePt t="27192" x="8232775" y="2187575"/>
          <p14:tracePt t="27210" x="8259763" y="2143125"/>
          <p14:tracePt t="27226" x="8286750" y="2108200"/>
          <p14:tracePt t="27242" x="8313738" y="2062163"/>
          <p14:tracePt t="27259" x="8331200" y="2036763"/>
          <p14:tracePt t="27276" x="8348663" y="2017713"/>
          <p14:tracePt t="27292" x="8358188" y="2009775"/>
          <p14:tracePt t="29432" x="8348663" y="2009775"/>
          <p14:tracePt t="29440" x="8323263" y="2027238"/>
          <p14:tracePt t="29448" x="8277225" y="2062163"/>
          <p14:tracePt t="29459" x="8242300" y="2089150"/>
          <p14:tracePt t="29476" x="8180388" y="2133600"/>
          <p14:tracePt t="29492" x="8134350" y="2179638"/>
          <p14:tracePt t="29526" x="8062913" y="2232025"/>
          <p14:tracePt t="29559" x="8001000" y="2295525"/>
          <p14:tracePt t="29576" x="7974013" y="2330450"/>
          <p14:tracePt t="29592" x="7947025" y="2347913"/>
          <p14:tracePt t="29609" x="7894638" y="2374900"/>
          <p14:tracePt t="29625" x="7867650" y="2393950"/>
          <p14:tracePt t="29642" x="7848600" y="2401888"/>
          <p14:tracePt t="29659" x="7840663" y="2411413"/>
          <p14:tracePt t="29676" x="7813675" y="2428875"/>
          <p14:tracePt t="29692" x="7769225" y="2446338"/>
          <p14:tracePt t="29709" x="7724775" y="2482850"/>
          <p14:tracePt t="29726" x="7670800" y="2517775"/>
          <p14:tracePt t="29743" x="7616825" y="2562225"/>
          <p14:tracePt t="29759" x="7599363" y="2562225"/>
          <p14:tracePt t="29776" x="7589838" y="2571750"/>
          <p14:tracePt t="29792" x="7581900" y="2571750"/>
          <p14:tracePt t="29809" x="7562850" y="2589213"/>
          <p14:tracePt t="29826" x="7554913" y="2589213"/>
          <p14:tracePt t="29842" x="7527925" y="2608263"/>
          <p14:tracePt t="29859" x="7518400" y="2608263"/>
          <p14:tracePt t="29976" x="7527925" y="2608263"/>
          <p14:tracePt t="29984" x="7572375" y="2608263"/>
          <p14:tracePt t="29992" x="7643813" y="2608263"/>
          <p14:tracePt t="30009" x="7786688" y="2608263"/>
          <p14:tracePt t="30026" x="7912100" y="2608263"/>
          <p14:tracePt t="30042" x="7991475" y="2608263"/>
          <p14:tracePt t="30059" x="8062913" y="2598738"/>
          <p14:tracePt t="30076" x="8099425" y="2581275"/>
          <p14:tracePt t="30296" x="8089900" y="2571750"/>
          <p14:tracePt t="30304" x="8081963" y="2562225"/>
          <p14:tracePt t="30312" x="8062913" y="2562225"/>
          <p14:tracePt t="30325" x="8037513" y="2562225"/>
          <p14:tracePt t="30343" x="7956550" y="2544763"/>
          <p14:tracePt t="30359" x="7902575" y="2527300"/>
          <p14:tracePt t="30376" x="7885113" y="2527300"/>
          <p14:tracePt t="30392" x="7875588" y="2527300"/>
          <p14:tracePt t="30568" x="7875588" y="2517775"/>
          <p14:tracePt t="30592" x="7875588" y="2509838"/>
          <p14:tracePt t="30600" x="7885113" y="2509838"/>
          <p14:tracePt t="30616" x="7894638" y="2509838"/>
          <p14:tracePt t="30640" x="7902575" y="2500313"/>
          <p14:tracePt t="30648" x="7912100" y="2490788"/>
          <p14:tracePt t="30659" x="7920038" y="2490788"/>
          <p14:tracePt t="30675" x="7947025" y="2490788"/>
          <p14:tracePt t="30692" x="7966075" y="2490788"/>
          <p14:tracePt t="30709" x="7983538" y="2490788"/>
          <p14:tracePt t="30725" x="8018463" y="2490788"/>
          <p14:tracePt t="30743" x="8072438" y="2490788"/>
          <p14:tracePt t="30759" x="8108950" y="2490788"/>
          <p14:tracePt t="30776" x="8153400" y="2490788"/>
          <p14:tracePt t="30792" x="8197850" y="2490788"/>
          <p14:tracePt t="30809" x="8232775" y="2490788"/>
          <p14:tracePt t="30825" x="8277225" y="2490788"/>
          <p14:tracePt t="30842" x="8296275" y="2490788"/>
          <p14:tracePt t="30859" x="8323263" y="2490788"/>
          <p14:tracePt t="30876" x="8331200" y="2490788"/>
          <p14:tracePt t="30892" x="8340725" y="2490788"/>
          <p14:tracePt t="30909" x="8348663" y="2490788"/>
          <p14:tracePt t="30926" x="8358188" y="2482850"/>
          <p14:tracePt t="30942" x="8385175" y="2482850"/>
          <p14:tracePt t="30959" x="8402638" y="2482850"/>
          <p14:tracePt t="31528" x="8394700" y="2482850"/>
          <p14:tracePt t="31536" x="8375650" y="2490788"/>
          <p14:tracePt t="31544" x="8367713" y="2490788"/>
          <p14:tracePt t="31560" x="8367713" y="2500313"/>
          <p14:tracePt t="31584" x="8358188" y="2500313"/>
          <p14:tracePt t="31593" x="8348663" y="2500313"/>
          <p14:tracePt t="31625" x="8313738" y="2509838"/>
          <p14:tracePt t="31659" x="8251825" y="2517775"/>
          <p14:tracePt t="31676" x="8232775" y="2517775"/>
          <p14:tracePt t="31808" x="8242300" y="2509838"/>
          <p14:tracePt t="31816" x="8242300" y="2500313"/>
          <p14:tracePt t="31825" x="8251825" y="2500313"/>
          <p14:tracePt t="31842" x="8259763" y="2490788"/>
          <p14:tracePt t="31952" x="8259763" y="2482850"/>
          <p14:tracePt t="31968" x="8259763" y="2473325"/>
          <p14:tracePt t="31976" x="8251825" y="2473325"/>
          <p14:tracePt t="31992" x="8242300" y="2473325"/>
          <p14:tracePt t="32008" x="8232775" y="2473325"/>
          <p14:tracePt t="32016" x="8215313" y="2465388"/>
          <p14:tracePt t="32025" x="8205788" y="2455863"/>
          <p14:tracePt t="32042" x="8188325" y="2455863"/>
          <p14:tracePt t="32059" x="8180388" y="2455863"/>
          <p14:tracePt t="32075" x="8170863" y="2455863"/>
          <p14:tracePt t="32092" x="8161338" y="2455863"/>
          <p14:tracePt t="32109" x="8143875" y="2455863"/>
          <p14:tracePt t="32125" x="8134350" y="2455863"/>
          <p14:tracePt t="32142" x="8116888" y="2446338"/>
          <p14:tracePt t="32159" x="8099425" y="2446338"/>
          <p14:tracePt t="32175" x="8089900" y="2438400"/>
          <p14:tracePt t="32192" x="8081963" y="2438400"/>
          <p14:tracePt t="32209" x="8072438" y="2438400"/>
          <p14:tracePt t="32320" x="8062913" y="2438400"/>
          <p14:tracePt t="32328" x="8054975" y="2438400"/>
          <p14:tracePt t="32342" x="8045450" y="2438400"/>
          <p14:tracePt t="32360" x="8037513" y="2438400"/>
          <p14:tracePt t="32456" x="8054975" y="2438400"/>
          <p14:tracePt t="32464" x="8072438" y="2438400"/>
          <p14:tracePt t="32475" x="8099425" y="2428875"/>
          <p14:tracePt t="32492" x="8126413" y="2419350"/>
          <p14:tracePt t="32509" x="8143875" y="2419350"/>
          <p14:tracePt t="32525" x="8153400" y="2419350"/>
          <p14:tracePt t="32542" x="8161338" y="2419350"/>
          <p14:tracePt t="32559" x="8170863" y="2419350"/>
          <p14:tracePt t="32616" x="8180388" y="2419350"/>
          <p14:tracePt t="32632" x="8197850" y="2419350"/>
          <p14:tracePt t="32640" x="8215313" y="2419350"/>
          <p14:tracePt t="32649" x="8232775" y="2419350"/>
          <p14:tracePt t="32659" x="8242300" y="2419350"/>
          <p14:tracePt t="32675" x="8259763" y="2411413"/>
          <p14:tracePt t="32692" x="8269288" y="2411413"/>
          <p14:tracePt t="33600" x="8286750" y="2401888"/>
          <p14:tracePt t="33608" x="8296275" y="2401888"/>
          <p14:tracePt t="33615" x="8304213" y="2393950"/>
          <p14:tracePt t="33625" x="8323263" y="2384425"/>
          <p14:tracePt t="33642" x="8331200" y="2374900"/>
          <p14:tracePt t="33659" x="8340725" y="2374900"/>
          <p14:tracePt t="34032" x="8331200" y="2374900"/>
          <p14:tracePt t="34064" x="8323263" y="2374900"/>
          <p14:tracePt t="34152" x="8313738" y="2374900"/>
          <p14:tracePt t="34168" x="8304213" y="2374900"/>
          <p14:tracePt t="34176" x="8296275" y="2384425"/>
          <p14:tracePt t="34192" x="8296275" y="2393950"/>
          <p14:tracePt t="34225" x="8286750" y="2393950"/>
          <p14:tracePt t="34264" x="8286750" y="2401888"/>
          <p14:tracePt t="34280" x="8277225" y="2401888"/>
          <p14:tracePt t="34304" x="8269288" y="2401888"/>
          <p14:tracePt t="34311" x="8259763" y="2411413"/>
          <p14:tracePt t="34336" x="8251825" y="2411413"/>
          <p14:tracePt t="34352" x="8251825" y="2419350"/>
          <p14:tracePt t="34360" x="8242300" y="2419350"/>
          <p14:tracePt t="34440" x="8259763" y="2419350"/>
          <p14:tracePt t="34448" x="8296275" y="2419350"/>
          <p14:tracePt t="34458" x="8348663" y="2419350"/>
          <p14:tracePt t="34475" x="8447088" y="2419350"/>
          <p14:tracePt t="34492" x="8501063" y="2419350"/>
          <p14:tracePt t="34509" x="8537575" y="2419350"/>
          <p14:tracePt t="35632" x="8528050" y="2419350"/>
          <p14:tracePt t="35640" x="8483600" y="2419350"/>
          <p14:tracePt t="35648" x="8402638" y="2419350"/>
          <p14:tracePt t="35659" x="8286750" y="2419350"/>
          <p14:tracePt t="35675" x="8062913" y="2419350"/>
          <p14:tracePt t="35692" x="7804150" y="2419350"/>
          <p14:tracePt t="35725" x="6956425" y="2419350"/>
          <p14:tracePt t="35759" x="5589588" y="2419350"/>
          <p14:tracePt t="35775" x="5214938" y="2428875"/>
          <p14:tracePt t="35792" x="4813300" y="2527300"/>
          <p14:tracePt t="35808" x="4446588" y="2643188"/>
          <p14:tracePt t="35825" x="4098925" y="2751138"/>
          <p14:tracePt t="35842" x="3813175" y="2847975"/>
          <p14:tracePt t="35859" x="3544888" y="2938463"/>
          <p14:tracePt t="35875" x="3375025" y="3017838"/>
          <p14:tracePt t="35892" x="3276600" y="3081338"/>
          <p14:tracePt t="35909" x="3187700" y="3116263"/>
          <p14:tracePt t="35925" x="3125788" y="3170238"/>
          <p14:tracePt t="35942" x="3062288" y="3214688"/>
          <p14:tracePt t="35959" x="2946400" y="3295650"/>
          <p14:tracePt t="35975" x="2867025" y="3367088"/>
          <p14:tracePt t="35992" x="2803525" y="3402013"/>
          <p14:tracePt t="36008" x="2751138" y="3429000"/>
          <p14:tracePt t="36025" x="2670175" y="3490913"/>
          <p14:tracePt t="36042" x="2562225" y="3562350"/>
          <p14:tracePt t="36058" x="2482850" y="3608388"/>
          <p14:tracePt t="36075" x="2438400" y="3643313"/>
          <p14:tracePt t="36092" x="2419350" y="3652838"/>
          <p14:tracePt t="36135" x="2401888" y="3660775"/>
          <p14:tracePt t="36144" x="2384425" y="3670300"/>
          <p14:tracePt t="36159" x="2322513" y="3687763"/>
          <p14:tracePt t="36175" x="2251075" y="3732213"/>
          <p14:tracePt t="36192" x="2160588" y="3776663"/>
          <p14:tracePt t="36208" x="2071688" y="3840163"/>
          <p14:tracePt t="36225" x="1973263" y="3911600"/>
          <p14:tracePt t="36242" x="1874838" y="4010025"/>
          <p14:tracePt t="36259" x="1795463" y="4108450"/>
          <p14:tracePt t="36275" x="1724025" y="4197350"/>
          <p14:tracePt t="36292" x="1670050" y="4259263"/>
          <p14:tracePt t="36309" x="1660525" y="4303713"/>
          <p14:tracePt t="36325" x="1643063" y="4348163"/>
          <p14:tracePt t="36342" x="1643063" y="4357688"/>
          <p14:tracePt t="36368" x="1643063" y="4367213"/>
          <p14:tracePt t="36400" x="1652588" y="4375150"/>
          <p14:tracePt t="36408" x="1670050" y="4384675"/>
          <p14:tracePt t="36416" x="1679575" y="4384675"/>
          <p14:tracePt t="36425" x="1687513" y="4402138"/>
          <p14:tracePt t="36442" x="1731963" y="4411663"/>
          <p14:tracePt t="36459" x="1758950" y="4438650"/>
          <p14:tracePt t="36475" x="1785938" y="4465638"/>
          <p14:tracePt t="36492" x="1822450" y="4483100"/>
          <p14:tracePt t="36508" x="1847850" y="4491038"/>
          <p14:tracePt t="36525" x="1866900" y="4500563"/>
          <p14:tracePt t="36542" x="1884363" y="4510088"/>
          <p14:tracePt t="37016" x="1893888" y="4510088"/>
          <p14:tracePt t="37032" x="1901825" y="4510088"/>
          <p14:tracePt t="37056" x="1911350" y="4510088"/>
          <p14:tracePt t="37064" x="1919288" y="4510088"/>
          <p14:tracePt t="37088" x="1919288" y="4500563"/>
          <p14:tracePt t="37109" x="1928813" y="4500563"/>
          <p14:tracePt t="37184" x="1938338" y="4500563"/>
          <p14:tracePt t="37192" x="1938338" y="4491038"/>
          <p14:tracePt t="37208" x="1955800" y="4483100"/>
          <p14:tracePt t="37225" x="1965325" y="4473575"/>
          <p14:tracePt t="37242" x="1973263" y="4473575"/>
          <p14:tracePt t="37259" x="1982788" y="4465638"/>
          <p14:tracePt t="37275" x="1990725" y="4465638"/>
          <p14:tracePt t="37292" x="2000250" y="4456113"/>
          <p14:tracePt t="37309" x="2036763" y="4411663"/>
          <p14:tracePt t="37325" x="2071688" y="4367213"/>
          <p14:tracePt t="37330" x="2081213" y="4348163"/>
          <p14:tracePt t="37342" x="2081213" y="4322763"/>
          <p14:tracePt t="37359" x="2081213" y="4295775"/>
          <p14:tracePt t="37375" x="2081213" y="4276725"/>
          <p14:tracePt t="37392" x="2071688" y="4259263"/>
          <p14:tracePt t="37408" x="2044700" y="4241800"/>
          <p14:tracePt t="37425" x="2017713" y="4224338"/>
          <p14:tracePt t="37442" x="1973263" y="4214813"/>
          <p14:tracePt t="37459" x="1911350" y="4197350"/>
          <p14:tracePt t="37475" x="1776413" y="4179888"/>
          <p14:tracePt t="37492" x="1616075" y="4179888"/>
          <p14:tracePt t="37509" x="1482725" y="4179888"/>
          <p14:tracePt t="37525" x="1366838" y="4179888"/>
          <p14:tracePt t="37542" x="1276350" y="4179888"/>
          <p14:tracePt t="37559" x="1143000" y="4251325"/>
          <p14:tracePt t="37575" x="1044575" y="4303713"/>
          <p14:tracePt t="37592" x="1000125" y="4367213"/>
          <p14:tracePt t="37608" x="990600" y="4411663"/>
          <p14:tracePt t="37625" x="990600" y="4465638"/>
          <p14:tracePt t="37642" x="1036638" y="4518025"/>
          <p14:tracePt t="37659" x="1089025" y="4554538"/>
          <p14:tracePt t="37675" x="1231900" y="4589463"/>
          <p14:tracePt t="37692" x="1384300" y="4608513"/>
          <p14:tracePt t="37709" x="1562100" y="4616450"/>
          <p14:tracePt t="37725" x="1785938" y="4625975"/>
          <p14:tracePt t="37742" x="2027238" y="4625975"/>
          <p14:tracePt t="37759" x="2295525" y="4625975"/>
          <p14:tracePt t="37775" x="2446338" y="4608513"/>
          <p14:tracePt t="37792" x="2544763" y="4572000"/>
          <p14:tracePt t="37808" x="2608263" y="4545013"/>
          <p14:tracePt t="37825" x="2660650" y="4510088"/>
          <p14:tracePt t="37843" x="2705100" y="4491038"/>
          <p14:tracePt t="37858" x="2724150" y="4483100"/>
          <p14:tracePt t="37875" x="2751138" y="4473575"/>
          <p14:tracePt t="37892" x="2768600" y="4456113"/>
          <p14:tracePt t="37909" x="2803525" y="4438650"/>
          <p14:tracePt t="37925" x="2830513" y="4429125"/>
          <p14:tracePt t="37942" x="2847975" y="4419600"/>
          <p14:tracePt t="37959" x="2857500" y="4411663"/>
          <p14:tracePt t="37975" x="2867025" y="4411663"/>
          <p14:tracePt t="38024" x="2874963" y="4411663"/>
          <p14:tracePt t="38032" x="2884488" y="4411663"/>
          <p14:tracePt t="38042" x="2894013" y="4411663"/>
          <p14:tracePt t="38059" x="2928938" y="4411663"/>
          <p14:tracePt t="38075" x="2973388" y="4429125"/>
          <p14:tracePt t="38092" x="3009900" y="4456113"/>
          <p14:tracePt t="38109" x="3071813" y="4491038"/>
          <p14:tracePt t="38125" x="3116263" y="4518025"/>
          <p14:tracePt t="38142" x="3143250" y="4527550"/>
          <p14:tracePt t="38208" x="3152775" y="4527550"/>
          <p14:tracePt t="38216" x="3160713" y="4527550"/>
          <p14:tracePt t="38248" x="3170238" y="4527550"/>
          <p14:tracePt t="38256" x="3179763" y="4527550"/>
          <p14:tracePt t="38264" x="3197225" y="4527550"/>
          <p14:tracePt t="38275" x="3214688" y="4518025"/>
          <p14:tracePt t="38292" x="3259138" y="4500563"/>
          <p14:tracePt t="38309" x="3286125" y="4491038"/>
          <p14:tracePt t="38325" x="3303588" y="4473575"/>
          <p14:tracePt t="38329" x="3313113" y="4473575"/>
          <p14:tracePt t="38342" x="3313113" y="4465638"/>
          <p14:tracePt t="38359" x="3313113" y="4446588"/>
          <p14:tracePt t="38375" x="3313113" y="4419600"/>
          <p14:tracePt t="38392" x="3313113" y="4394200"/>
          <p14:tracePt t="38408" x="3313113" y="4348163"/>
          <p14:tracePt t="38425" x="3313113" y="4303713"/>
          <p14:tracePt t="38442" x="3268663" y="4276725"/>
          <p14:tracePt t="38459" x="3214688" y="4251325"/>
          <p14:tracePt t="38475" x="3143250" y="4214813"/>
          <p14:tracePt t="38492" x="3017838" y="4179888"/>
          <p14:tracePt t="38509" x="2894013" y="4152900"/>
          <p14:tracePt t="38525" x="2795588" y="4143375"/>
          <p14:tracePt t="38542" x="2697163" y="4143375"/>
          <p14:tracePt t="38559" x="2608263" y="4152900"/>
          <p14:tracePt t="38575" x="2482850" y="4224338"/>
          <p14:tracePt t="38592" x="2419350" y="4322763"/>
          <p14:tracePt t="38608" x="2411413" y="4402138"/>
          <p14:tracePt t="38625" x="2446338" y="4473575"/>
          <p14:tracePt t="38642" x="2509838" y="4510088"/>
          <p14:tracePt t="38659" x="2571750" y="4527550"/>
          <p14:tracePt t="38675" x="2652713" y="4537075"/>
          <p14:tracePt t="38692" x="2724150" y="4537075"/>
          <p14:tracePt t="38708" x="2803525" y="4518025"/>
          <p14:tracePt t="38725" x="2874963" y="4465638"/>
          <p14:tracePt t="38742" x="2955925" y="4419600"/>
          <p14:tracePt t="38759" x="3036888" y="4367213"/>
          <p14:tracePt t="38775" x="3062288" y="4330700"/>
          <p14:tracePt t="38792" x="3071813" y="4313238"/>
          <p14:tracePt t="38808" x="3071813" y="4295775"/>
          <p14:tracePt t="40368" x="3089275" y="4295775"/>
          <p14:tracePt t="40376" x="3098800" y="4286250"/>
          <p14:tracePt t="40383" x="3108325" y="4276725"/>
          <p14:tracePt t="40393" x="3125788" y="4276725"/>
          <p14:tracePt t="40408" x="3143250" y="4259263"/>
          <p14:tracePt t="40425" x="3170238" y="4241800"/>
          <p14:tracePt t="40458" x="3187700" y="4224338"/>
          <p14:tracePt t="40492" x="3187700" y="4152900"/>
          <p14:tracePt t="40508" x="3143250" y="4098925"/>
          <p14:tracePt t="40525" x="3081338" y="4071938"/>
          <p14:tracePt t="40542" x="3027363" y="4054475"/>
          <p14:tracePt t="40559" x="2965450" y="4027488"/>
          <p14:tracePt t="40575" x="2901950" y="4000500"/>
          <p14:tracePt t="40592" x="2795588" y="3983038"/>
          <p14:tracePt t="40608" x="2633663" y="3965575"/>
          <p14:tracePt t="40625" x="2428875" y="3946525"/>
          <p14:tracePt t="40641" x="2205038" y="3938588"/>
          <p14:tracePt t="40658" x="2017713" y="3938588"/>
          <p14:tracePt t="40675" x="1901825" y="3929063"/>
          <p14:tracePt t="40692" x="1857375" y="3929063"/>
          <p14:tracePt t="40708" x="1822450" y="3956050"/>
          <p14:tracePt t="40725" x="1741488" y="3990975"/>
          <p14:tracePt t="40742" x="1608138" y="4062413"/>
          <p14:tracePt t="40759" x="1527175" y="4160838"/>
          <p14:tracePt t="40775" x="1517650" y="4214813"/>
          <p14:tracePt t="40792" x="1517650" y="4251325"/>
          <p14:tracePt t="40808" x="1536700" y="4303713"/>
          <p14:tracePt t="40825" x="1598613" y="4330700"/>
          <p14:tracePt t="40842" x="1687513" y="4384675"/>
          <p14:tracePt t="40859" x="1795463" y="4419600"/>
          <p14:tracePt t="40875" x="1928813" y="4456113"/>
          <p14:tracePt t="40892" x="2081213" y="4483100"/>
          <p14:tracePt t="40908" x="2232025" y="4510088"/>
          <p14:tracePt t="40925" x="2366963" y="4518025"/>
          <p14:tracePt t="40942" x="2455863" y="4518025"/>
          <p14:tracePt t="40959" x="2554288" y="4510088"/>
          <p14:tracePt t="40975" x="2616200" y="4473575"/>
          <p14:tracePt t="40992" x="2687638" y="4429125"/>
          <p14:tracePt t="41008" x="2732088" y="4375150"/>
          <p14:tracePt t="41025" x="2759075" y="4340225"/>
          <p14:tracePt t="41042" x="2759075" y="4313238"/>
          <p14:tracePt t="41088" x="2759075" y="4303713"/>
          <p14:tracePt t="41104" x="2759075" y="4295775"/>
          <p14:tracePt t="41112" x="2759075" y="4286250"/>
          <p14:tracePt t="42160" x="2776538" y="4295775"/>
          <p14:tracePt t="42167" x="2803525" y="4322763"/>
          <p14:tracePt t="42176" x="2847975" y="4348163"/>
          <p14:tracePt t="42192" x="2928938" y="4384675"/>
          <p14:tracePt t="42209" x="3027363" y="4429125"/>
          <p14:tracePt t="42225" x="3116263" y="4465638"/>
          <p14:tracePt t="42242" x="3179763" y="4491038"/>
          <p14:tracePt t="42275" x="3276600" y="4510088"/>
          <p14:tracePt t="42308" x="3384550" y="4537075"/>
          <p14:tracePt t="42325" x="3465513" y="4545013"/>
          <p14:tracePt t="42342" x="3554413" y="4562475"/>
          <p14:tracePt t="42345" x="3598863" y="4581525"/>
          <p14:tracePt t="42359" x="3705225" y="4608513"/>
          <p14:tracePt t="42375" x="3803650" y="4633913"/>
          <p14:tracePt t="42392" x="3875088" y="4643438"/>
          <p14:tracePt t="42408" x="3919538" y="4652963"/>
          <p14:tracePt t="42425" x="3946525" y="4652963"/>
          <p14:tracePt t="42442" x="3965575" y="4652963"/>
          <p14:tracePt t="42458" x="3973513" y="4652963"/>
          <p14:tracePt t="42648" x="3965575" y="4652963"/>
          <p14:tracePt t="42664" x="3956050" y="4660900"/>
          <p14:tracePt t="42672" x="3938588" y="4670425"/>
          <p14:tracePt t="42680" x="3929063" y="4670425"/>
          <p14:tracePt t="42691" x="3911600" y="4687888"/>
          <p14:tracePt t="42708" x="3884613" y="4697413"/>
          <p14:tracePt t="42725" x="3822700" y="4705350"/>
          <p14:tracePt t="42742" x="3776663" y="4714875"/>
          <p14:tracePt t="42759" x="3759200" y="4714875"/>
          <p14:tracePt t="42791" x="3751263" y="4714875"/>
          <p14:tracePt t="42968" x="3759200" y="4714875"/>
          <p14:tracePt t="42976" x="3776663" y="4714875"/>
          <p14:tracePt t="42992" x="3919538" y="4714875"/>
          <p14:tracePt t="43008" x="4179888" y="4714875"/>
          <p14:tracePt t="43025" x="4572000" y="4714875"/>
          <p14:tracePt t="43042" x="4884738" y="4724400"/>
          <p14:tracePt t="43058" x="5081588" y="4751388"/>
          <p14:tracePt t="43075" x="5205413" y="4768850"/>
          <p14:tracePt t="43092" x="5251450" y="4786313"/>
          <p14:tracePt t="43809" x="5241925" y="4786313"/>
          <p14:tracePt t="43816" x="5214938" y="4786313"/>
          <p14:tracePt t="43825" x="5187950" y="4786313"/>
          <p14:tracePt t="43842" x="5126038" y="4786313"/>
          <p14:tracePt t="43858" x="5062538" y="4786313"/>
          <p14:tracePt t="43875" x="4983163" y="4768850"/>
          <p14:tracePt t="43908" x="4857750" y="4751388"/>
          <p14:tracePt t="43941" x="4803775" y="4732338"/>
          <p14:tracePt t="43959" x="4795838" y="4732338"/>
          <p14:tracePt t="44096" x="4795838" y="4724400"/>
          <p14:tracePt t="44112" x="4813300" y="4714875"/>
          <p14:tracePt t="44119" x="4822825" y="4714875"/>
          <p14:tracePt t="44127" x="4830763" y="4705350"/>
          <p14:tracePt t="44141" x="4840288" y="4705350"/>
          <p14:tracePt t="44159" x="4867275" y="4697413"/>
          <p14:tracePt t="44175" x="4894263" y="4679950"/>
          <p14:tracePt t="44192" x="4902200" y="4679950"/>
          <p14:tracePt t="44208" x="4929188" y="4670425"/>
          <p14:tracePt t="44225" x="5000625" y="4670425"/>
          <p14:tracePt t="44242" x="5126038" y="4670425"/>
          <p14:tracePt t="44258" x="5251450" y="4697413"/>
          <p14:tracePt t="44275" x="5367338" y="4741863"/>
          <p14:tracePt t="44292" x="5419725" y="4759325"/>
          <p14:tracePt t="44308" x="5438775" y="4759325"/>
          <p14:tracePt t="44448" x="5438775" y="4768850"/>
          <p14:tracePt t="44456" x="5438775" y="4776788"/>
          <p14:tracePt t="44464" x="5438775" y="4786313"/>
          <p14:tracePt t="44475" x="5402263" y="4803775"/>
          <p14:tracePt t="44492" x="5286375" y="4867275"/>
          <p14:tracePt t="44508" x="5116513" y="4938713"/>
          <p14:tracePt t="44525" x="4938713" y="5010150"/>
          <p14:tracePt t="44542" x="4687888" y="5099050"/>
          <p14:tracePt t="44559" x="4160838" y="5214938"/>
          <p14:tracePt t="44575" x="3795713" y="5322888"/>
          <p14:tracePt t="44592" x="3473450" y="5429250"/>
          <p14:tracePt t="44608" x="3205163" y="5537200"/>
          <p14:tracePt t="44625" x="3000375" y="5616575"/>
          <p14:tracePt t="44642" x="2857500" y="5661025"/>
          <p14:tracePt t="44658" x="2768600" y="5697538"/>
          <p14:tracePt t="44675" x="2705100" y="5705475"/>
          <p14:tracePt t="44692" x="2660650" y="5732463"/>
          <p14:tracePt t="44708" x="2633663" y="5741988"/>
          <p14:tracePt t="44725" x="2625725" y="5741988"/>
          <p14:tracePt t="44742" x="2608263" y="5751513"/>
          <p14:tracePt t="44759" x="2544763" y="5759450"/>
          <p14:tracePt t="44775" x="2490788" y="5768975"/>
          <p14:tracePt t="44792" x="2446338" y="5768975"/>
          <p14:tracePt t="44808" x="2401888" y="5768975"/>
          <p14:tracePt t="44825" x="2347913" y="5768975"/>
          <p14:tracePt t="44842" x="2295525" y="5751513"/>
          <p14:tracePt t="44858" x="2214563" y="5724525"/>
          <p14:tracePt t="44875" x="2152650" y="5680075"/>
          <p14:tracePt t="44891" x="2081213" y="5616575"/>
          <p14:tracePt t="44908" x="2017713" y="5562600"/>
          <p14:tracePt t="44925" x="1946275" y="5510213"/>
          <p14:tracePt t="44942" x="1866900" y="5465763"/>
          <p14:tracePt t="44959" x="1704975" y="5384800"/>
          <p14:tracePt t="44975" x="1616075" y="5340350"/>
          <p14:tracePt t="44992" x="1581150" y="5313363"/>
          <p14:tracePt t="45008" x="1554163" y="5295900"/>
          <p14:tracePt t="45025" x="1544638" y="5276850"/>
          <p14:tracePt t="45042" x="1536700" y="5259388"/>
          <p14:tracePt t="45058" x="1517650" y="5232400"/>
          <p14:tracePt t="45076" x="1500188" y="5187950"/>
          <p14:tracePt t="45091" x="1490663" y="5153025"/>
          <p14:tracePt t="45108" x="1473200" y="5126038"/>
          <p14:tracePt t="45125" x="1465263" y="5116513"/>
          <p14:tracePt t="45142" x="1446213" y="5116513"/>
          <p14:tracePt t="45159" x="1419225" y="5099050"/>
          <p14:tracePt t="45175" x="1401763" y="5099050"/>
          <p14:tracePt t="45191" x="1393825" y="5089525"/>
          <p14:tracePt t="45264" x="1393825" y="5072063"/>
          <p14:tracePt t="45271" x="1401763" y="5062538"/>
          <p14:tracePt t="45280" x="1401763" y="5045075"/>
          <p14:tracePt t="45296" x="1401763" y="5037138"/>
          <p14:tracePt t="45912" x="1411288" y="5037138"/>
          <p14:tracePt t="45920" x="1428750" y="5027613"/>
          <p14:tracePt t="45928" x="1446213" y="5018088"/>
          <p14:tracePt t="45942" x="1465263" y="5010150"/>
          <p14:tracePt t="45959" x="1608138" y="5000625"/>
          <p14:tracePt t="45975" x="1795463" y="5027613"/>
          <p14:tracePt t="46008" x="2108200" y="5108575"/>
          <p14:tracePt t="46041" x="2384425" y="5153025"/>
          <p14:tracePt t="46058" x="2500313" y="5170488"/>
          <p14:tracePt t="46075" x="2571750" y="5170488"/>
          <p14:tracePt t="46092" x="2616200" y="5180013"/>
          <p14:tracePt t="46108" x="2660650" y="5187950"/>
          <p14:tracePt t="46125" x="2724150" y="5205413"/>
          <p14:tracePt t="46142" x="2776538" y="5214938"/>
          <p14:tracePt t="46159" x="2830513" y="5224463"/>
          <p14:tracePt t="46175" x="2840038" y="5224463"/>
          <p14:tracePt t="46192" x="2867025" y="5224463"/>
          <p14:tracePt t="46208" x="2884488" y="5224463"/>
          <p14:tracePt t="46225" x="2928938" y="5224463"/>
          <p14:tracePt t="46241" x="2946400" y="5205413"/>
          <p14:tracePt t="46258" x="2973388" y="5205413"/>
          <p14:tracePt t="46275" x="2982913" y="5197475"/>
          <p14:tracePt t="46291" x="2990850" y="5187950"/>
          <p14:tracePt t="46308" x="2990850" y="5180013"/>
          <p14:tracePt t="46325" x="2990850" y="5160963"/>
          <p14:tracePt t="46341" x="2990850" y="5133975"/>
          <p14:tracePt t="46359" x="2955925" y="5099050"/>
          <p14:tracePt t="46375" x="2874963" y="5062538"/>
          <p14:tracePt t="46392" x="2741613" y="5010150"/>
          <p14:tracePt t="46408" x="2616200" y="4956175"/>
          <p14:tracePt t="46425" x="2554288" y="4938713"/>
          <p14:tracePt t="46442" x="2509838" y="4938713"/>
          <p14:tracePt t="46458" x="2482850" y="4938713"/>
          <p14:tracePt t="46475" x="2473325" y="4938713"/>
          <p14:tracePt t="46491" x="2465388" y="4938713"/>
          <p14:tracePt t="46825" x="2490788" y="4946650"/>
          <p14:tracePt t="46832" x="2536825" y="4983163"/>
          <p14:tracePt t="46841" x="2608263" y="5027613"/>
          <p14:tracePt t="46858" x="2795588" y="5116513"/>
          <p14:tracePt t="46875" x="2973388" y="5205413"/>
          <p14:tracePt t="46892" x="3152775" y="5295900"/>
          <p14:tracePt t="46925" x="3286125" y="5375275"/>
          <p14:tracePt t="46959" x="3295650" y="5384800"/>
          <p14:tracePt t="47017" x="3313113" y="5384800"/>
          <p14:tracePt t="47024" x="3322638" y="5384800"/>
          <p14:tracePt t="47032" x="3330575" y="5384800"/>
          <p14:tracePt t="47041" x="3348038" y="5384800"/>
          <p14:tracePt t="47058" x="3367088" y="5375275"/>
          <p14:tracePt t="47075" x="3411538" y="5357813"/>
          <p14:tracePt t="47091" x="3429000" y="5340350"/>
          <p14:tracePt t="47108" x="3482975" y="5313363"/>
          <p14:tracePt t="47125" x="3554413" y="5276850"/>
          <p14:tracePt t="47141" x="3660775" y="5232400"/>
          <p14:tracePt t="47158" x="3776663" y="5214938"/>
          <p14:tracePt t="47175" x="3990975" y="5187950"/>
          <p14:tracePt t="47192" x="4116388" y="5180013"/>
          <p14:tracePt t="47208" x="4205288" y="5170488"/>
          <p14:tracePt t="47225" x="4251325" y="5153025"/>
          <p14:tracePt t="47241" x="4259263" y="5153025"/>
          <p14:tracePt t="47761" x="4268788" y="5153025"/>
          <p14:tracePt t="47768" x="4276725" y="5153025"/>
          <p14:tracePt t="47777" x="4313238" y="5133975"/>
          <p14:tracePt t="47792" x="4438650" y="5081588"/>
          <p14:tracePt t="47808" x="4562475" y="5045075"/>
          <p14:tracePt t="47825" x="4741863" y="5037138"/>
          <p14:tracePt t="47841" x="4902200" y="5037138"/>
          <p14:tracePt t="47875" x="5045075" y="5037138"/>
          <p14:tracePt t="47908" x="5054600" y="5037138"/>
          <p14:tracePt t="48720" x="5089525" y="5037138"/>
          <p14:tracePt t="48728" x="5197475" y="5037138"/>
          <p14:tracePt t="48741" x="5357813" y="5037138"/>
          <p14:tracePt t="48760" x="5768975" y="5054600"/>
          <p14:tracePt t="48775" x="5902325" y="5062538"/>
          <p14:tracePt t="48792" x="5956300" y="5081588"/>
          <p14:tracePt t="48825" x="5965825" y="5081588"/>
          <p14:tracePt t="49265" x="5938838" y="5081588"/>
          <p14:tracePt t="49272" x="5894388" y="5081588"/>
          <p14:tracePt t="49280" x="5840413" y="5054600"/>
          <p14:tracePt t="49291" x="5759450" y="5027613"/>
          <p14:tracePt t="49308" x="5589588" y="4983163"/>
          <p14:tracePt t="49325" x="5394325" y="4919663"/>
          <p14:tracePt t="49342" x="5153025" y="4857750"/>
          <p14:tracePt t="49375" x="4429125" y="4679950"/>
          <p14:tracePt t="49408" x="4062413" y="4625975"/>
          <p14:tracePt t="49425" x="3965575" y="4625975"/>
          <p14:tracePt t="49441" x="3938588" y="4633913"/>
          <p14:tracePt t="49458" x="3919538" y="4643438"/>
          <p14:tracePt t="49475" x="3919538" y="4652963"/>
          <p14:tracePt t="49736" x="3929063" y="4660900"/>
          <p14:tracePt t="49744" x="3956050" y="4670425"/>
          <p14:tracePt t="49758" x="3983038" y="4687888"/>
          <p14:tracePt t="49775" x="4081463" y="4732338"/>
          <p14:tracePt t="49791" x="4116388" y="4768850"/>
          <p14:tracePt t="49808" x="4143375" y="4776788"/>
          <p14:tracePt t="50024" x="4143375" y="4768850"/>
          <p14:tracePt t="50032" x="4143375" y="4759325"/>
          <p14:tracePt t="50041" x="4143375" y="4751388"/>
          <p14:tracePt t="50058" x="4143375" y="4714875"/>
          <p14:tracePt t="50075" x="4170363" y="4679950"/>
          <p14:tracePt t="50091" x="4187825" y="4643438"/>
          <p14:tracePt t="50108" x="4197350" y="4598988"/>
          <p14:tracePt t="50125" x="4214813" y="4527550"/>
          <p14:tracePt t="50141" x="4214813" y="4465638"/>
          <p14:tracePt t="50158" x="4214813" y="4394200"/>
          <p14:tracePt t="50175" x="4187825" y="4313238"/>
          <p14:tracePt t="50191" x="4143375" y="4268788"/>
          <p14:tracePt t="50208" x="4062413" y="4197350"/>
          <p14:tracePt t="50225" x="3938588" y="4125913"/>
          <p14:tracePt t="50241" x="3776663" y="4037013"/>
          <p14:tracePt t="50258" x="3589338" y="3938588"/>
          <p14:tracePt t="50274" x="3367088" y="3840163"/>
          <p14:tracePt t="50291" x="3108325" y="3741738"/>
          <p14:tracePt t="50308" x="2867025" y="3670300"/>
          <p14:tracePt t="50325" x="2652713" y="3633788"/>
          <p14:tracePt t="50341" x="2465388" y="3633788"/>
          <p14:tracePt t="50358" x="2286000" y="3633788"/>
          <p14:tracePt t="50375" x="2098675" y="3679825"/>
          <p14:tracePt t="50391" x="1990725" y="3751263"/>
          <p14:tracePt t="50408" x="1901825" y="3822700"/>
          <p14:tracePt t="50424" x="1830388" y="3911600"/>
          <p14:tracePt t="50441" x="1768475" y="4010025"/>
          <p14:tracePt t="50458" x="1741488" y="4098925"/>
          <p14:tracePt t="50475" x="1724025" y="4187825"/>
          <p14:tracePt t="50491" x="1724025" y="4259263"/>
          <p14:tracePt t="50508" x="1768475" y="4357688"/>
          <p14:tracePt t="50525" x="1847850" y="4446588"/>
          <p14:tracePt t="50541" x="1990725" y="4562475"/>
          <p14:tracePt t="50558" x="2224088" y="4714875"/>
          <p14:tracePt t="50575" x="2741613" y="4938713"/>
          <p14:tracePt t="50591" x="3027363" y="5054600"/>
          <p14:tracePt t="50608" x="3268663" y="5126038"/>
          <p14:tracePt t="50624" x="3446463" y="5180013"/>
          <p14:tracePt t="50641" x="3554413" y="5197475"/>
          <p14:tracePt t="50658" x="3625850" y="5197475"/>
          <p14:tracePt t="50674" x="3660775" y="5180013"/>
          <p14:tracePt t="50691" x="3714750" y="5116513"/>
          <p14:tracePt t="50708" x="3759200" y="5054600"/>
          <p14:tracePt t="50725" x="3776663" y="5010150"/>
          <p14:tracePt t="50741" x="3786188" y="4973638"/>
          <p14:tracePt t="50758" x="3795713" y="4946650"/>
          <p14:tracePt t="50775" x="3795713" y="4911725"/>
          <p14:tracePt t="50791" x="3786188" y="4875213"/>
          <p14:tracePt t="50808" x="3751263" y="4848225"/>
          <p14:tracePt t="50825" x="3697288" y="4813300"/>
          <p14:tracePt t="50841" x="3598863" y="4759325"/>
          <p14:tracePt t="50858" x="3490913" y="4697413"/>
          <p14:tracePt t="50875" x="3375025" y="4643438"/>
          <p14:tracePt t="50891" x="3224213" y="4572000"/>
          <p14:tracePt t="50908" x="3054350" y="4500563"/>
          <p14:tracePt t="50925" x="2867025" y="4438650"/>
          <p14:tracePt t="50941" x="2670175" y="4394200"/>
          <p14:tracePt t="50958" x="2490788" y="4367213"/>
          <p14:tracePt t="50975" x="2347913" y="4348163"/>
          <p14:tracePt t="50991" x="2330450" y="4348163"/>
          <p14:tracePt t="52648" x="2339975" y="4340225"/>
          <p14:tracePt t="52656" x="2347913" y="4330700"/>
          <p14:tracePt t="52664" x="2366963" y="4330700"/>
          <p14:tracePt t="52674" x="2411413" y="4330700"/>
          <p14:tracePt t="52692" x="2643188" y="4330700"/>
          <p14:tracePt t="52708" x="2884488" y="4330700"/>
          <p14:tracePt t="52724" x="2965450" y="4330700"/>
          <p14:tracePt t="53256" x="2965450" y="4340225"/>
          <p14:tracePt t="53264" x="2955925" y="4348163"/>
          <p14:tracePt t="53274" x="2946400" y="4367213"/>
          <p14:tracePt t="53292" x="2919413" y="4402138"/>
          <p14:tracePt t="53308" x="2911475" y="4438650"/>
          <p14:tracePt t="53341" x="2884488" y="4518025"/>
          <p14:tracePt t="53375" x="2830513" y="4616450"/>
          <p14:tracePt t="53391" x="2795588" y="4652963"/>
          <p14:tracePt t="53408" x="2732088" y="4687888"/>
          <p14:tracePt t="53424" x="2660650" y="4714875"/>
          <p14:tracePt t="53441" x="2608263" y="4732338"/>
          <p14:tracePt t="53458" x="2571750" y="4732338"/>
          <p14:tracePt t="53474" x="2562225" y="4732338"/>
          <p14:tracePt t="53491" x="2536825" y="4732338"/>
          <p14:tracePt t="53508" x="2527300" y="4697413"/>
          <p14:tracePt t="53525" x="2527300" y="4625975"/>
          <p14:tracePt t="53541" x="2517775" y="4518025"/>
          <p14:tracePt t="53558" x="2517775" y="4394200"/>
          <p14:tracePt t="53575" x="2581275" y="4214813"/>
          <p14:tracePt t="53591" x="2643188" y="4152900"/>
          <p14:tracePt t="53608" x="2714625" y="4108450"/>
          <p14:tracePt t="53625" x="2830513" y="4054475"/>
          <p14:tracePt t="53641" x="2973388" y="4037013"/>
          <p14:tracePt t="53658" x="3098800" y="4027488"/>
          <p14:tracePt t="53674" x="3205163" y="4027488"/>
          <p14:tracePt t="53691" x="3276600" y="4054475"/>
          <p14:tracePt t="53708" x="3303588" y="4071938"/>
          <p14:tracePt t="53725" x="3330575" y="4098925"/>
          <p14:tracePt t="53741" x="3330575" y="4143375"/>
          <p14:tracePt t="53758" x="3330575" y="4224338"/>
          <p14:tracePt t="53775" x="3322638" y="4429125"/>
          <p14:tracePt t="53791" x="3268663" y="4545013"/>
          <p14:tracePt t="53808" x="3224213" y="4633913"/>
          <p14:tracePt t="53824" x="3179763" y="4660900"/>
          <p14:tracePt t="53841" x="3170238" y="4660900"/>
          <p14:tracePt t="53858" x="3143250" y="4679950"/>
          <p14:tracePt t="53874" x="3054350" y="4687888"/>
          <p14:tracePt t="53891" x="2928938" y="4687888"/>
          <p14:tracePt t="53908" x="2847975" y="4687888"/>
          <p14:tracePt t="53925" x="2822575" y="4687888"/>
          <p14:tracePt t="53941" x="2813050" y="4660900"/>
          <p14:tracePt t="53958" x="2813050" y="4581525"/>
          <p14:tracePt t="53975" x="2874963" y="4419600"/>
          <p14:tracePt t="53991" x="2928938" y="4330700"/>
          <p14:tracePt t="54008" x="2990850" y="4276725"/>
          <p14:tracePt t="54024" x="3062288" y="4241800"/>
          <p14:tracePt t="54041" x="3160713" y="4214813"/>
          <p14:tracePt t="54058" x="3251200" y="4214813"/>
          <p14:tracePt t="54075" x="3303588" y="4232275"/>
          <p14:tracePt t="54091" x="3340100" y="4268788"/>
          <p14:tracePt t="54108" x="3367088" y="4313238"/>
          <p14:tracePt t="54125" x="3367088" y="4340225"/>
          <p14:tracePt t="57184" x="3357563" y="4348163"/>
          <p14:tracePt t="57192" x="3322638" y="4357688"/>
          <p14:tracePt t="57208" x="3232150" y="4375150"/>
          <p14:tracePt t="57225" x="3170238" y="4411663"/>
          <p14:tracePt t="57241" x="3071813" y="4465638"/>
          <p14:tracePt t="57258" x="2955925" y="4510088"/>
          <p14:tracePt t="57291" x="2830513" y="4554538"/>
          <p14:tracePt t="57324" x="2517775" y="4633913"/>
          <p14:tracePt t="57343" x="2322513" y="4652963"/>
          <p14:tracePt t="57358" x="2133600" y="4679950"/>
          <p14:tracePt t="57375" x="1911350" y="4687888"/>
          <p14:tracePt t="57391" x="1857375" y="4697413"/>
          <p14:tracePt t="57408" x="1830388" y="4697413"/>
          <p14:tracePt t="57424" x="1812925" y="4705350"/>
          <p14:tracePt t="57441" x="1785938" y="4724400"/>
          <p14:tracePt t="57458" x="1758950" y="4732338"/>
          <p14:tracePt t="57474" x="1751013" y="4741863"/>
          <p14:tracePt t="57491" x="1741488" y="4741863"/>
          <p14:tracePt t="57508" x="1731963" y="4751388"/>
          <p14:tracePt t="57524" x="1724025" y="4768850"/>
          <p14:tracePt t="57541" x="1704975" y="4768850"/>
          <p14:tracePt t="57557" x="1697038" y="4768850"/>
          <p14:tracePt t="57575" x="1697038" y="4776788"/>
          <p14:tracePt t="57744" x="1697038" y="4786313"/>
          <p14:tracePt t="57751" x="1697038" y="4822825"/>
          <p14:tracePt t="57760" x="1697038" y="4894263"/>
          <p14:tracePt t="57775" x="1758950" y="5054600"/>
          <p14:tracePt t="57791" x="1812925" y="5170488"/>
          <p14:tracePt t="57808" x="1857375" y="5268913"/>
          <p14:tracePt t="57824" x="1884363" y="5322888"/>
          <p14:tracePt t="57841" x="1911350" y="5375275"/>
          <p14:tracePt t="57857" x="1928813" y="5419725"/>
          <p14:tracePt t="57874" x="1955800" y="5483225"/>
          <p14:tracePt t="57891" x="1973263" y="5537200"/>
          <p14:tracePt t="57908" x="1982788" y="5562600"/>
          <p14:tracePt t="57924" x="1982788" y="5581650"/>
          <p14:tracePt t="57958" x="1982788" y="5589588"/>
          <p14:tracePt t="57975" x="1982788" y="5626100"/>
          <p14:tracePt t="57991" x="1982788" y="5643563"/>
          <p14:tracePt t="58008" x="1982788" y="5670550"/>
          <p14:tracePt t="58024" x="1982788" y="5680075"/>
          <p14:tracePt t="58041" x="1982788" y="5688013"/>
          <p14:tracePt t="58058" x="1982788" y="5697538"/>
          <p14:tracePt t="58074" x="1982788" y="5715000"/>
          <p14:tracePt t="58091" x="1982788" y="5724525"/>
          <p14:tracePt t="58107" x="1982788" y="5732463"/>
          <p14:tracePt t="58144" x="1990725" y="5732463"/>
          <p14:tracePt t="58157" x="2009775" y="5741988"/>
          <p14:tracePt t="58175" x="2071688" y="5759450"/>
          <p14:tracePt t="58191" x="2116138" y="5768975"/>
          <p14:tracePt t="58208" x="2170113" y="5776913"/>
          <p14:tracePt t="58224" x="2251075" y="5786438"/>
          <p14:tracePt t="58241" x="2322513" y="5786438"/>
          <p14:tracePt t="58258" x="2374900" y="5786438"/>
          <p14:tracePt t="58274" x="2428875" y="5786438"/>
          <p14:tracePt t="58291" x="2473325" y="5768975"/>
          <p14:tracePt t="58308" x="2527300" y="5732463"/>
          <p14:tracePt t="58324" x="2589213" y="5697538"/>
          <p14:tracePt t="58341" x="2643188" y="5661025"/>
          <p14:tracePt t="58357" x="2697163" y="5616575"/>
          <p14:tracePt t="58375" x="2741613" y="5589588"/>
          <p14:tracePt t="58391" x="2759075" y="5572125"/>
          <p14:tracePt t="58408" x="2768600" y="5554663"/>
          <p14:tracePt t="58424" x="2768600" y="5545138"/>
          <p14:tracePt t="58441" x="2768600" y="5537200"/>
          <p14:tracePt t="58458" x="2768600" y="5527675"/>
          <p14:tracePt t="58474" x="2768600" y="5491163"/>
          <p14:tracePt t="58491" x="2724150" y="5446713"/>
          <p14:tracePt t="58508" x="2687638" y="5419725"/>
          <p14:tracePt t="58524" x="2643188" y="5394325"/>
          <p14:tracePt t="58541" x="2562225" y="5367338"/>
          <p14:tracePt t="58558" x="2473325" y="5348288"/>
          <p14:tracePt t="58574" x="2347913" y="5340350"/>
          <p14:tracePt t="58591" x="2205038" y="5340350"/>
          <p14:tracePt t="58608" x="2133600" y="5340350"/>
          <p14:tracePt t="58624" x="2081213" y="5375275"/>
          <p14:tracePt t="58641" x="1990725" y="5438775"/>
          <p14:tracePt t="58658" x="1919288" y="5537200"/>
          <p14:tracePt t="58674" x="1874838" y="5643563"/>
          <p14:tracePt t="58691" x="1857375" y="5732463"/>
          <p14:tracePt t="58708" x="1857375" y="5822950"/>
          <p14:tracePt t="58724" x="1911350" y="5911850"/>
          <p14:tracePt t="58741" x="2009775" y="5983288"/>
          <p14:tracePt t="58758" x="2108200" y="6037263"/>
          <p14:tracePt t="58775" x="2197100" y="6108700"/>
          <p14:tracePt t="58791" x="2259013" y="6126163"/>
          <p14:tracePt t="58807" x="2339975" y="6170613"/>
          <p14:tracePt t="58824" x="2465388" y="6205538"/>
          <p14:tracePt t="58841" x="2598738" y="6242050"/>
          <p14:tracePt t="58858" x="2759075" y="6276975"/>
          <p14:tracePt t="58874" x="2884488" y="6296025"/>
          <p14:tracePt t="58891" x="3000375" y="6303963"/>
          <p14:tracePt t="58907" x="3125788" y="6313488"/>
          <p14:tracePt t="58924" x="3268663" y="6323013"/>
          <p14:tracePt t="58941" x="3411538" y="6323013"/>
          <p14:tracePt t="58958" x="3554413" y="6323013"/>
          <p14:tracePt t="58975" x="3679825" y="6323013"/>
          <p14:tracePt t="58991" x="3705225" y="6323013"/>
          <p14:tracePt t="59008" x="3732213" y="6323013"/>
          <p14:tracePt t="59024" x="3768725" y="6323013"/>
          <p14:tracePt t="59041" x="3813175" y="6313488"/>
          <p14:tracePt t="59058" x="3848100" y="6286500"/>
          <p14:tracePt t="59074" x="3894138" y="6269038"/>
          <p14:tracePt t="59091" x="3911600" y="6251575"/>
          <p14:tracePt t="59108" x="3919538" y="6251575"/>
          <p14:tracePt t="59124" x="3929063" y="6242050"/>
          <p14:tracePt t="59141" x="3938588" y="6242050"/>
          <p14:tracePt t="59158" x="3938588" y="6232525"/>
          <p14:tracePt t="59175" x="3946525" y="6232525"/>
          <p14:tracePt t="59191" x="3956050" y="6232525"/>
          <p14:tracePt t="59208" x="3973513" y="6224588"/>
          <p14:tracePt t="59224" x="3990975" y="6215063"/>
          <p14:tracePt t="59241" x="4000500" y="6205538"/>
          <p14:tracePt t="59258" x="4010025" y="6188075"/>
          <p14:tracePt t="59274" x="4027488" y="6188075"/>
          <p14:tracePt t="59313" x="4037013" y="6188075"/>
          <p14:tracePt t="59328" x="4037013" y="6180138"/>
          <p14:tracePt t="59512" x="4017963" y="6180138"/>
          <p14:tracePt t="59520" x="4000500" y="6180138"/>
          <p14:tracePt t="59528" x="3983038" y="6180138"/>
          <p14:tracePt t="59541" x="3965575" y="6180138"/>
          <p14:tracePt t="59558" x="3919538" y="6180138"/>
          <p14:tracePt t="59575" x="3857625" y="6170613"/>
          <p14:tracePt t="59591" x="3830638" y="6170613"/>
          <p14:tracePt t="59608" x="3786188" y="6153150"/>
          <p14:tracePt t="59624" x="3732213" y="6153150"/>
          <p14:tracePt t="59641" x="3679825" y="6153150"/>
          <p14:tracePt t="59657" x="3598863" y="6153150"/>
          <p14:tracePt t="59674" x="3500438" y="6153150"/>
          <p14:tracePt t="59691" x="3402013" y="6153150"/>
          <p14:tracePt t="59707" x="3303588" y="6143625"/>
          <p14:tracePt t="59724" x="3214688" y="6143625"/>
          <p14:tracePt t="59741" x="3143250" y="6126163"/>
          <p14:tracePt t="59758" x="3089275" y="6116638"/>
          <p14:tracePt t="59775" x="3054350" y="6108700"/>
          <p14:tracePt t="59840" x="3054350" y="6089650"/>
          <p14:tracePt t="59848" x="3081338" y="6062663"/>
          <p14:tracePt t="59857" x="3116263" y="6045200"/>
          <p14:tracePt t="59874" x="3179763" y="5991225"/>
          <p14:tracePt t="59891" x="3251200" y="5946775"/>
          <p14:tracePt t="59895" x="3295650" y="5919788"/>
          <p14:tracePt t="59907" x="3330575" y="5902325"/>
          <p14:tracePt t="59924" x="3429000" y="5894388"/>
          <p14:tracePt t="59941" x="3517900" y="5884863"/>
          <p14:tracePt t="59957" x="3589338" y="5884863"/>
          <p14:tracePt t="59975" x="3660775" y="5884863"/>
          <p14:tracePt t="59991" x="3697288" y="5902325"/>
          <p14:tracePt t="60007" x="3732213" y="5929313"/>
          <p14:tracePt t="60024" x="3741738" y="5938838"/>
          <p14:tracePt t="60041" x="3751263" y="5965825"/>
          <p14:tracePt t="60058" x="3751263" y="5991225"/>
          <p14:tracePt t="60074" x="3751263" y="6018213"/>
          <p14:tracePt t="60091" x="3751263" y="6045200"/>
          <p14:tracePt t="60107" x="3724275" y="6072188"/>
          <p14:tracePt t="60124" x="3697288" y="6099175"/>
          <p14:tracePt t="60141" x="3670300" y="6108700"/>
          <p14:tracePt t="60157" x="3660775" y="6116638"/>
          <p14:tracePt t="60175" x="3544888" y="6134100"/>
          <p14:tracePt t="60191" x="3429000" y="6134100"/>
          <p14:tracePt t="60208" x="3330575" y="6134100"/>
          <p14:tracePt t="60224" x="3224213" y="6081713"/>
          <p14:tracePt t="60241" x="3125788" y="6018213"/>
          <p14:tracePt t="60258" x="3054350" y="5983288"/>
          <p14:tracePt t="60274" x="3009900" y="5938838"/>
          <p14:tracePt t="60291" x="2990850" y="5911850"/>
          <p14:tracePt t="60308" x="2982913" y="5902325"/>
          <p14:tracePt t="60324" x="2982913" y="5884863"/>
          <p14:tracePt t="60341" x="2982913" y="5857875"/>
          <p14:tracePt t="60357" x="2982913" y="5830888"/>
          <p14:tracePt t="60375" x="3000375" y="5822950"/>
          <p14:tracePt t="60391" x="3027363" y="5803900"/>
          <p14:tracePt t="60408" x="3054350" y="5795963"/>
          <p14:tracePt t="60424" x="3089275" y="5776913"/>
          <p14:tracePt t="60441" x="3116263" y="5768975"/>
          <p14:tracePt t="60458" x="3197225" y="5768975"/>
          <p14:tracePt t="60474" x="3268663" y="5786438"/>
          <p14:tracePt t="60491" x="3330575" y="5813425"/>
          <p14:tracePt t="60508" x="3411538" y="5857875"/>
          <p14:tracePt t="60525" x="3465513" y="5902325"/>
          <p14:tracePt t="60541" x="3500438" y="5929313"/>
          <p14:tracePt t="60557" x="3509963" y="5946775"/>
          <p14:tracePt t="60601" x="3509963" y="5956300"/>
          <p14:tracePt t="60609" x="3509963" y="5965825"/>
          <p14:tracePt t="60624" x="3500438" y="5973763"/>
          <p14:tracePt t="60641" x="3490913" y="5983288"/>
          <p14:tracePt t="60658" x="3482975" y="5991225"/>
          <p14:tracePt t="60674" x="3455988" y="6000750"/>
          <p14:tracePt t="60691" x="3402013" y="6018213"/>
          <p14:tracePt t="60707" x="3276600" y="6045200"/>
          <p14:tracePt t="60724" x="3170238" y="6054725"/>
          <p14:tracePt t="60741" x="3133725" y="6054725"/>
          <p14:tracePt t="60757" x="3089275" y="6062663"/>
          <p14:tracePt t="60775" x="3009900" y="6062663"/>
          <p14:tracePt t="60791" x="2955925" y="6062663"/>
          <p14:tracePt t="60807" x="2919413" y="6062663"/>
          <p14:tracePt t="60824" x="2867025" y="6062663"/>
          <p14:tracePt t="60841" x="2822575" y="6062663"/>
          <p14:tracePt t="60857" x="2803525" y="6062663"/>
          <p14:tracePt t="60968" x="2840038" y="6062663"/>
          <p14:tracePt t="60976" x="2894013" y="6054725"/>
          <p14:tracePt t="60991" x="3036888" y="6054725"/>
          <p14:tracePt t="61007" x="3152775" y="6054725"/>
          <p14:tracePt t="61024" x="3251200" y="6054725"/>
          <p14:tracePt t="61041" x="3348038" y="6054725"/>
          <p14:tracePt t="61058" x="3411538" y="6054725"/>
          <p14:tracePt t="61074" x="3455988" y="6054725"/>
          <p14:tracePt t="61091" x="3473450" y="6037263"/>
          <p14:tracePt t="61107" x="3490913" y="6018213"/>
          <p14:tracePt t="61124" x="3500438" y="6010275"/>
          <p14:tracePt t="61141" x="3509963" y="5983288"/>
          <p14:tracePt t="61157" x="3509963" y="5973763"/>
          <p14:tracePt t="61175" x="3509963" y="5938838"/>
          <p14:tracePt t="61191" x="3473450" y="5911850"/>
          <p14:tracePt t="61207" x="3375025" y="5857875"/>
          <p14:tracePt t="61224" x="3251200" y="5830888"/>
          <p14:tracePt t="61241" x="3143250" y="5830888"/>
          <p14:tracePt t="61257" x="3071813" y="5830888"/>
          <p14:tracePt t="61274" x="3017838" y="5867400"/>
          <p14:tracePt t="61291" x="2955925" y="5946775"/>
          <p14:tracePt t="61307" x="2938463" y="6027738"/>
          <p14:tracePt t="61324" x="2919413" y="6072188"/>
          <p14:tracePt t="61341" x="2919413" y="6108700"/>
          <p14:tracePt t="61357" x="2955925" y="6153150"/>
          <p14:tracePt t="61375" x="3062288" y="6224588"/>
          <p14:tracePt t="61391" x="3179763" y="6251575"/>
          <p14:tracePt t="61407" x="3303588" y="6259513"/>
          <p14:tracePt t="61424" x="3394075" y="6259513"/>
          <p14:tracePt t="61441" x="3473450" y="6251575"/>
          <p14:tracePt t="61457" x="3554413" y="6197600"/>
          <p14:tracePt t="61474" x="3608388" y="6161088"/>
          <p14:tracePt t="61491" x="3625850" y="6143625"/>
          <p14:tracePt t="61744" x="3625850" y="6134100"/>
          <p14:tracePt t="61752" x="3633788" y="6134100"/>
          <p14:tracePt t="61760" x="3643313" y="6126163"/>
          <p14:tracePt t="61774" x="3660775" y="6116638"/>
          <p14:tracePt t="61791" x="3857625" y="6143625"/>
          <p14:tracePt t="61808" x="4179888" y="6259513"/>
          <p14:tracePt t="61824" x="4643438" y="6384925"/>
          <p14:tracePt t="61841" x="5160963" y="6483350"/>
          <p14:tracePt t="61857" x="5554663" y="6500813"/>
          <p14:tracePt t="61874" x="5776913" y="6500813"/>
          <p14:tracePt t="61891" x="5919788" y="6473825"/>
          <p14:tracePt t="61907" x="5991225" y="6402388"/>
          <p14:tracePt t="61924" x="6045200" y="6357938"/>
          <p14:tracePt t="61941" x="6108700" y="6303963"/>
          <p14:tracePt t="61957" x="6143625" y="6286500"/>
          <p14:tracePt t="62297" x="6143625" y="6276975"/>
          <p14:tracePt t="62312" x="6143625" y="6269038"/>
          <p14:tracePt t="62328" x="6143625" y="6259513"/>
          <p14:tracePt t="62344" x="6134100" y="6259513"/>
          <p14:tracePt t="62368" x="6126163" y="6251575"/>
          <p14:tracePt t="62376" x="6108700" y="6232525"/>
          <p14:tracePt t="62391" x="6081713" y="6205538"/>
          <p14:tracePt t="62424" x="6037263" y="6108700"/>
          <p14:tracePt t="62441" x="6018213" y="6054725"/>
          <p14:tracePt t="62458" x="6010275" y="6000750"/>
          <p14:tracePt t="62474" x="6010275" y="5956300"/>
          <p14:tracePt t="62491" x="6010275" y="5946775"/>
          <p14:tracePt t="62507" x="6010275" y="5938838"/>
          <p14:tracePt t="62524" x="6027738" y="5902325"/>
          <p14:tracePt t="62541" x="6089650" y="5857875"/>
          <p14:tracePt t="62557" x="6153150" y="5795963"/>
          <p14:tracePt t="62575" x="6259513" y="5670550"/>
          <p14:tracePt t="62591" x="6384925" y="5589588"/>
          <p14:tracePt t="62607" x="6518275" y="5483225"/>
          <p14:tracePt t="62624" x="6670675" y="5367338"/>
          <p14:tracePt t="62641" x="6823075" y="5232400"/>
          <p14:tracePt t="62657" x="7010400" y="5072063"/>
          <p14:tracePt t="62674" x="7153275" y="4929188"/>
          <p14:tracePt t="62691" x="7259638" y="4830763"/>
          <p14:tracePt t="62707" x="7367588" y="4751388"/>
          <p14:tracePt t="62724" x="7473950" y="4670425"/>
          <p14:tracePt t="62741" x="7554913" y="4625975"/>
          <p14:tracePt t="62757" x="7608888" y="4581525"/>
          <p14:tracePt t="62775" x="7670800" y="4527550"/>
          <p14:tracePt t="62791" x="7715250" y="4491038"/>
          <p14:tracePt t="62807" x="7751763" y="4465638"/>
          <p14:tracePt t="62824" x="7786688" y="4419600"/>
          <p14:tracePt t="62841" x="7823200" y="4384675"/>
          <p14:tracePt t="62857" x="7840663" y="4340225"/>
          <p14:tracePt t="62874" x="7858125" y="4286250"/>
          <p14:tracePt t="62891" x="7858125" y="4241800"/>
          <p14:tracePt t="62907" x="7858125" y="4197350"/>
          <p14:tracePt t="62924" x="7858125" y="4160838"/>
          <p14:tracePt t="62941" x="7858125" y="4116388"/>
          <p14:tracePt t="62957" x="7858125" y="4062413"/>
          <p14:tracePt t="62974" x="7858125" y="3973513"/>
          <p14:tracePt t="62991" x="7858125" y="3867150"/>
          <p14:tracePt t="63007" x="7858125" y="3813175"/>
          <p14:tracePt t="63024" x="7848600" y="3768725"/>
          <p14:tracePt t="63041" x="7840663" y="3705225"/>
          <p14:tracePt t="63057" x="7831138" y="3608388"/>
          <p14:tracePt t="63074" x="7813675" y="3509963"/>
          <p14:tracePt t="63091" x="7786688" y="3411538"/>
          <p14:tracePt t="63107" x="7759700" y="3313113"/>
          <p14:tracePt t="63124" x="7732713" y="3232150"/>
          <p14:tracePt t="63141" x="7697788" y="3179763"/>
          <p14:tracePt t="63157" x="7661275" y="3133725"/>
          <p14:tracePt t="63175" x="7634288" y="3108325"/>
          <p14:tracePt t="63191" x="7608888" y="3081338"/>
          <p14:tracePt t="63207" x="7581900" y="3071813"/>
          <p14:tracePt t="63224" x="7510463" y="3017838"/>
          <p14:tracePt t="63241" x="7367588" y="2973388"/>
          <p14:tracePt t="63257" x="7188200" y="2894013"/>
          <p14:tracePt t="63274" x="6991350" y="2830513"/>
          <p14:tracePt t="63290" x="6786563" y="2768600"/>
          <p14:tracePt t="63307" x="6616700" y="2741613"/>
          <p14:tracePt t="63324" x="6491288" y="2724150"/>
          <p14:tracePt t="63341" x="6411913" y="2724150"/>
          <p14:tracePt t="63357" x="6286500" y="2813050"/>
          <p14:tracePt t="63375" x="6116638" y="3089275"/>
          <p14:tracePt t="63391" x="6108700" y="3286125"/>
          <p14:tracePt t="63407" x="6108700" y="3438525"/>
          <p14:tracePt t="63424" x="6134100" y="3571875"/>
          <p14:tracePt t="63441" x="6232525" y="3670300"/>
          <p14:tracePt t="63457" x="6348413" y="3741738"/>
          <p14:tracePt t="63474" x="6510338" y="3776663"/>
          <p14:tracePt t="63491" x="6751638" y="3803650"/>
          <p14:tracePt t="63507" x="7010400" y="3803650"/>
          <p14:tracePt t="63524" x="7269163" y="3803650"/>
          <p14:tracePt t="63541" x="7456488" y="3724275"/>
          <p14:tracePt t="63557" x="7572375" y="3652838"/>
          <p14:tracePt t="63575" x="7643813" y="3589338"/>
          <p14:tracePt t="63591" x="7643813" y="3509963"/>
          <p14:tracePt t="63607" x="7643813" y="3455988"/>
          <p14:tracePt t="63624" x="7643813" y="3394075"/>
          <p14:tracePt t="63641" x="7608888" y="3295650"/>
          <p14:tracePt t="63657" x="7527925" y="3205163"/>
          <p14:tracePt t="63674" x="7419975" y="3116263"/>
          <p14:tracePt t="63691" x="7323138" y="3044825"/>
          <p14:tracePt t="63707" x="7251700" y="3000375"/>
          <p14:tracePt t="63724" x="7224713" y="2990850"/>
          <p14:tracePt t="64144" x="7215188" y="2990850"/>
          <p14:tracePt t="64152" x="7205663" y="2990850"/>
          <p14:tracePt t="64160" x="7188200" y="2990850"/>
          <p14:tracePt t="64175" x="7126288" y="3017838"/>
          <p14:tracePt t="64191" x="7081838" y="3044825"/>
          <p14:tracePt t="64208" x="7045325" y="3071813"/>
          <p14:tracePt t="64224" x="7010400" y="3081338"/>
          <p14:tracePt t="64257" x="6946900" y="3160713"/>
          <p14:tracePt t="64291" x="6858000" y="3394075"/>
          <p14:tracePt t="64308" x="6831013" y="3536950"/>
          <p14:tracePt t="64324" x="6823075" y="3679825"/>
          <p14:tracePt t="64341" x="6823075" y="3822700"/>
          <p14:tracePt t="64357" x="6831013" y="3956050"/>
          <p14:tracePt t="64374" x="6867525" y="4098925"/>
          <p14:tracePt t="64391" x="6965950" y="4268788"/>
          <p14:tracePt t="64407" x="7018338" y="4375150"/>
          <p14:tracePt t="64424" x="7099300" y="4473575"/>
          <p14:tracePt t="64441" x="7161213" y="4527550"/>
          <p14:tracePt t="64458" x="7215188" y="4572000"/>
          <p14:tracePt t="64474" x="7259638" y="4608513"/>
          <p14:tracePt t="64491" x="7340600" y="4643438"/>
          <p14:tracePt t="64507" x="7446963" y="4697413"/>
          <p14:tracePt t="64524" x="7599363" y="4759325"/>
          <p14:tracePt t="64542" x="7769225" y="4813300"/>
          <p14:tracePt t="64557" x="7966075" y="4848225"/>
          <p14:tracePt t="64575" x="8180388" y="4857750"/>
          <p14:tracePt t="64591" x="8242300" y="4857750"/>
          <p14:tracePt t="64607" x="8296275" y="4857750"/>
          <p14:tracePt t="64624" x="8367713" y="4795838"/>
          <p14:tracePt t="64640" x="8420100" y="4697413"/>
          <p14:tracePt t="64657" x="8456613" y="4589463"/>
          <p14:tracePt t="64674" x="8483600" y="4500563"/>
          <p14:tracePt t="64691" x="8501063" y="4438650"/>
          <p14:tracePt t="64707" x="8501063" y="4375150"/>
          <p14:tracePt t="64724" x="8501063" y="4313238"/>
          <p14:tracePt t="64741" x="8501063" y="4214813"/>
          <p14:tracePt t="64757" x="8501063" y="4089400"/>
          <p14:tracePt t="64774" x="8466138" y="3965575"/>
          <p14:tracePt t="64791" x="8394700" y="3840163"/>
          <p14:tracePt t="64807" x="8340725" y="3776663"/>
          <p14:tracePt t="64824" x="8242300" y="3705225"/>
          <p14:tracePt t="64841" x="8126413" y="3643313"/>
          <p14:tracePt t="64857" x="8001000" y="3589338"/>
          <p14:tracePt t="64874" x="7823200" y="3536950"/>
          <p14:tracePt t="64891" x="7670800" y="3500438"/>
          <p14:tracePt t="64907" x="7500938" y="3465513"/>
          <p14:tracePt t="64924" x="7340600" y="3465513"/>
          <p14:tracePt t="64927" x="7269163" y="3465513"/>
          <p14:tracePt t="64941" x="7205663" y="3465513"/>
          <p14:tracePt t="64957" x="7108825" y="3482975"/>
          <p14:tracePt t="64974" x="7018338" y="3554413"/>
          <p14:tracePt t="64991" x="6848475" y="3795713"/>
          <p14:tracePt t="65007" x="6715125" y="4062413"/>
          <p14:tracePt t="65024" x="6599238" y="4286250"/>
          <p14:tracePt t="65040" x="6518275" y="4527550"/>
          <p14:tracePt t="65057" x="6473825" y="4786313"/>
          <p14:tracePt t="65074" x="6473825" y="5010150"/>
          <p14:tracePt t="65091" x="6518275" y="5224463"/>
          <p14:tracePt t="65107" x="6634163" y="5411788"/>
          <p14:tracePt t="65124" x="6823075" y="5545138"/>
          <p14:tracePt t="65141" x="7054850" y="5626100"/>
          <p14:tracePt t="65157" x="7296150" y="5634038"/>
          <p14:tracePt t="65175" x="7608888" y="5616575"/>
          <p14:tracePt t="65191" x="7705725" y="5562600"/>
          <p14:tracePt t="65207" x="7777163" y="5500688"/>
          <p14:tracePt t="65224" x="7858125" y="5419725"/>
          <p14:tracePt t="65240" x="7929563" y="5313363"/>
          <p14:tracePt t="65257" x="7983538" y="5205413"/>
          <p14:tracePt t="65274" x="7983538" y="5099050"/>
          <p14:tracePt t="65291" x="7983538" y="5027613"/>
          <p14:tracePt t="65307" x="7983538" y="4956175"/>
          <p14:tracePt t="65324" x="7983538" y="4902200"/>
          <p14:tracePt t="65341" x="7983538" y="4822825"/>
          <p14:tracePt t="65357" x="7974013" y="4732338"/>
          <p14:tracePt t="65374" x="7929563" y="4633913"/>
          <p14:tracePt t="65391" x="7867650" y="4473575"/>
          <p14:tracePt t="65407" x="7813675" y="4394200"/>
          <p14:tracePt t="65424" x="7796213" y="4348163"/>
          <p14:tracePt t="65440" x="7786688" y="4330700"/>
          <p14:tracePt t="65458" x="7786688" y="4322763"/>
          <p14:tracePt t="66865" x="7786688" y="4313238"/>
          <p14:tracePt t="66872" x="7786688" y="4295775"/>
          <p14:tracePt t="66880" x="7777163" y="4268788"/>
          <p14:tracePt t="66891" x="7759700" y="4224338"/>
          <p14:tracePt t="66908" x="7759700" y="4187825"/>
          <p14:tracePt t="66924" x="7742238" y="4160838"/>
          <p14:tracePt t="66957" x="7732713" y="4116388"/>
          <p14:tracePt t="67000" x="7732713" y="4108450"/>
          <p14:tracePt t="67016" x="7724775" y="4108450"/>
          <p14:tracePt t="67121" x="7724775" y="4098925"/>
          <p14:tracePt t="67136" x="7742238" y="4089400"/>
          <p14:tracePt t="67144" x="7759700" y="4081463"/>
          <p14:tracePt t="67160" x="7769225" y="4081463"/>
        </p14:tracePtLst>
      </p14:laserTrace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C25A74-1E0C-4362-AFA3-6197BD285F3A}">
  <ds:schemaRefs>
    <ds:schemaRef ds:uri="http://schemas.microsoft.com/sharepoint/v3/contenttype/forms"/>
  </ds:schemaRefs>
</ds:datastoreItem>
</file>

<file path=customXml/itemProps2.xml><?xml version="1.0" encoding="utf-8"?>
<ds:datastoreItem xmlns:ds="http://schemas.openxmlformats.org/officeDocument/2006/customXml" ds:itemID="{0EC94942-C689-461B-8649-1FD863C6BA2B}">
  <ds:schemaRefs>
    <ds:schemaRef ds:uri="http://schemas.microsoft.com/office/infopath/2007/PartnerControls"/>
    <ds:schemaRef ds:uri="http://schemas.microsoft.com/office/2006/metadata/properties"/>
    <ds:schemaRef ds:uri="http://purl.org/dc/dcmitype/"/>
    <ds:schemaRef ds:uri="http://purl.org/dc/terms/"/>
    <ds:schemaRef ds:uri="http://purl.org/dc/elements/1.1/"/>
    <ds:schemaRef ds:uri="http://schemas.microsoft.com/office/2006/documentManagement/types"/>
    <ds:schemaRef ds:uri="http://schemas.openxmlformats.org/package/2006/metadata/core-properties"/>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1877</Words>
  <Application>Microsoft Office PowerPoint</Application>
  <PresentationFormat>Widescreen</PresentationFormat>
  <Paragraphs>240</Paragraphs>
  <Slides>29</Slides>
  <Notes>1</Notes>
  <HiddenSlides>0</HiddenSlides>
  <MMClips>28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Adobe Gothic Std B</vt:lpstr>
      <vt:lpstr>Arial</vt:lpstr>
      <vt:lpstr>Arial Black</vt:lpstr>
      <vt:lpstr>Calibri</vt:lpstr>
      <vt:lpstr>Corbel</vt:lpstr>
      <vt:lpstr>Segoe UI</vt:lpstr>
      <vt:lpstr>Celestial</vt:lpstr>
      <vt:lpstr>PowerPoint Presentation</vt:lpstr>
      <vt:lpstr>What is  Machine Learning ?</vt:lpstr>
      <vt:lpstr>Type of  Machine Learning</vt:lpstr>
      <vt:lpstr>PowerPoint Presentation</vt:lpstr>
      <vt:lpstr>PowerPoint Presentation</vt:lpstr>
      <vt:lpstr>machine Algorithm</vt:lpstr>
      <vt:lpstr>PowerPoint Presentation</vt:lpstr>
      <vt:lpstr>PowerPoint Presentation</vt:lpstr>
      <vt:lpstr>PowerPoint Presentation</vt:lpstr>
      <vt:lpstr>PowerPoint Presentation</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UNSUPERVISED  LEARNING</vt:lpstr>
      <vt:lpstr>PowerPoint Presentation</vt:lpstr>
      <vt:lpstr>PowerPoint Presentation</vt:lpstr>
      <vt:lpstr>PowerPoint Presentation</vt:lpstr>
      <vt:lpst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2020-08-27T04:55:04Z</dcterms:created>
  <dcterms:modified xsi:type="dcterms:W3CDTF">2020-08-30T13:41:47Z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